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-29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8AE94-53A6-7665-5470-0BA305149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214B62-3CF6-3EC0-C942-600BAF07D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8A9C8-2F68-21DE-7B4F-80FDED7B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05540-6F8C-121A-0811-8FC24EAD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85373-86C1-2A33-3B40-CB2C9C8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7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2632E-81FB-8B2B-3425-4308326B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BF069-DB69-780E-5001-28590EA4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090CE-27B4-BDA2-2EC4-5D8E193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40EA0-F1AD-DA97-4997-6B06E8FE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4633-C3AB-01A1-4113-FB315C7F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0EFB78-8881-3C86-BCE9-1D934F990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077188-731C-A72E-5EF8-195F981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61E23-83F5-C32F-4DA2-B050DBF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9FA3C-EF0D-A6B2-24EE-F9CCE807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37A39-7213-7096-4FDF-73B30694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5C366-90EC-0CD4-5D7B-BCDA5BAA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3025C-3B89-751E-56E7-BD202E9B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30258-33CC-FB0D-90DF-FA4ACEA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9D4ED-998B-2CC1-A5CE-CA6E39D8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5EC1D-870D-8900-27E8-67396B3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79D42-4E8B-D9B2-C1DA-23F1A3DA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FC344-FE1C-0100-C66A-84F8472D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DE129-10E1-C128-A766-32DEF894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F3FA1-3B90-CDB3-8C5B-982CAB77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CF34-A699-4F10-617C-B800CBD0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C679-1BBA-57BC-AF86-7D44BDFB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AA5E3-6AB4-F9A1-C926-4CEF007CE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53C6F-CC84-A5E4-604B-2A2AA398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EAAAD-3480-9F8F-20DC-28D3598B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F0A66-ADB3-18BF-46E0-8ABB9F3C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6076D-B63D-D663-841A-D84B6B9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673CF-18D3-1C86-C011-424A07DC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B7F12-05D0-989A-9A2E-5EC8D388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9DEB0-5C23-2C3C-21CB-60F5278F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9ED26-ABBF-7E3A-F64E-EF96C4A9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50384-3DEB-3915-560C-1A8B19BC1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7C104-731B-8589-9E1A-8FF5ED0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622A9-7E67-35E6-4923-00F4D4D5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368571-C002-4BA4-EBDF-6DE1420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E97B0-3648-F1E4-EA85-A8146741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30EFDF-0A48-A6C8-82A0-8C9014D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5E54D-5980-B0FD-322D-784DD545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6033B8-42D2-1556-30A8-7F0F1F84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25C7E-C31A-511E-C9D7-F72DC5A0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76670-7EFB-3D43-D2F9-5CF90937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8B158-9EC1-03E7-419A-04D3BB9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37AB-DCAB-B230-68FA-6751453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9D9F8-7C48-09E0-847E-3688A346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4AC88-06D3-1AF9-B46D-305DEFAB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684A4-F70C-9BBC-8B38-17B45EA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780ED-A69F-9E7B-C1CD-4A93764A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E2726-7DB8-2B34-F4AD-5FD09A00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4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935D6-F9BB-1913-430E-15946135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10272-71DC-C780-7AB2-311B6A56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BF5A0-83D6-AEF4-921A-2A4FD1D9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15403-3F4C-85E5-82BC-0CE06409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EEEEA-BD02-ED53-C1D8-C614775C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C0F97-5C6D-0C88-6FF1-280991E8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379ED-104C-AECA-3419-FDC9E04A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B9DB6-29F0-BA44-F42D-695F37A9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6008B-C610-B44A-4F3F-5D4AA3685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635-9579-4DBC-975B-DE9B72D2F9E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85F24-6D2F-CE82-6204-20887237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AA25C-7A20-879D-4A7E-CBA0D6F22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5A64F-BF5D-2DFC-C96E-FB55C639F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F75363-DD80-4737-72C4-47C8311BA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6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02F492-2508-B35D-11D8-731DDCE523F7}"/>
              </a:ext>
            </a:extLst>
          </p:cNvPr>
          <p:cNvSpPr/>
          <p:nvPr/>
        </p:nvSpPr>
        <p:spPr>
          <a:xfrm>
            <a:off x="2557776" y="268447"/>
            <a:ext cx="1703830" cy="781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E961B-A2C2-59AB-F9F4-08C07C2401A6}"/>
              </a:ext>
            </a:extLst>
          </p:cNvPr>
          <p:cNvSpPr/>
          <p:nvPr/>
        </p:nvSpPr>
        <p:spPr>
          <a:xfrm>
            <a:off x="2557776" y="3142876"/>
            <a:ext cx="1703830" cy="781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클라이언트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CC2CD-E2F3-7766-30AC-41EB5D32D8B7}"/>
              </a:ext>
            </a:extLst>
          </p:cNvPr>
          <p:cNvSpPr/>
          <p:nvPr/>
        </p:nvSpPr>
        <p:spPr>
          <a:xfrm>
            <a:off x="2560237" y="5701071"/>
            <a:ext cx="1703830" cy="781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83AF2FB3-2008-5682-D2CD-88886EEAEB67}"/>
              </a:ext>
            </a:extLst>
          </p:cNvPr>
          <p:cNvSpPr/>
          <p:nvPr/>
        </p:nvSpPr>
        <p:spPr>
          <a:xfrm>
            <a:off x="2506145" y="1649559"/>
            <a:ext cx="1807094" cy="781972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AC941E-80A8-02EF-A644-A1181C828F7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409691" y="1050419"/>
            <a:ext cx="1" cy="59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D0A365C6-4213-84A1-BDC3-4144D23613F6}"/>
              </a:ext>
            </a:extLst>
          </p:cNvPr>
          <p:cNvSpPr/>
          <p:nvPr/>
        </p:nvSpPr>
        <p:spPr>
          <a:xfrm>
            <a:off x="2506143" y="4495008"/>
            <a:ext cx="1807094" cy="781972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플레이어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B6E6CC-F48E-2FD9-AF4D-D7DABAAF38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409690" y="3918517"/>
            <a:ext cx="1" cy="57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5A3C07-35E0-87BE-18C9-DD43354980F9}"/>
              </a:ext>
            </a:extLst>
          </p:cNvPr>
          <p:cNvSpPr/>
          <p:nvPr/>
        </p:nvSpPr>
        <p:spPr>
          <a:xfrm>
            <a:off x="5326415" y="2279783"/>
            <a:ext cx="1335016" cy="3039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2AAF9C4-A0BE-ADED-F953-C086234F8B87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5039091" y="1324951"/>
            <a:ext cx="228978" cy="1680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05AC704-CD7F-827B-44B9-68AE25181263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2506144" y="659433"/>
            <a:ext cx="51631" cy="1381112"/>
          </a:xfrm>
          <a:prstGeom prst="bentConnector3">
            <a:avLst>
              <a:gd name="adj1" fmla="val -8164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2DA6A6C-CB12-010B-921F-61A4D08CEB54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409691" y="2792334"/>
            <a:ext cx="1916724" cy="35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77F5C4-0DC0-31AA-EB3E-88F690080C4E}"/>
              </a:ext>
            </a:extLst>
          </p:cNvPr>
          <p:cNvCxnSpPr>
            <a:stCxn id="16" idx="1"/>
            <a:endCxn id="5" idx="1"/>
          </p:cNvCxnSpPr>
          <p:nvPr/>
        </p:nvCxnSpPr>
        <p:spPr>
          <a:xfrm rot="10800000" flipH="1">
            <a:off x="2506142" y="3533862"/>
            <a:ext cx="51633" cy="1352132"/>
          </a:xfrm>
          <a:prstGeom prst="bentConnector3">
            <a:avLst>
              <a:gd name="adj1" fmla="val -7514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2EEAC9-0A15-FE9C-618C-BF352458561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313237" y="4885994"/>
            <a:ext cx="1013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8547CA2-8CB8-5C32-A2D0-8FCF5C1903B4}"/>
              </a:ext>
            </a:extLst>
          </p:cNvPr>
          <p:cNvSpPr txBox="1"/>
          <p:nvPr/>
        </p:nvSpPr>
        <p:spPr>
          <a:xfrm>
            <a:off x="4765011" y="1743030"/>
            <a:ext cx="95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수신 확인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1D0CCF-C5CF-A0BF-B76B-E0EF936C27CF}"/>
              </a:ext>
            </a:extLst>
          </p:cNvPr>
          <p:cNvSpPr txBox="1"/>
          <p:nvPr/>
        </p:nvSpPr>
        <p:spPr>
          <a:xfrm>
            <a:off x="3409690" y="5319382"/>
            <a:ext cx="1298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FD50CE-E8EF-25C7-C95B-31A684AB111F}"/>
              </a:ext>
            </a:extLst>
          </p:cNvPr>
          <p:cNvSpPr txBox="1"/>
          <p:nvPr/>
        </p:nvSpPr>
        <p:spPr>
          <a:xfrm>
            <a:off x="1523399" y="4052873"/>
            <a:ext cx="95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5F07F3-4EC0-F862-5250-E6230F0C5259}"/>
              </a:ext>
            </a:extLst>
          </p:cNvPr>
          <p:cNvSpPr txBox="1"/>
          <p:nvPr/>
        </p:nvSpPr>
        <p:spPr>
          <a:xfrm>
            <a:off x="1523398" y="1196100"/>
            <a:ext cx="95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</a:t>
            </a:r>
            <a:endParaRPr lang="ko-KR" altLang="en-US" sz="14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1B498F2-42FB-1194-DF53-BFC16AA711A9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3409690" y="5276980"/>
            <a:ext cx="2462" cy="42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F73DD03-7EBC-583D-4938-96B66C2F9C95}"/>
              </a:ext>
            </a:extLst>
          </p:cNvPr>
          <p:cNvSpPr txBox="1"/>
          <p:nvPr/>
        </p:nvSpPr>
        <p:spPr>
          <a:xfrm>
            <a:off x="4422867" y="4610685"/>
            <a:ext cx="12984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상태 데이터</a:t>
            </a:r>
            <a:endParaRPr lang="en-US" altLang="ko-KR" sz="1050" dirty="0"/>
          </a:p>
          <a:p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907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EEEAEB4-6881-9DF7-894F-00BEF96B95C5}"/>
              </a:ext>
            </a:extLst>
          </p:cNvPr>
          <p:cNvSpPr/>
          <p:nvPr/>
        </p:nvSpPr>
        <p:spPr>
          <a:xfrm>
            <a:off x="3440680" y="530698"/>
            <a:ext cx="4345438" cy="21893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55AEBF-EF98-C9E7-277C-1A8D08EB6E84}"/>
              </a:ext>
            </a:extLst>
          </p:cNvPr>
          <p:cNvSpPr/>
          <p:nvPr/>
        </p:nvSpPr>
        <p:spPr>
          <a:xfrm>
            <a:off x="3440680" y="3094631"/>
            <a:ext cx="4345438" cy="35415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435AE5-4C91-8E46-E652-BAEF63AE3D8C}"/>
              </a:ext>
            </a:extLst>
          </p:cNvPr>
          <p:cNvSpPr/>
          <p:nvPr/>
        </p:nvSpPr>
        <p:spPr>
          <a:xfrm>
            <a:off x="4514448" y="827100"/>
            <a:ext cx="2184988" cy="1616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Matching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2ABDB-2BC2-7EA6-54E3-09F58E2CCD4F}"/>
              </a:ext>
            </a:extLst>
          </p:cNvPr>
          <p:cNvSpPr/>
          <p:nvPr/>
        </p:nvSpPr>
        <p:spPr>
          <a:xfrm>
            <a:off x="3810756" y="3434571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Process Thread(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8D86CB-D43D-EE94-5326-8383F10B46C0}"/>
              </a:ext>
            </a:extLst>
          </p:cNvPr>
          <p:cNvSpPr/>
          <p:nvPr/>
        </p:nvSpPr>
        <p:spPr>
          <a:xfrm>
            <a:off x="1654168" y="530698"/>
            <a:ext cx="1448931" cy="61309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F1B524B-BE26-80DA-E9E6-8576316C4DE9}"/>
              </a:ext>
            </a:extLst>
          </p:cNvPr>
          <p:cNvSpPr/>
          <p:nvPr/>
        </p:nvSpPr>
        <p:spPr>
          <a:xfrm>
            <a:off x="8123699" y="530698"/>
            <a:ext cx="1295512" cy="61309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1B3E81-BA24-09B5-CD71-9BAE0AE9A7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51899" y="3709169"/>
            <a:ext cx="95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4CF600-8794-64AE-695B-E4C056ED8D32}"/>
              </a:ext>
            </a:extLst>
          </p:cNvPr>
          <p:cNvCxnSpPr>
            <a:cxnSpLocks/>
          </p:cNvCxnSpPr>
          <p:nvPr/>
        </p:nvCxnSpPr>
        <p:spPr>
          <a:xfrm flipH="1">
            <a:off x="7433673" y="3709169"/>
            <a:ext cx="8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3C38D74-F7D9-EDB6-AC4C-7E4A263373AC}"/>
              </a:ext>
            </a:extLst>
          </p:cNvPr>
          <p:cNvSpPr/>
          <p:nvPr/>
        </p:nvSpPr>
        <p:spPr>
          <a:xfrm>
            <a:off x="5506965" y="2554442"/>
            <a:ext cx="293615" cy="81964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485758-F510-B36A-A257-250ECF7A9AC5}"/>
              </a:ext>
            </a:extLst>
          </p:cNvPr>
          <p:cNvCxnSpPr>
            <a:cxnSpLocks/>
          </p:cNvCxnSpPr>
          <p:nvPr/>
        </p:nvCxnSpPr>
        <p:spPr>
          <a:xfrm flipV="1">
            <a:off x="2851899" y="1104098"/>
            <a:ext cx="1680769" cy="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B33CB2-742F-FE6E-699A-95315E5B5A77}"/>
              </a:ext>
            </a:extLst>
          </p:cNvPr>
          <p:cNvCxnSpPr>
            <a:cxnSpLocks/>
          </p:cNvCxnSpPr>
          <p:nvPr/>
        </p:nvCxnSpPr>
        <p:spPr>
          <a:xfrm flipH="1" flipV="1">
            <a:off x="6699435" y="1104098"/>
            <a:ext cx="1629537" cy="1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A02229-3B08-C16E-2BF9-9AAEA8FF62F4}"/>
              </a:ext>
            </a:extLst>
          </p:cNvPr>
          <p:cNvCxnSpPr>
            <a:cxnSpLocks/>
          </p:cNvCxnSpPr>
          <p:nvPr/>
        </p:nvCxnSpPr>
        <p:spPr>
          <a:xfrm flipH="1">
            <a:off x="2835018" y="2105500"/>
            <a:ext cx="1679430" cy="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45ED16-592C-EA4B-B619-4BD4B96B7196}"/>
              </a:ext>
            </a:extLst>
          </p:cNvPr>
          <p:cNvCxnSpPr>
            <a:cxnSpLocks/>
          </p:cNvCxnSpPr>
          <p:nvPr/>
        </p:nvCxnSpPr>
        <p:spPr>
          <a:xfrm>
            <a:off x="6699435" y="2108949"/>
            <a:ext cx="162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863204-500C-36D1-4ED2-EEB939372A9D}"/>
              </a:ext>
            </a:extLst>
          </p:cNvPr>
          <p:cNvSpPr/>
          <p:nvPr/>
        </p:nvSpPr>
        <p:spPr>
          <a:xfrm>
            <a:off x="5800580" y="3435897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Process Thread(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F38244-1072-DDC7-48FD-0222D013AC19}"/>
              </a:ext>
            </a:extLst>
          </p:cNvPr>
          <p:cNvSpPr/>
          <p:nvPr/>
        </p:nvSpPr>
        <p:spPr>
          <a:xfrm>
            <a:off x="4791040" y="4557904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Game Thread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A430A8-987D-8461-C392-3CF67319358E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616050" y="3985093"/>
            <a:ext cx="1009540" cy="5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0FD148-11FD-9EA4-D233-F5F60C82D350}"/>
              </a:ext>
            </a:extLst>
          </p:cNvPr>
          <p:cNvCxnSpPr>
            <a:cxnSpLocks/>
            <a:stCxn id="13" idx="2"/>
            <a:endCxn id="49" idx="0"/>
          </p:cNvCxnSpPr>
          <p:nvPr/>
        </p:nvCxnSpPr>
        <p:spPr>
          <a:xfrm>
            <a:off x="4635766" y="3983767"/>
            <a:ext cx="980284" cy="57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95E1C4-74F7-EF7B-E668-160A2D9B0AA8}"/>
              </a:ext>
            </a:extLst>
          </p:cNvPr>
          <p:cNvSpPr txBox="1"/>
          <p:nvPr/>
        </p:nvSpPr>
        <p:spPr>
          <a:xfrm>
            <a:off x="2560081" y="4167934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Scene 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69CC12-739E-9C82-10D7-23102D70D62A}"/>
              </a:ext>
            </a:extLst>
          </p:cNvPr>
          <p:cNvSpPr/>
          <p:nvPr/>
        </p:nvSpPr>
        <p:spPr>
          <a:xfrm>
            <a:off x="3768908" y="5583986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Process Thread(Send)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99AE6B-FDC6-145F-9A5F-1E42BA0DBDC2}"/>
              </a:ext>
            </a:extLst>
          </p:cNvPr>
          <p:cNvSpPr/>
          <p:nvPr/>
        </p:nvSpPr>
        <p:spPr>
          <a:xfrm>
            <a:off x="5800580" y="5583986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Process Thread(Send)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76F8CBD-2644-2813-BF14-AAA56B181362}"/>
              </a:ext>
            </a:extLst>
          </p:cNvPr>
          <p:cNvCxnSpPr>
            <a:stCxn id="49" idx="2"/>
            <a:endCxn id="65" idx="0"/>
          </p:cNvCxnSpPr>
          <p:nvPr/>
        </p:nvCxnSpPr>
        <p:spPr>
          <a:xfrm>
            <a:off x="5616050" y="5107100"/>
            <a:ext cx="1009540" cy="4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539930E-9BA5-A855-C82C-ECB821DFD506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4593918" y="5107100"/>
            <a:ext cx="1022132" cy="4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53A1DB2-D2C0-4716-C284-FFC09113F890}"/>
              </a:ext>
            </a:extLst>
          </p:cNvPr>
          <p:cNvCxnSpPr>
            <a:cxnSpLocks/>
          </p:cNvCxnSpPr>
          <p:nvPr/>
        </p:nvCxnSpPr>
        <p:spPr>
          <a:xfrm flipH="1" flipV="1">
            <a:off x="2843258" y="5858584"/>
            <a:ext cx="925650" cy="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8AF116D-5C27-FA7C-E2D4-EDE1A08C34D3}"/>
              </a:ext>
            </a:extLst>
          </p:cNvPr>
          <p:cNvCxnSpPr>
            <a:cxnSpLocks/>
          </p:cNvCxnSpPr>
          <p:nvPr/>
        </p:nvCxnSpPr>
        <p:spPr>
          <a:xfrm>
            <a:off x="7450599" y="5858584"/>
            <a:ext cx="86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A3CB42D-6C2C-1BCF-84B2-A061F1DF1C8C}"/>
              </a:ext>
            </a:extLst>
          </p:cNvPr>
          <p:cNvSpPr txBox="1"/>
          <p:nvPr/>
        </p:nvSpPr>
        <p:spPr>
          <a:xfrm>
            <a:off x="2508539" y="156484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서버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ED29FF-99E5-9140-C6A0-583EB8652F20}"/>
              </a:ext>
            </a:extLst>
          </p:cNvPr>
          <p:cNvSpPr txBox="1"/>
          <p:nvPr/>
        </p:nvSpPr>
        <p:spPr>
          <a:xfrm>
            <a:off x="3766321" y="138153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#1</a:t>
            </a:r>
            <a:endParaRPr lang="ko-KR" alt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CE6C8-ECEB-7FC0-DF01-7D23CEFB9EC0}"/>
              </a:ext>
            </a:extLst>
          </p:cNvPr>
          <p:cNvSpPr txBox="1"/>
          <p:nvPr/>
        </p:nvSpPr>
        <p:spPr>
          <a:xfrm>
            <a:off x="3757012" y="459617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#2</a:t>
            </a:r>
            <a:endParaRPr lang="ko-KR" alt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8D32FA-20C1-CB28-3F53-790F7794946F}"/>
              </a:ext>
            </a:extLst>
          </p:cNvPr>
          <p:cNvSpPr txBox="1"/>
          <p:nvPr/>
        </p:nvSpPr>
        <p:spPr>
          <a:xfrm>
            <a:off x="3641479" y="8270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①</a:t>
            </a:r>
            <a:endParaRPr lang="ko-KR" altLang="en-US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C6F36D-E192-3004-2315-88115922A4C0}"/>
              </a:ext>
            </a:extLst>
          </p:cNvPr>
          <p:cNvSpPr txBox="1"/>
          <p:nvPr/>
        </p:nvSpPr>
        <p:spPr>
          <a:xfrm>
            <a:off x="7242290" y="8291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①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BCBF39-41EE-86DD-7CA7-F845FB57D47D}"/>
              </a:ext>
            </a:extLst>
          </p:cNvPr>
          <p:cNvSpPr txBox="1"/>
          <p:nvPr/>
        </p:nvSpPr>
        <p:spPr>
          <a:xfrm>
            <a:off x="7233849" y="20743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②</a:t>
            </a:r>
            <a:endParaRPr lang="ko-KR" altLang="en-US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439997-E699-3007-8F73-6CFA05E74DF8}"/>
              </a:ext>
            </a:extLst>
          </p:cNvPr>
          <p:cNvSpPr txBox="1"/>
          <p:nvPr/>
        </p:nvSpPr>
        <p:spPr>
          <a:xfrm>
            <a:off x="3657047" y="20589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②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EC7EF-39A4-0E4E-E521-15DF6466FCB6}"/>
              </a:ext>
            </a:extLst>
          </p:cNvPr>
          <p:cNvSpPr txBox="1"/>
          <p:nvPr/>
        </p:nvSpPr>
        <p:spPr>
          <a:xfrm>
            <a:off x="5782266" y="27380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③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165A2E-EC28-5D2C-2D5B-80167DD2806A}"/>
              </a:ext>
            </a:extLst>
          </p:cNvPr>
          <p:cNvSpPr txBox="1"/>
          <p:nvPr/>
        </p:nvSpPr>
        <p:spPr>
          <a:xfrm>
            <a:off x="3456441" y="37127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87AEA2-F642-B522-9DBF-60ECB146F6AD}"/>
              </a:ext>
            </a:extLst>
          </p:cNvPr>
          <p:cNvSpPr txBox="1"/>
          <p:nvPr/>
        </p:nvSpPr>
        <p:spPr>
          <a:xfrm>
            <a:off x="3121367" y="3683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④</a:t>
            </a:r>
            <a:endParaRPr lang="ko-KR" altLang="en-US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ED3CF-F0D2-1197-917F-F220551D5685}"/>
              </a:ext>
            </a:extLst>
          </p:cNvPr>
          <p:cNvSpPr txBox="1"/>
          <p:nvPr/>
        </p:nvSpPr>
        <p:spPr>
          <a:xfrm>
            <a:off x="6280224" y="4140428"/>
            <a:ext cx="707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⑤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C038C0-BAFB-3C02-D574-381395270AB5}"/>
              </a:ext>
            </a:extLst>
          </p:cNvPr>
          <p:cNvSpPr txBox="1"/>
          <p:nvPr/>
        </p:nvSpPr>
        <p:spPr>
          <a:xfrm>
            <a:off x="4747557" y="4125570"/>
            <a:ext cx="707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⑤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5CABDB-E537-2E38-4700-EFDBC777A94F}"/>
              </a:ext>
            </a:extLst>
          </p:cNvPr>
          <p:cNvSpPr txBox="1"/>
          <p:nvPr/>
        </p:nvSpPr>
        <p:spPr>
          <a:xfrm>
            <a:off x="4606510" y="5204692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⑥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6A817F-8CCD-D7EE-4E04-1DB2E7CC88D8}"/>
              </a:ext>
            </a:extLst>
          </p:cNvPr>
          <p:cNvSpPr txBox="1"/>
          <p:nvPr/>
        </p:nvSpPr>
        <p:spPr>
          <a:xfrm>
            <a:off x="7433673" y="5829519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⑦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A3434-7927-9E21-1915-4D93D3605C50}"/>
              </a:ext>
            </a:extLst>
          </p:cNvPr>
          <p:cNvSpPr txBox="1"/>
          <p:nvPr/>
        </p:nvSpPr>
        <p:spPr>
          <a:xfrm>
            <a:off x="7760475" y="3661553"/>
            <a:ext cx="82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④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2FD1-A564-7C8D-0C53-1EDC53D65FD4}"/>
              </a:ext>
            </a:extLst>
          </p:cNvPr>
          <p:cNvSpPr txBox="1"/>
          <p:nvPr/>
        </p:nvSpPr>
        <p:spPr>
          <a:xfrm>
            <a:off x="6298786" y="5204692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⑥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46780-3F0D-29F0-7036-74A84EE120BA}"/>
              </a:ext>
            </a:extLst>
          </p:cNvPr>
          <p:cNvSpPr txBox="1"/>
          <p:nvPr/>
        </p:nvSpPr>
        <p:spPr>
          <a:xfrm>
            <a:off x="3450546" y="5829518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⑦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45E431-A42A-8E3E-9BB7-3B3F62DD1814}"/>
              </a:ext>
            </a:extLst>
          </p:cNvPr>
          <p:cNvSpPr/>
          <p:nvPr/>
        </p:nvSpPr>
        <p:spPr>
          <a:xfrm>
            <a:off x="1888052" y="953802"/>
            <a:ext cx="946966" cy="1397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Connect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Server()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A9A99-0CF2-F226-1048-AEB1584ECDA6}"/>
              </a:ext>
            </a:extLst>
          </p:cNvPr>
          <p:cNvSpPr txBox="1"/>
          <p:nvPr/>
        </p:nvSpPr>
        <p:spPr>
          <a:xfrm>
            <a:off x="-685766" y="159815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/>
              <a:t>클라이언트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B397-DE49-EBAF-7E5B-365976435329}"/>
              </a:ext>
            </a:extLst>
          </p:cNvPr>
          <p:cNvSpPr txBox="1"/>
          <p:nvPr/>
        </p:nvSpPr>
        <p:spPr>
          <a:xfrm>
            <a:off x="5724154" y="162390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/>
              <a:t>클라이언트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712D31-187F-3CC8-69A6-6D17874A2D51}"/>
              </a:ext>
            </a:extLst>
          </p:cNvPr>
          <p:cNvSpPr/>
          <p:nvPr/>
        </p:nvSpPr>
        <p:spPr>
          <a:xfrm>
            <a:off x="8328972" y="953802"/>
            <a:ext cx="946966" cy="1397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Connect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Server()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2B7C3F-FB3E-CFC4-9C14-C31CD34A174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360206" y="2358309"/>
            <a:ext cx="0" cy="54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84E902-D04A-770C-65A5-26AD5671C782}"/>
              </a:ext>
            </a:extLst>
          </p:cNvPr>
          <p:cNvSpPr/>
          <p:nvPr/>
        </p:nvSpPr>
        <p:spPr>
          <a:xfrm>
            <a:off x="1886723" y="2903054"/>
            <a:ext cx="946966" cy="3101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Render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Scene()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707D66-A632-D83E-07B6-4FEF7EEF3D37}"/>
              </a:ext>
            </a:extLst>
          </p:cNvPr>
          <p:cNvSpPr/>
          <p:nvPr/>
        </p:nvSpPr>
        <p:spPr>
          <a:xfrm>
            <a:off x="8333969" y="2903054"/>
            <a:ext cx="946966" cy="3089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Render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Scene()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0BB4E5-3D40-673E-E344-2038F0BB045A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8802455" y="2351317"/>
            <a:ext cx="4997" cy="55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7DD971-1FF3-B786-2203-ADB0B7502646}"/>
              </a:ext>
            </a:extLst>
          </p:cNvPr>
          <p:cNvSpPr/>
          <p:nvPr/>
        </p:nvSpPr>
        <p:spPr>
          <a:xfrm>
            <a:off x="8297972" y="6176593"/>
            <a:ext cx="946966" cy="39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Display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11DA90-C0A9-A93D-03FD-E6A7AEEF10FD}"/>
              </a:ext>
            </a:extLst>
          </p:cNvPr>
          <p:cNvSpPr/>
          <p:nvPr/>
        </p:nvSpPr>
        <p:spPr>
          <a:xfrm>
            <a:off x="1871467" y="6149088"/>
            <a:ext cx="946966" cy="39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Display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A25CD6-CE72-1B87-0643-86660156B832}"/>
              </a:ext>
            </a:extLst>
          </p:cNvPr>
          <p:cNvCxnSpPr>
            <a:cxnSpLocks/>
          </p:cNvCxnSpPr>
          <p:nvPr/>
        </p:nvCxnSpPr>
        <p:spPr>
          <a:xfrm>
            <a:off x="8746225" y="5994233"/>
            <a:ext cx="9036" cy="18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D04486B-A435-3BCF-522A-5C137D9E9B8D}"/>
              </a:ext>
            </a:extLst>
          </p:cNvPr>
          <p:cNvCxnSpPr>
            <a:cxnSpLocks/>
          </p:cNvCxnSpPr>
          <p:nvPr/>
        </p:nvCxnSpPr>
        <p:spPr>
          <a:xfrm>
            <a:off x="2335914" y="6007578"/>
            <a:ext cx="9036" cy="18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2BDE6A9-FC50-74DD-8B3D-6B6F3D407CDA}"/>
              </a:ext>
            </a:extLst>
          </p:cNvPr>
          <p:cNvSpPr txBox="1"/>
          <p:nvPr/>
        </p:nvSpPr>
        <p:spPr>
          <a:xfrm>
            <a:off x="8790773" y="24744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②</a:t>
            </a:r>
            <a:endParaRPr lang="ko-KR" altLang="en-US" sz="12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18E29A-45D6-447B-6B70-91932464E2E9}"/>
              </a:ext>
            </a:extLst>
          </p:cNvPr>
          <p:cNvSpPr txBox="1"/>
          <p:nvPr/>
        </p:nvSpPr>
        <p:spPr>
          <a:xfrm>
            <a:off x="2371889" y="24669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②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958161-222D-4A48-F2D3-9FAD4ED63A30}"/>
              </a:ext>
            </a:extLst>
          </p:cNvPr>
          <p:cNvSpPr txBox="1"/>
          <p:nvPr/>
        </p:nvSpPr>
        <p:spPr>
          <a:xfrm>
            <a:off x="8257022" y="6201019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⑧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A6D99A-98E2-C167-74FE-64691AB3591A}"/>
              </a:ext>
            </a:extLst>
          </p:cNvPr>
          <p:cNvSpPr txBox="1"/>
          <p:nvPr/>
        </p:nvSpPr>
        <p:spPr>
          <a:xfrm>
            <a:off x="1854934" y="6191659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⑧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82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C31837-37C6-941A-2B03-BBF838AA3914}"/>
              </a:ext>
            </a:extLst>
          </p:cNvPr>
          <p:cNvSpPr/>
          <p:nvPr/>
        </p:nvSpPr>
        <p:spPr>
          <a:xfrm>
            <a:off x="952500" y="690354"/>
            <a:ext cx="3340100" cy="584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2828FC1-A03E-FD1F-4694-9FF62A25B009}"/>
              </a:ext>
            </a:extLst>
          </p:cNvPr>
          <p:cNvSpPr/>
          <p:nvPr/>
        </p:nvSpPr>
        <p:spPr>
          <a:xfrm>
            <a:off x="5113460" y="690354"/>
            <a:ext cx="3340100" cy="584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3F19-C8E1-7200-20EC-7776A1A085CB}"/>
              </a:ext>
            </a:extLst>
          </p:cNvPr>
          <p:cNvSpPr txBox="1"/>
          <p:nvPr/>
        </p:nvSpPr>
        <p:spPr>
          <a:xfrm>
            <a:off x="1368715" y="368179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클라이언트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65153-1781-FD2B-90AD-7413DDCEEE17}"/>
              </a:ext>
            </a:extLst>
          </p:cNvPr>
          <p:cNvSpPr txBox="1"/>
          <p:nvPr/>
        </p:nvSpPr>
        <p:spPr>
          <a:xfrm>
            <a:off x="5551610" y="349718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A2472-8251-2A9E-0241-7E4EB83C6F29}"/>
              </a:ext>
            </a:extLst>
          </p:cNvPr>
          <p:cNvSpPr/>
          <p:nvPr/>
        </p:nvSpPr>
        <p:spPr>
          <a:xfrm>
            <a:off x="5905778" y="2252870"/>
            <a:ext cx="1703830" cy="1046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Matching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4A8404-DDF2-0068-248A-82492BC1B80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52530" y="1114597"/>
            <a:ext cx="2453248" cy="3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65D55F-BA16-AB79-4019-4C3A7B95206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57693" y="3299641"/>
            <a:ext cx="0" cy="56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DC80E-1F11-A9C3-6275-FA86408E7863}"/>
              </a:ext>
            </a:extLst>
          </p:cNvPr>
          <p:cNvSpPr/>
          <p:nvPr/>
        </p:nvSpPr>
        <p:spPr>
          <a:xfrm>
            <a:off x="1748700" y="792176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클라이언트 실행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06AB1E-ED24-0476-7B0D-C6D224D1BC93}"/>
              </a:ext>
            </a:extLst>
          </p:cNvPr>
          <p:cNvSpPr/>
          <p:nvPr/>
        </p:nvSpPr>
        <p:spPr>
          <a:xfrm>
            <a:off x="5905778" y="905072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 연결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A7F6C-0B8E-6970-20A7-0A59B0E676F0}"/>
              </a:ext>
            </a:extLst>
          </p:cNvPr>
          <p:cNvSpPr/>
          <p:nvPr/>
        </p:nvSpPr>
        <p:spPr>
          <a:xfrm>
            <a:off x="5905778" y="1576443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90FDE4-1CFD-1E64-3DA6-E80D07B390E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6757693" y="1324122"/>
            <a:ext cx="0" cy="25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64B3CA-6F1A-13D6-EC98-68409BC7D6BE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>
            <a:off x="6757693" y="1995493"/>
            <a:ext cx="0" cy="2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2C10D6-CB36-3E43-A1DB-55868A2ACC93}"/>
              </a:ext>
            </a:extLst>
          </p:cNvPr>
          <p:cNvSpPr/>
          <p:nvPr/>
        </p:nvSpPr>
        <p:spPr>
          <a:xfrm>
            <a:off x="1748700" y="1443042"/>
            <a:ext cx="1703830" cy="1995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타이틀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A088EC9-A5AD-3516-77CC-BDEC9231A1B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600615" y="1211226"/>
            <a:ext cx="0" cy="23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46CE349-A048-4B87-0048-DC7EB4E524FF}"/>
              </a:ext>
            </a:extLst>
          </p:cNvPr>
          <p:cNvCxnSpPr>
            <a:cxnSpLocks/>
          </p:cNvCxnSpPr>
          <p:nvPr/>
        </p:nvCxnSpPr>
        <p:spPr>
          <a:xfrm>
            <a:off x="3452530" y="3070188"/>
            <a:ext cx="2453248" cy="1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27FF0C-40ED-C365-2B15-44AC4ED4862E}"/>
              </a:ext>
            </a:extLst>
          </p:cNvPr>
          <p:cNvCxnSpPr>
            <a:cxnSpLocks/>
          </p:cNvCxnSpPr>
          <p:nvPr/>
        </p:nvCxnSpPr>
        <p:spPr>
          <a:xfrm flipH="1">
            <a:off x="3452530" y="2945433"/>
            <a:ext cx="242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6A38EA-D4A3-8C00-F02C-AAE2E5224A5D}"/>
              </a:ext>
            </a:extLst>
          </p:cNvPr>
          <p:cNvSpPr/>
          <p:nvPr/>
        </p:nvSpPr>
        <p:spPr>
          <a:xfrm>
            <a:off x="1770635" y="3861582"/>
            <a:ext cx="5575852" cy="419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E4047C-8D2D-6720-D660-C6434722C67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00615" y="3438141"/>
            <a:ext cx="0" cy="42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66D5C6-C1FC-051D-0AD8-42CF5BFC3BF7}"/>
              </a:ext>
            </a:extLst>
          </p:cNvPr>
          <p:cNvSpPr txBox="1"/>
          <p:nvPr/>
        </p:nvSpPr>
        <p:spPr>
          <a:xfrm>
            <a:off x="1631154" y="96483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connect()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2A5691-5350-F195-6DAB-DF7FB63C3BD3}"/>
              </a:ext>
            </a:extLst>
          </p:cNvPr>
          <p:cNvSpPr/>
          <p:nvPr/>
        </p:nvSpPr>
        <p:spPr>
          <a:xfrm>
            <a:off x="5879963" y="4508792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Message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5812D8-D484-EE3C-71B0-9DDEE25351DB}"/>
              </a:ext>
            </a:extLst>
          </p:cNvPr>
          <p:cNvCxnSpPr>
            <a:cxnSpLocks/>
          </p:cNvCxnSpPr>
          <p:nvPr/>
        </p:nvCxnSpPr>
        <p:spPr>
          <a:xfrm>
            <a:off x="6757693" y="4280632"/>
            <a:ext cx="0" cy="23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40324A-D33E-2025-FAD2-5428E997C853}"/>
              </a:ext>
            </a:extLst>
          </p:cNvPr>
          <p:cNvSpPr/>
          <p:nvPr/>
        </p:nvSpPr>
        <p:spPr>
          <a:xfrm>
            <a:off x="1748700" y="4545805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Data(Player)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FE48120-43EC-2E9E-4739-8D9E98F59861}"/>
              </a:ext>
            </a:extLst>
          </p:cNvPr>
          <p:cNvCxnSpPr>
            <a:cxnSpLocks/>
          </p:cNvCxnSpPr>
          <p:nvPr/>
        </p:nvCxnSpPr>
        <p:spPr>
          <a:xfrm>
            <a:off x="2578680" y="4303154"/>
            <a:ext cx="0" cy="23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1BE477F-D0F8-66E0-239A-D464CB3797F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3452530" y="4736097"/>
            <a:ext cx="2405498" cy="1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7FF7395-78D6-36AD-815B-7958A01E514F}"/>
              </a:ext>
            </a:extLst>
          </p:cNvPr>
          <p:cNvSpPr/>
          <p:nvPr/>
        </p:nvSpPr>
        <p:spPr>
          <a:xfrm>
            <a:off x="5884306" y="5198626"/>
            <a:ext cx="1703830" cy="59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Game Thread(Update)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42962C0-07BE-ED1B-CD66-694A19FF9614}"/>
              </a:ext>
            </a:extLst>
          </p:cNvPr>
          <p:cNvCxnSpPr>
            <a:cxnSpLocks/>
            <a:stCxn id="67" idx="2"/>
            <a:endCxn id="85" idx="0"/>
          </p:cNvCxnSpPr>
          <p:nvPr/>
        </p:nvCxnSpPr>
        <p:spPr>
          <a:xfrm>
            <a:off x="6731878" y="4927842"/>
            <a:ext cx="4343" cy="270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950DCE3-C164-F8E0-77BE-968756A6D605}"/>
              </a:ext>
            </a:extLst>
          </p:cNvPr>
          <p:cNvSpPr txBox="1"/>
          <p:nvPr/>
        </p:nvSpPr>
        <p:spPr>
          <a:xfrm>
            <a:off x="4130042" y="491261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Scene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8769E23-D519-0B90-026D-DA039564107E}"/>
              </a:ext>
            </a:extLst>
          </p:cNvPr>
          <p:cNvSpPr/>
          <p:nvPr/>
        </p:nvSpPr>
        <p:spPr>
          <a:xfrm>
            <a:off x="5889315" y="5949126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Message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00372D8-BF6E-5AA2-C099-62FF69894706}"/>
              </a:ext>
            </a:extLst>
          </p:cNvPr>
          <p:cNvCxnSpPr>
            <a:cxnSpLocks/>
            <a:stCxn id="85" idx="2"/>
            <a:endCxn id="99" idx="0"/>
          </p:cNvCxnSpPr>
          <p:nvPr/>
        </p:nvCxnSpPr>
        <p:spPr>
          <a:xfrm>
            <a:off x="6736221" y="5791255"/>
            <a:ext cx="5009" cy="15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EAE557C-AC7E-D0B8-D535-852D2F2B7A2C}"/>
              </a:ext>
            </a:extLst>
          </p:cNvPr>
          <p:cNvSpPr/>
          <p:nvPr/>
        </p:nvSpPr>
        <p:spPr>
          <a:xfrm>
            <a:off x="1726765" y="5910809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Display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0BDF8F2-F0D5-B424-EF3A-E33A14AD1C80}"/>
              </a:ext>
            </a:extLst>
          </p:cNvPr>
          <p:cNvCxnSpPr>
            <a:cxnSpLocks/>
          </p:cNvCxnSpPr>
          <p:nvPr/>
        </p:nvCxnSpPr>
        <p:spPr>
          <a:xfrm flipH="1">
            <a:off x="3441562" y="6158651"/>
            <a:ext cx="242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C31837-37C6-941A-2B03-BBF838AA3914}"/>
              </a:ext>
            </a:extLst>
          </p:cNvPr>
          <p:cNvSpPr/>
          <p:nvPr/>
        </p:nvSpPr>
        <p:spPr>
          <a:xfrm>
            <a:off x="952500" y="690354"/>
            <a:ext cx="3340100" cy="584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2828FC1-A03E-FD1F-4694-9FF62A25B009}"/>
              </a:ext>
            </a:extLst>
          </p:cNvPr>
          <p:cNvSpPr/>
          <p:nvPr/>
        </p:nvSpPr>
        <p:spPr>
          <a:xfrm>
            <a:off x="5113460" y="690354"/>
            <a:ext cx="3340100" cy="584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3F19-C8E1-7200-20EC-7776A1A085CB}"/>
              </a:ext>
            </a:extLst>
          </p:cNvPr>
          <p:cNvSpPr txBox="1"/>
          <p:nvPr/>
        </p:nvSpPr>
        <p:spPr>
          <a:xfrm>
            <a:off x="1368715" y="368179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클라이언트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65153-1781-FD2B-90AD-7413DDCEEE17}"/>
              </a:ext>
            </a:extLst>
          </p:cNvPr>
          <p:cNvSpPr txBox="1"/>
          <p:nvPr/>
        </p:nvSpPr>
        <p:spPr>
          <a:xfrm>
            <a:off x="5551610" y="349718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A2472-8251-2A9E-0241-7E4EB83C6F29}"/>
              </a:ext>
            </a:extLst>
          </p:cNvPr>
          <p:cNvSpPr/>
          <p:nvPr/>
        </p:nvSpPr>
        <p:spPr>
          <a:xfrm>
            <a:off x="5905778" y="2252870"/>
            <a:ext cx="1703830" cy="1046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Matching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Thread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4A8404-DDF2-0068-248A-82492BC1B80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78345" y="1769163"/>
            <a:ext cx="2427433" cy="24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65D55F-BA16-AB79-4019-4C3A7B95206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57693" y="3299641"/>
            <a:ext cx="0" cy="4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DC80E-1F11-A9C3-6275-FA86408E7863}"/>
              </a:ext>
            </a:extLst>
          </p:cNvPr>
          <p:cNvSpPr/>
          <p:nvPr/>
        </p:nvSpPr>
        <p:spPr>
          <a:xfrm>
            <a:off x="1748700" y="792176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클라이언트 실행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06AB1E-ED24-0476-7B0D-C6D224D1BC93}"/>
              </a:ext>
            </a:extLst>
          </p:cNvPr>
          <p:cNvSpPr/>
          <p:nvPr/>
        </p:nvSpPr>
        <p:spPr>
          <a:xfrm>
            <a:off x="5905778" y="1497176"/>
            <a:ext cx="1703830" cy="543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Listen()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64B3CA-6F1A-13D6-EC98-68409BC7D6BE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6757693" y="2041150"/>
            <a:ext cx="0" cy="21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2C10D6-CB36-3E43-A1DB-55868A2ACC93}"/>
              </a:ext>
            </a:extLst>
          </p:cNvPr>
          <p:cNvSpPr/>
          <p:nvPr/>
        </p:nvSpPr>
        <p:spPr>
          <a:xfrm>
            <a:off x="1748700" y="1769163"/>
            <a:ext cx="1703830" cy="153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타이틀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A088EC9-A5AD-3516-77CC-BDEC9231A1B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600615" y="1211226"/>
            <a:ext cx="0" cy="55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27FF0C-40ED-C365-2B15-44AC4ED4862E}"/>
              </a:ext>
            </a:extLst>
          </p:cNvPr>
          <p:cNvCxnSpPr>
            <a:cxnSpLocks/>
          </p:cNvCxnSpPr>
          <p:nvPr/>
        </p:nvCxnSpPr>
        <p:spPr>
          <a:xfrm flipH="1">
            <a:off x="3452530" y="2945433"/>
            <a:ext cx="242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6A38EA-D4A3-8C00-F02C-AAE2E5224A5D}"/>
              </a:ext>
            </a:extLst>
          </p:cNvPr>
          <p:cNvSpPr/>
          <p:nvPr/>
        </p:nvSpPr>
        <p:spPr>
          <a:xfrm>
            <a:off x="1867352" y="3698137"/>
            <a:ext cx="5575852" cy="419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E4047C-8D2D-6720-D660-C6434722C67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00615" y="3299641"/>
            <a:ext cx="0" cy="4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66D5C6-C1FC-051D-0AD8-42CF5BFC3BF7}"/>
              </a:ext>
            </a:extLst>
          </p:cNvPr>
          <p:cNvSpPr txBox="1"/>
          <p:nvPr/>
        </p:nvSpPr>
        <p:spPr>
          <a:xfrm>
            <a:off x="1655030" y="152480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connect()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2A5691-5350-F195-6DAB-DF7FB63C3BD3}"/>
              </a:ext>
            </a:extLst>
          </p:cNvPr>
          <p:cNvSpPr/>
          <p:nvPr/>
        </p:nvSpPr>
        <p:spPr>
          <a:xfrm>
            <a:off x="5879963" y="4508792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+mn-ea"/>
                <a:cs typeface="돋움체" panose="020B0609000101010101" pitchFamily="49" charset="-127"/>
              </a:rPr>
              <a:t>Process Thread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5812D8-D484-EE3C-71B0-9DDEE25351DB}"/>
              </a:ext>
            </a:extLst>
          </p:cNvPr>
          <p:cNvCxnSpPr>
            <a:cxnSpLocks/>
          </p:cNvCxnSpPr>
          <p:nvPr/>
        </p:nvCxnSpPr>
        <p:spPr>
          <a:xfrm>
            <a:off x="6757693" y="4131585"/>
            <a:ext cx="0" cy="38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40324A-D33E-2025-FAD2-5428E997C853}"/>
              </a:ext>
            </a:extLst>
          </p:cNvPr>
          <p:cNvSpPr/>
          <p:nvPr/>
        </p:nvSpPr>
        <p:spPr>
          <a:xfrm>
            <a:off x="1748700" y="4545805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Data(Player)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FE48120-43EC-2E9E-4739-8D9E98F59861}"/>
              </a:ext>
            </a:extLst>
          </p:cNvPr>
          <p:cNvCxnSpPr>
            <a:cxnSpLocks/>
          </p:cNvCxnSpPr>
          <p:nvPr/>
        </p:nvCxnSpPr>
        <p:spPr>
          <a:xfrm>
            <a:off x="2578680" y="4131585"/>
            <a:ext cx="0" cy="40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1BE477F-D0F8-66E0-239A-D464CB3797F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3452530" y="4736097"/>
            <a:ext cx="2405498" cy="1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7FF7395-78D6-36AD-815B-7958A01E514F}"/>
              </a:ext>
            </a:extLst>
          </p:cNvPr>
          <p:cNvSpPr/>
          <p:nvPr/>
        </p:nvSpPr>
        <p:spPr>
          <a:xfrm>
            <a:off x="5884306" y="5198626"/>
            <a:ext cx="1703830" cy="59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Game Thread(Update)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42962C0-07BE-ED1B-CD66-694A19FF9614}"/>
              </a:ext>
            </a:extLst>
          </p:cNvPr>
          <p:cNvCxnSpPr>
            <a:cxnSpLocks/>
            <a:stCxn id="67" idx="2"/>
            <a:endCxn id="85" idx="0"/>
          </p:cNvCxnSpPr>
          <p:nvPr/>
        </p:nvCxnSpPr>
        <p:spPr>
          <a:xfrm>
            <a:off x="6731878" y="4927842"/>
            <a:ext cx="4343" cy="270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950DCE3-C164-F8E0-77BE-968756A6D605}"/>
              </a:ext>
            </a:extLst>
          </p:cNvPr>
          <p:cNvSpPr txBox="1"/>
          <p:nvPr/>
        </p:nvSpPr>
        <p:spPr>
          <a:xfrm>
            <a:off x="4130042" y="491261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Scene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8769E23-D519-0B90-026D-DA039564107E}"/>
              </a:ext>
            </a:extLst>
          </p:cNvPr>
          <p:cNvSpPr/>
          <p:nvPr/>
        </p:nvSpPr>
        <p:spPr>
          <a:xfrm>
            <a:off x="5889315" y="5949126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+mn-ea"/>
                <a:cs typeface="돋움체" panose="020B0609000101010101" pitchFamily="49" charset="-127"/>
              </a:rPr>
              <a:t>Process Thread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00372D8-BF6E-5AA2-C099-62FF69894706}"/>
              </a:ext>
            </a:extLst>
          </p:cNvPr>
          <p:cNvCxnSpPr>
            <a:cxnSpLocks/>
            <a:stCxn id="85" idx="2"/>
            <a:endCxn id="99" idx="0"/>
          </p:cNvCxnSpPr>
          <p:nvPr/>
        </p:nvCxnSpPr>
        <p:spPr>
          <a:xfrm>
            <a:off x="6736221" y="5791255"/>
            <a:ext cx="5009" cy="15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EAE557C-AC7E-D0B8-D535-852D2F2B7A2C}"/>
              </a:ext>
            </a:extLst>
          </p:cNvPr>
          <p:cNvSpPr/>
          <p:nvPr/>
        </p:nvSpPr>
        <p:spPr>
          <a:xfrm>
            <a:off x="1726765" y="5910809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Display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0BDF8F2-F0D5-B424-EF3A-E33A14AD1C80}"/>
              </a:ext>
            </a:extLst>
          </p:cNvPr>
          <p:cNvCxnSpPr>
            <a:cxnSpLocks/>
          </p:cNvCxnSpPr>
          <p:nvPr/>
        </p:nvCxnSpPr>
        <p:spPr>
          <a:xfrm flipH="1">
            <a:off x="3441562" y="6158651"/>
            <a:ext cx="242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B1AEE-0355-CE6F-FF45-30883FE3C495}"/>
              </a:ext>
            </a:extLst>
          </p:cNvPr>
          <p:cNvSpPr/>
          <p:nvPr/>
        </p:nvSpPr>
        <p:spPr>
          <a:xfrm>
            <a:off x="5889315" y="792176"/>
            <a:ext cx="1703830" cy="368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 실행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CE1E194-15C6-2A98-242F-C792E31E5C4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757693" y="1183470"/>
            <a:ext cx="0" cy="3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73299F3-4BDA-DCA5-6D89-4AD35233DE32}"/>
              </a:ext>
            </a:extLst>
          </p:cNvPr>
          <p:cNvSpPr txBox="1"/>
          <p:nvPr/>
        </p:nvSpPr>
        <p:spPr>
          <a:xfrm>
            <a:off x="1655030" y="294650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Ga</a:t>
            </a:r>
            <a:r>
              <a:rPr lang="en-US" altLang="ko-KR" sz="1100" dirty="0"/>
              <a:t>me state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상태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6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147D55-3C60-2CC3-F6C0-6991926AFCB6}"/>
              </a:ext>
            </a:extLst>
          </p:cNvPr>
          <p:cNvSpPr/>
          <p:nvPr/>
        </p:nvSpPr>
        <p:spPr>
          <a:xfrm>
            <a:off x="952500" y="635000"/>
            <a:ext cx="3340100" cy="584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728507-98DC-F5A9-6188-E6A1969BB489}"/>
              </a:ext>
            </a:extLst>
          </p:cNvPr>
          <p:cNvSpPr/>
          <p:nvPr/>
        </p:nvSpPr>
        <p:spPr>
          <a:xfrm>
            <a:off x="5130800" y="635000"/>
            <a:ext cx="3340100" cy="584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F0516-F415-62ED-43F0-5D22D4335055}"/>
              </a:ext>
            </a:extLst>
          </p:cNvPr>
          <p:cNvSpPr txBox="1"/>
          <p:nvPr/>
        </p:nvSpPr>
        <p:spPr>
          <a:xfrm>
            <a:off x="1390650" y="327223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클라이언트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5D290-EA6E-B1A0-666D-6EF2DCFB9896}"/>
              </a:ext>
            </a:extLst>
          </p:cNvPr>
          <p:cNvSpPr txBox="1"/>
          <p:nvPr/>
        </p:nvSpPr>
        <p:spPr>
          <a:xfrm>
            <a:off x="5568950" y="327222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ED3D4-42A3-D118-F6D0-09550F494176}"/>
              </a:ext>
            </a:extLst>
          </p:cNvPr>
          <p:cNvSpPr/>
          <p:nvPr/>
        </p:nvSpPr>
        <p:spPr>
          <a:xfrm>
            <a:off x="1616075" y="86149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Socket()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89111-3E1E-D6E9-C820-583BEFA7AE31}"/>
              </a:ext>
            </a:extLst>
          </p:cNvPr>
          <p:cNvSpPr/>
          <p:nvPr/>
        </p:nvSpPr>
        <p:spPr>
          <a:xfrm>
            <a:off x="1616075" y="1542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connect()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81260-C36F-5E28-8DF6-C4897E4DE552}"/>
              </a:ext>
            </a:extLst>
          </p:cNvPr>
          <p:cNvSpPr/>
          <p:nvPr/>
        </p:nvSpPr>
        <p:spPr>
          <a:xfrm>
            <a:off x="1616075" y="2304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119EA-4E07-E73F-758E-E29B6C31AFA0}"/>
              </a:ext>
            </a:extLst>
          </p:cNvPr>
          <p:cNvSpPr/>
          <p:nvPr/>
        </p:nvSpPr>
        <p:spPr>
          <a:xfrm>
            <a:off x="1616075" y="3066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FFC238-B377-11CE-905B-08E18D1F2CC8}"/>
              </a:ext>
            </a:extLst>
          </p:cNvPr>
          <p:cNvSpPr/>
          <p:nvPr/>
        </p:nvSpPr>
        <p:spPr>
          <a:xfrm>
            <a:off x="5839460" y="86193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Socket()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01677B-FAFF-15D8-7EDC-F985A5647988}"/>
              </a:ext>
            </a:extLst>
          </p:cNvPr>
          <p:cNvSpPr/>
          <p:nvPr/>
        </p:nvSpPr>
        <p:spPr>
          <a:xfrm>
            <a:off x="5839460" y="1542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Bind()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FA814D-64FC-EAF6-1BDD-F1D8605FD3AB}"/>
              </a:ext>
            </a:extLst>
          </p:cNvPr>
          <p:cNvSpPr/>
          <p:nvPr/>
        </p:nvSpPr>
        <p:spPr>
          <a:xfrm>
            <a:off x="5839460" y="2304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94B6F9-2B5D-9831-D83F-DC3E137F019D}"/>
              </a:ext>
            </a:extLst>
          </p:cNvPr>
          <p:cNvSpPr/>
          <p:nvPr/>
        </p:nvSpPr>
        <p:spPr>
          <a:xfrm>
            <a:off x="5839460" y="3066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9DD465-F1D3-DD17-0532-7BFF0E8E8DC9}"/>
              </a:ext>
            </a:extLst>
          </p:cNvPr>
          <p:cNvSpPr/>
          <p:nvPr/>
        </p:nvSpPr>
        <p:spPr>
          <a:xfrm>
            <a:off x="5839460" y="3828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Check_player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BE79BF-3549-C8DA-337A-4C850A74A0C6}"/>
              </a:ext>
            </a:extLst>
          </p:cNvPr>
          <p:cNvSpPr/>
          <p:nvPr/>
        </p:nvSpPr>
        <p:spPr>
          <a:xfrm>
            <a:off x="5839460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4E7DBE-A4C4-CE47-3E31-DE45DEAB7D6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622550" y="1315720"/>
            <a:ext cx="0" cy="22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59D713-16AD-02EA-D9F6-63122D7FA59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622550" y="1996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6A2F8E-230F-BD93-B9D1-D1905686949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622550" y="2758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DD37D4-8F9D-72AA-4713-FA7028B60CE7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>
            <a:off x="2622550" y="3520440"/>
            <a:ext cx="0" cy="111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6B5DCB-AEEB-C1C5-A69C-2C971F8614C4}"/>
              </a:ext>
            </a:extLst>
          </p:cNvPr>
          <p:cNvCxnSpPr>
            <a:endCxn id="20" idx="0"/>
          </p:cNvCxnSpPr>
          <p:nvPr/>
        </p:nvCxnSpPr>
        <p:spPr>
          <a:xfrm>
            <a:off x="6845935" y="1315720"/>
            <a:ext cx="0" cy="22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92CF3E-EBF8-CC7A-D6F1-1C72B6D67F6E}"/>
              </a:ext>
            </a:extLst>
          </p:cNvPr>
          <p:cNvCxnSpPr>
            <a:cxnSpLocks/>
          </p:cNvCxnSpPr>
          <p:nvPr/>
        </p:nvCxnSpPr>
        <p:spPr>
          <a:xfrm>
            <a:off x="6845935" y="1996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2CCE47-7DCE-1048-302E-541D8CED5AA1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845935" y="2758877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C4AEE8-13EE-10DE-841A-6E4D206293CD}"/>
              </a:ext>
            </a:extLst>
          </p:cNvPr>
          <p:cNvCxnSpPr>
            <a:cxnSpLocks/>
          </p:cNvCxnSpPr>
          <p:nvPr/>
        </p:nvCxnSpPr>
        <p:spPr>
          <a:xfrm>
            <a:off x="6845935" y="3556000"/>
            <a:ext cx="0" cy="27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20F4693-FF04-8AB3-7F2C-3B0A0E250767}"/>
              </a:ext>
            </a:extLst>
          </p:cNvPr>
          <p:cNvCxnSpPr>
            <a:endCxn id="21" idx="1"/>
          </p:cNvCxnSpPr>
          <p:nvPr/>
        </p:nvCxnSpPr>
        <p:spPr>
          <a:xfrm>
            <a:off x="3629025" y="2531328"/>
            <a:ext cx="2210435" cy="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F8FAA89-1D99-CDDD-94D2-7996BF9930AB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3629025" y="3293328"/>
            <a:ext cx="2210435" cy="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388E6D-ACF3-D4AC-8846-270B9C492C11}"/>
              </a:ext>
            </a:extLst>
          </p:cNvPr>
          <p:cNvSpPr/>
          <p:nvPr/>
        </p:nvSpPr>
        <p:spPr>
          <a:xfrm>
            <a:off x="1616075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3D6EA7-4B6A-6CA4-9992-E47B01FBC35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6845935" y="4282877"/>
            <a:ext cx="0" cy="35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205D899-B4D5-798F-E6B9-66C1780F323A}"/>
              </a:ext>
            </a:extLst>
          </p:cNvPr>
          <p:cNvCxnSpPr>
            <a:stCxn id="24" idx="1"/>
            <a:endCxn id="45" idx="3"/>
          </p:cNvCxnSpPr>
          <p:nvPr/>
        </p:nvCxnSpPr>
        <p:spPr>
          <a:xfrm flipH="1">
            <a:off x="3629025" y="4862871"/>
            <a:ext cx="221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BF96FA-3697-7CD0-CC4B-AFFD7C8261A2}"/>
              </a:ext>
            </a:extLst>
          </p:cNvPr>
          <p:cNvSpPr/>
          <p:nvPr/>
        </p:nvSpPr>
        <p:spPr>
          <a:xfrm>
            <a:off x="1616075" y="544282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(play)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5AFFA1-8502-2430-4C7C-F8286A3A22C4}"/>
              </a:ext>
            </a:extLst>
          </p:cNvPr>
          <p:cNvSpPr/>
          <p:nvPr/>
        </p:nvSpPr>
        <p:spPr>
          <a:xfrm>
            <a:off x="5839460" y="543651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(play)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77CB509-7738-D437-895B-2202D731BD68}"/>
              </a:ext>
            </a:extLst>
          </p:cNvPr>
          <p:cNvCxnSpPr>
            <a:stCxn id="45" idx="2"/>
          </p:cNvCxnSpPr>
          <p:nvPr/>
        </p:nvCxnSpPr>
        <p:spPr>
          <a:xfrm>
            <a:off x="2622550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D28F1B-20ED-AB47-4350-6ECC6EFBB05C}"/>
              </a:ext>
            </a:extLst>
          </p:cNvPr>
          <p:cNvCxnSpPr>
            <a:stCxn id="24" idx="2"/>
          </p:cNvCxnSpPr>
          <p:nvPr/>
        </p:nvCxnSpPr>
        <p:spPr>
          <a:xfrm>
            <a:off x="6845935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3D36093-EC19-53B2-EC7E-AF0657395371}"/>
              </a:ext>
            </a:extLst>
          </p:cNvPr>
          <p:cNvCxnSpPr/>
          <p:nvPr/>
        </p:nvCxnSpPr>
        <p:spPr>
          <a:xfrm>
            <a:off x="2622550" y="5890737"/>
            <a:ext cx="0" cy="3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0325B22-D791-36BF-0BBC-B39C12488624}"/>
              </a:ext>
            </a:extLst>
          </p:cNvPr>
          <p:cNvCxnSpPr/>
          <p:nvPr/>
        </p:nvCxnSpPr>
        <p:spPr>
          <a:xfrm>
            <a:off x="6847205" y="5890736"/>
            <a:ext cx="0" cy="3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2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1569D4-23B2-5B88-3188-70414491586E}"/>
              </a:ext>
            </a:extLst>
          </p:cNvPr>
          <p:cNvSpPr/>
          <p:nvPr/>
        </p:nvSpPr>
        <p:spPr>
          <a:xfrm>
            <a:off x="952500" y="635000"/>
            <a:ext cx="3340100" cy="584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56DED1-AC9E-13B9-ED10-3C2943ED0EB6}"/>
              </a:ext>
            </a:extLst>
          </p:cNvPr>
          <p:cNvSpPr/>
          <p:nvPr/>
        </p:nvSpPr>
        <p:spPr>
          <a:xfrm>
            <a:off x="5130800" y="635000"/>
            <a:ext cx="3340100" cy="584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D6B03-D62A-D6E0-7C18-3EC81CC94B2D}"/>
              </a:ext>
            </a:extLst>
          </p:cNvPr>
          <p:cNvSpPr txBox="1"/>
          <p:nvPr/>
        </p:nvSpPr>
        <p:spPr>
          <a:xfrm>
            <a:off x="1390650" y="327223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클라이언트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87050-0B2C-F23E-8DF2-8B25325B2784}"/>
              </a:ext>
            </a:extLst>
          </p:cNvPr>
          <p:cNvSpPr txBox="1"/>
          <p:nvPr/>
        </p:nvSpPr>
        <p:spPr>
          <a:xfrm>
            <a:off x="5568950" y="327222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8FFC0-5F4E-051D-3283-8568D46D35F8}"/>
              </a:ext>
            </a:extLst>
          </p:cNvPr>
          <p:cNvSpPr/>
          <p:nvPr/>
        </p:nvSpPr>
        <p:spPr>
          <a:xfrm>
            <a:off x="1616075" y="132224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Send_input_data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98D8FD-EAA9-3020-DBF2-A4C7A90F1720}"/>
              </a:ext>
            </a:extLst>
          </p:cNvPr>
          <p:cNvSpPr/>
          <p:nvPr/>
        </p:nvSpPr>
        <p:spPr>
          <a:xfrm>
            <a:off x="1616075" y="3066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Recv_draw_dat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0F7177-96F8-1833-2A26-0D9A1B31772D}"/>
              </a:ext>
            </a:extLst>
          </p:cNvPr>
          <p:cNvSpPr/>
          <p:nvPr/>
        </p:nvSpPr>
        <p:spPr>
          <a:xfrm>
            <a:off x="1616075" y="3828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70491-AA0B-573A-1110-D19111FE6F45}"/>
              </a:ext>
            </a:extLst>
          </p:cNvPr>
          <p:cNvSpPr/>
          <p:nvPr/>
        </p:nvSpPr>
        <p:spPr>
          <a:xfrm>
            <a:off x="5839460" y="132224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Recv_input_data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5C8C1-2425-D5EB-4EDD-6D4C1FAFA91E}"/>
              </a:ext>
            </a:extLst>
          </p:cNvPr>
          <p:cNvSpPr/>
          <p:nvPr/>
        </p:nvSpPr>
        <p:spPr>
          <a:xfrm>
            <a:off x="5839460" y="3066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Send_draw_data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96412-71A8-E11B-2FA4-14A09AAF5813}"/>
              </a:ext>
            </a:extLst>
          </p:cNvPr>
          <p:cNvSpPr/>
          <p:nvPr/>
        </p:nvSpPr>
        <p:spPr>
          <a:xfrm>
            <a:off x="5839460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Recv_check_state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FA0525-C0C3-EDCE-6FFA-1F126EFA6E6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22550" y="952500"/>
            <a:ext cx="0" cy="3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D99D6-396D-934F-D27B-98C8EE569E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622550" y="1776470"/>
            <a:ext cx="0" cy="128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314BFC-AD70-F15E-B917-56C3E34C56D9}"/>
              </a:ext>
            </a:extLst>
          </p:cNvPr>
          <p:cNvCxnSpPr>
            <a:stCxn id="11" idx="2"/>
          </p:cNvCxnSpPr>
          <p:nvPr/>
        </p:nvCxnSpPr>
        <p:spPr>
          <a:xfrm>
            <a:off x="2622550" y="3520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25C0E5-6C59-853C-38D0-595084DB82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845935" y="1776470"/>
            <a:ext cx="0" cy="45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EC47A6-DD86-AFA0-2EF2-6D6D79689B8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37280" y="1549359"/>
            <a:ext cx="220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41BF4D7-ABC1-E2B1-7A7D-CA72FE5A20D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629025" y="3293328"/>
            <a:ext cx="2210435" cy="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4C9F3E-AD48-DE00-D6D2-E998538612C1}"/>
              </a:ext>
            </a:extLst>
          </p:cNvPr>
          <p:cNvSpPr/>
          <p:nvPr/>
        </p:nvSpPr>
        <p:spPr>
          <a:xfrm>
            <a:off x="1616075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Check_state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DC3C25-5964-1686-8089-CA97FA36D87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845935" y="3520440"/>
            <a:ext cx="0" cy="111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905330-C027-FD89-61C0-931861E3B894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2622550" y="4282440"/>
            <a:ext cx="0" cy="35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DCA1CF-D641-90FA-90B8-ADDD26B12B60}"/>
              </a:ext>
            </a:extLst>
          </p:cNvPr>
          <p:cNvSpPr/>
          <p:nvPr/>
        </p:nvSpPr>
        <p:spPr>
          <a:xfrm>
            <a:off x="1616075" y="544282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(End)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66F339-5219-A4F0-790B-932249778C81}"/>
              </a:ext>
            </a:extLst>
          </p:cNvPr>
          <p:cNvSpPr/>
          <p:nvPr/>
        </p:nvSpPr>
        <p:spPr>
          <a:xfrm>
            <a:off x="5839460" y="543651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(End)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A93166-0781-5CA8-4742-E8C8A0CF4185}"/>
              </a:ext>
            </a:extLst>
          </p:cNvPr>
          <p:cNvCxnSpPr>
            <a:stCxn id="29" idx="2"/>
          </p:cNvCxnSpPr>
          <p:nvPr/>
        </p:nvCxnSpPr>
        <p:spPr>
          <a:xfrm>
            <a:off x="2622550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4D72BCB-F0D7-6920-4D31-7B1EEE6ADA9C}"/>
              </a:ext>
            </a:extLst>
          </p:cNvPr>
          <p:cNvCxnSpPr>
            <a:stCxn id="18" idx="2"/>
          </p:cNvCxnSpPr>
          <p:nvPr/>
        </p:nvCxnSpPr>
        <p:spPr>
          <a:xfrm>
            <a:off x="6845935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D6A214-685E-2864-F44A-44615020BEE6}"/>
              </a:ext>
            </a:extLst>
          </p:cNvPr>
          <p:cNvSpPr/>
          <p:nvPr/>
        </p:nvSpPr>
        <p:spPr>
          <a:xfrm>
            <a:off x="5794375" y="2235678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083015-1A55-5577-39E9-7F2158350334}"/>
              </a:ext>
            </a:extLst>
          </p:cNvPr>
          <p:cNvCxnSpPr>
            <a:cxnSpLocks/>
          </p:cNvCxnSpPr>
          <p:nvPr/>
        </p:nvCxnSpPr>
        <p:spPr>
          <a:xfrm>
            <a:off x="6800850" y="2699405"/>
            <a:ext cx="1016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C62E8CE-B0BF-5883-A917-5180BD413BCA}"/>
              </a:ext>
            </a:extLst>
          </p:cNvPr>
          <p:cNvCxnSpPr>
            <a:cxnSpLocks/>
          </p:cNvCxnSpPr>
          <p:nvPr/>
        </p:nvCxnSpPr>
        <p:spPr>
          <a:xfrm>
            <a:off x="6845935" y="952500"/>
            <a:ext cx="0" cy="3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3B8AEB1-05DF-626B-BF89-32C120896F55}"/>
              </a:ext>
            </a:extLst>
          </p:cNvPr>
          <p:cNvCxnSpPr>
            <a:cxnSpLocks/>
          </p:cNvCxnSpPr>
          <p:nvPr/>
        </p:nvCxnSpPr>
        <p:spPr>
          <a:xfrm>
            <a:off x="3637280" y="4856439"/>
            <a:ext cx="220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7B79AEA-C630-3430-B99E-98C705BCFC31}"/>
              </a:ext>
            </a:extLst>
          </p:cNvPr>
          <p:cNvCxnSpPr>
            <a:stCxn id="34" idx="1"/>
            <a:endCxn id="33" idx="3"/>
          </p:cNvCxnSpPr>
          <p:nvPr/>
        </p:nvCxnSpPr>
        <p:spPr>
          <a:xfrm flipH="1">
            <a:off x="3629025" y="5663626"/>
            <a:ext cx="2210435" cy="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0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262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김석현</dc:creator>
  <cp:lastModifiedBy>김석현</cp:lastModifiedBy>
  <cp:revision>10</cp:revision>
  <dcterms:created xsi:type="dcterms:W3CDTF">2022-11-02T23:03:04Z</dcterms:created>
  <dcterms:modified xsi:type="dcterms:W3CDTF">2022-12-12T23:42:07Z</dcterms:modified>
</cp:coreProperties>
</file>