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70E1-5D27-410C-8E66-4FEC5370900A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70E1-5D27-410C-8E66-4FEC5370900A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65C7-EBA0-4008-A4DF-49970B72D6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hasnpk123@korea.ac.k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C-Seminar 2020 Fall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1270992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tx1"/>
                </a:solidFill>
              </a:rPr>
              <a:t>진행자 </a:t>
            </a:r>
            <a:r>
              <a:rPr lang="en-US" altLang="ko-KR" sz="4800" dirty="0" smtClean="0">
                <a:solidFill>
                  <a:schemeClr val="tx1"/>
                </a:solidFill>
              </a:rPr>
              <a:t>: </a:t>
            </a:r>
            <a:r>
              <a:rPr lang="ko-KR" altLang="en-US" sz="4800" dirty="0" smtClean="0">
                <a:solidFill>
                  <a:schemeClr val="tx1"/>
                </a:solidFill>
              </a:rPr>
              <a:t>최석현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/>
              <a:t>세미나 일정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388843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altLang="ko-KR" dirty="0" smtClean="0"/>
              <a:t>&gt;&gt; </a:t>
            </a:r>
            <a:r>
              <a:rPr lang="ko-KR" altLang="en-US" dirty="0" smtClean="0"/>
              <a:t>중간고사 이전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전체공개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기본구조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일차원배열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이중반복문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이차원배열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재귀함수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&gt;&gt; </a:t>
            </a:r>
            <a:r>
              <a:rPr lang="ko-KR" altLang="en-US" dirty="0" smtClean="0"/>
              <a:t>중간고사 이후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주에 하나씩 </a:t>
            </a:r>
            <a:r>
              <a:rPr lang="en-US" altLang="ko-KR" smtClean="0"/>
              <a:t>/ </a:t>
            </a:r>
            <a:r>
              <a:rPr lang="en-US" altLang="ko-KR" smtClean="0"/>
              <a:t>3</a:t>
            </a:r>
            <a:r>
              <a:rPr lang="ko-KR" altLang="en-US" smtClean="0"/>
              <a:t>개 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간단한 </a:t>
            </a:r>
            <a:r>
              <a:rPr lang="ko-KR" altLang="en-US" dirty="0" smtClean="0"/>
              <a:t>게임 프로젝트 </a:t>
            </a:r>
            <a:r>
              <a:rPr lang="ko-KR" altLang="en-US" dirty="0" smtClean="0"/>
              <a:t>진행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/>
              <a:t>세미나 진행 방식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기본진행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학기 녹화강의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솔루션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추가진행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간단한 게임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&gt;&gt; </a:t>
            </a:r>
            <a:r>
              <a:rPr lang="ko-KR" altLang="en-US" dirty="0" smtClean="0"/>
              <a:t>예시답</a:t>
            </a:r>
            <a:r>
              <a:rPr lang="ko-KR" altLang="en-US" dirty="0"/>
              <a:t>안</a:t>
            </a:r>
            <a:r>
              <a:rPr lang="ko-KR" altLang="en-US" dirty="0" smtClean="0"/>
              <a:t> 설명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코드 리뷰</a:t>
            </a:r>
            <a:r>
              <a:rPr lang="en-US" altLang="ko-KR" dirty="0"/>
              <a:t> </a:t>
            </a:r>
            <a:r>
              <a:rPr lang="ko-KR" altLang="en-US" dirty="0" smtClean="0"/>
              <a:t>및 익명 비교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&gt;&gt; </a:t>
            </a:r>
            <a:r>
              <a:rPr lang="ko-KR" altLang="en-US" dirty="0" smtClean="0"/>
              <a:t>녹화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실시간</a:t>
            </a:r>
            <a:r>
              <a:rPr lang="en-US" altLang="ko-KR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다 못끝내도 제출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질문사항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&lt;&lt;&lt;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 </a:t>
            </a:r>
            <a:r>
              <a:rPr lang="en-US" altLang="ko-KR" dirty="0" smtClean="0"/>
              <a:t>&lt;= </a:t>
            </a:r>
            <a:r>
              <a:rPr lang="ko-KR" altLang="en-US" dirty="0" smtClean="0"/>
              <a:t>영어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★  추가질문 </a:t>
            </a:r>
            <a:r>
              <a:rPr lang="en-US" altLang="ko-KR" dirty="0" smtClean="0"/>
              <a:t>: 010-2580-9729 (</a:t>
            </a:r>
            <a:r>
              <a:rPr lang="ko-KR" altLang="en-US" dirty="0" smtClean="0"/>
              <a:t>최석현</a:t>
            </a:r>
            <a:r>
              <a:rPr lang="en-US" altLang="ko-KR" dirty="0" smtClean="0"/>
              <a:t>) </a:t>
            </a:r>
            <a:r>
              <a:rPr lang="ko-KR" altLang="en-US" dirty="0" smtClean="0"/>
              <a:t>★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/>
              <a:t>추천 수강 방식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강의 시청 후 과제 해결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프로젝트 과제 해결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추가 공부 및 프로젝트</a:t>
            </a:r>
            <a:r>
              <a:rPr lang="en-US" altLang="ko-KR" dirty="0" smtClean="0"/>
              <a:t>??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세미나 이수기준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과제 모두 해결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★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 적극추천 ★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/>
              <a:t>기본 준비사항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1. Visual Studio 2019 (</a:t>
            </a:r>
            <a:r>
              <a:rPr lang="ko-KR" altLang="en-US" dirty="0" smtClean="0"/>
              <a:t>개발환경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2. Visual Studio Code (</a:t>
            </a:r>
            <a:r>
              <a:rPr lang="ko-KR" altLang="en-US" dirty="0" smtClean="0"/>
              <a:t>코드 편집기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기본 예제 작성 </a:t>
            </a:r>
            <a:endParaRPr lang="ko-KR" altLang="en-US" dirty="0"/>
          </a:p>
        </p:txBody>
      </p:sp>
      <p:pic>
        <p:nvPicPr>
          <p:cNvPr id="1026" name="Picture 2" descr="visualstudio.microsoft.com/wp-content/uploads/2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933056"/>
            <a:ext cx="2016224" cy="2001215"/>
          </a:xfrm>
          <a:prstGeom prst="rect">
            <a:avLst/>
          </a:prstGeom>
          <a:noFill/>
        </p:spPr>
      </p:pic>
      <p:pic>
        <p:nvPicPr>
          <p:cNvPr id="1028" name="Picture 4" descr="upload.wikimedia.org/wikipedia/commons/thumb/2/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861048"/>
            <a:ext cx="2016224" cy="2008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/>
              <a:t>과제 제출 방법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hasnpk123@korea.ac.kr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연락처 </a:t>
            </a:r>
            <a:r>
              <a:rPr lang="en-US" altLang="ko-KR" dirty="0" smtClean="0"/>
              <a:t>: 010-2580-9729 (</a:t>
            </a:r>
            <a:r>
              <a:rPr lang="ko-KR" altLang="en-US" dirty="0" smtClean="0"/>
              <a:t>최석현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&gt;&gt; .c </a:t>
            </a:r>
            <a:r>
              <a:rPr lang="ko-KR" altLang="en-US" dirty="0" smtClean="0"/>
              <a:t>코드만 묶어서 </a:t>
            </a:r>
            <a:r>
              <a:rPr lang="en-US" altLang="ko-KR" dirty="0" smtClean="0"/>
              <a:t>.zip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출처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박민호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녹화강의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솔루션</a:t>
            </a:r>
            <a:r>
              <a:rPr lang="en-US" altLang="ko-KR" sz="2000" dirty="0" smtClean="0"/>
              <a:t>) / </a:t>
            </a:r>
            <a:r>
              <a:rPr lang="en-US" altLang="ko-KR" sz="2000" dirty="0" err="1" smtClean="0"/>
              <a:t>horpan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프로젝트 기본 코드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600" dirty="0" smtClean="0"/>
              <a:t>감사합니다</a:t>
            </a:r>
            <a:r>
              <a:rPr lang="en-US" altLang="ko-KR" sz="6600" dirty="0" smtClean="0"/>
              <a:t>!</a:t>
            </a:r>
            <a:endParaRPr lang="ko-KR" altLang="en-US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227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C-Seminar 2020 Fall</vt:lpstr>
      <vt:lpstr>세미나 일정</vt:lpstr>
      <vt:lpstr>세미나 진행 방식</vt:lpstr>
      <vt:lpstr>추천 수강 방식</vt:lpstr>
      <vt:lpstr>기본 준비사항</vt:lpstr>
      <vt:lpstr>과제 제출 방법</vt:lpstr>
      <vt:lpstr>감사합니다!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최석현</dc:creator>
  <cp:lastModifiedBy>최석현</cp:lastModifiedBy>
  <cp:revision>36</cp:revision>
  <dcterms:created xsi:type="dcterms:W3CDTF">2020-09-13T00:40:36Z</dcterms:created>
  <dcterms:modified xsi:type="dcterms:W3CDTF">2020-09-20T10:46:44Z</dcterms:modified>
</cp:coreProperties>
</file>