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7E22-BD5F-4414-BDC8-9565B9F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5C10E5-8B7F-44BF-9C89-142F6FD6D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67E17-30A8-471E-823E-3986BA75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6FEC0-F828-43F6-83C7-2DEFB85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53D2E-1623-49BC-8907-7C6E21E3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2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4A970-66D5-446B-8FE5-677D9169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D44D-CC72-4ECE-81AB-0BAB78E0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CE2D1-E7F0-4C74-AA87-81DF116E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F53F5-C17E-40FC-8962-3B8D5F9B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BC0A8-5694-43D3-A006-E06C86E6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1EC05-72BC-4FE1-A252-A86CFE83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244C1-2FC9-46F3-B3FC-5F371183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74B7C-751B-4524-AFB7-A5B95A36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8C4AD-9253-4C50-9DF4-A7907FC7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720EC-F533-4C11-93C1-FF65B7D6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6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04892-3BF0-4BCE-AA0A-47816ACA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75792-58BB-4D90-BC6E-BE9F0EC1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E883B-6414-41A5-ADEE-EF6E8F97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A70A-7A85-42FB-9F2D-C16E5E3E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30F3-2FD9-49BD-BF0F-04AFE4A9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56E21-651C-4BC4-9479-68C67ACC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0483E-04CE-4761-938B-849097E70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E4159-8A60-4525-A49C-56B6D4FD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63BB5-9D65-4744-9DEC-FD66475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6A4DC-66CF-4B93-97D7-04274190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8FA87-15D0-48ED-94C9-E75B72AB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36EB2-B0E0-428E-8B30-DE0A0DFB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74806-D8C2-4881-8C28-D0BA680D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7EF4A-276F-41AF-A208-6958F6DB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8C171-EB00-4866-ADEB-89D51589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26C70-EBED-40D9-9D6C-37C7F5CF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CE695-F37B-4674-B1BF-AF19BF7D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2D099-2527-407D-A838-BDD58480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199DC-178A-4C10-87ED-D794C089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23E46E-6EFA-4006-A16B-D32C40634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8679D1-AED7-47B1-9131-EB71CB6C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B49F0-25D0-4EA3-9E15-A31092E3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1B87D-1939-4B38-91CC-42532A89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28EDBA-8173-4F47-A3A3-F64D94E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4F853-38B0-4862-BA09-61404F1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8600C-87F0-4631-9EFC-C4CB4B91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009C34-8F82-47A7-B533-196398B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C7502-37FE-4761-B3B2-8D0B910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57727F-4C72-40AC-93E2-EA26DC44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0AED3C-F4CC-44A8-A063-4B331451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CF964-C82E-478A-BB1E-9B8DA90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81A6-2F61-4EC2-8E28-5225EDC2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4F56B-420C-4D87-840A-F2B7324A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2AC9A-D3AF-43F5-8047-7D96D831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EEA10-FE8B-4CE9-A9B9-BA856B9F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6BE9-9018-401E-8069-E4DD4F78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B6089-0C30-46D9-AD0E-9BF4785F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6DCA-4CA0-4BCA-B345-622E0343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D21C0-501E-447F-915E-0700F5923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71556-0E20-4D1D-B764-739F65FA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F8009-0392-4EC8-A603-8C1B300C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4C81-3424-49C1-B484-CC04EBBE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C80D1-3CC6-4F1B-93BE-A6A5E7D8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D9352B-BB63-4FBB-ADBD-A3D55D80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83791-D7F6-42A2-A212-4ED53F47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B3EB1-E378-4A3C-8B89-C5F3EA70C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3C34-E0FA-4B40-AE6C-99D9FE52F2C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C7599-3082-4476-8FB2-F62CF7D7E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99167-9A07-4C3C-A56C-61B7380F8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3F8D-9985-4FF7-ACA7-41B924CF3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572E0-C244-47AF-AA19-00F164FF4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H1911 Table Calculator2?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606937-E941-4E46-9AE5-CA597ED0B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BA334-AD55-4E48-ABF1-17FF9B60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5BBED-9DFF-43DB-82C2-5EC08B91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</a:t>
            </a:r>
            <a:endParaRPr lang="en-US" altLang="ko-KR" dirty="0"/>
          </a:p>
          <a:p>
            <a:r>
              <a:rPr lang="ko-KR" altLang="en-US" dirty="0"/>
              <a:t>중간 </a:t>
            </a:r>
            <a:r>
              <a:rPr lang="ko-KR" altLang="en-US" dirty="0" err="1"/>
              <a:t>중간</a:t>
            </a:r>
            <a:r>
              <a:rPr lang="ko-KR" altLang="en-US" dirty="0"/>
              <a:t> 값이 바뀌는 자료 구간의 </a:t>
            </a:r>
            <a:r>
              <a:rPr lang="ko-KR" altLang="en-US" dirty="0" err="1"/>
              <a:t>대표값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합</a:t>
            </a:r>
            <a:r>
              <a:rPr lang="en-US" altLang="ko-KR" dirty="0"/>
              <a:t>)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en-US" altLang="ko-KR" dirty="0"/>
              <a:t>“MAX, MIN, SUM </a:t>
            </a:r>
            <a:r>
              <a:rPr lang="ko-KR" altLang="en-US" dirty="0"/>
              <a:t>함수 호출될 때 </a:t>
            </a:r>
            <a:r>
              <a:rPr lang="en-US" altLang="ko-KR" dirty="0"/>
              <a:t>addr1</a:t>
            </a:r>
            <a:r>
              <a:rPr lang="ko-KR" altLang="en-US" dirty="0"/>
              <a:t>과 </a:t>
            </a:r>
            <a:r>
              <a:rPr lang="en-US" altLang="ko-KR" dirty="0"/>
              <a:t>addr2</a:t>
            </a:r>
            <a:r>
              <a:rPr lang="ko-KR" altLang="en-US" dirty="0"/>
              <a:t>는 가로 방향 또는 세로 방향으로 일치한다</a:t>
            </a:r>
            <a:r>
              <a:rPr lang="en-US" altLang="ko-KR" dirty="0"/>
              <a:t>.”</a:t>
            </a:r>
          </a:p>
          <a:p>
            <a:pPr lvl="1"/>
            <a:r>
              <a:rPr lang="en-US" altLang="ko-KR" dirty="0"/>
              <a:t>Segment Tree(Indexed Tree), Square Root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85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9A9D-BFA5-4EEC-8735-E6198843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Tree(Indexed Tree)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AE600E-C5B5-4204-B2C1-75A86396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7" t="12636" r="42015" b="43682"/>
          <a:stretch/>
        </p:blipFill>
        <p:spPr>
          <a:xfrm>
            <a:off x="1066800" y="3014714"/>
            <a:ext cx="4858870" cy="3843286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50A88DCE-BC26-45C7-A6B9-87AF7DDAD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7" t="12636" r="42015" b="43682"/>
          <a:stretch/>
        </p:blipFill>
        <p:spPr>
          <a:xfrm>
            <a:off x="5925670" y="3014712"/>
            <a:ext cx="4858870" cy="384328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8344130-E93A-4C0F-8874-060F6BC09861}"/>
              </a:ext>
            </a:extLst>
          </p:cNvPr>
          <p:cNvSpPr/>
          <p:nvPr/>
        </p:nvSpPr>
        <p:spPr>
          <a:xfrm>
            <a:off x="5468471" y="1532965"/>
            <a:ext cx="815788" cy="779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8E0AA7-E85D-417A-8DD5-E57BC01661B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424518" y="2198676"/>
            <a:ext cx="2163422" cy="94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5E611E-26A8-446A-B630-E2F272968BFA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6164790" y="2198676"/>
            <a:ext cx="2002057" cy="104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6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A6F2-4C75-4A66-983D-D5350982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Square Root Decomposition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EE6A12F-FB52-4A43-808D-14FBFB795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292963"/>
              </p:ext>
            </p:extLst>
          </p:nvPr>
        </p:nvGraphicFramePr>
        <p:xfrm>
          <a:off x="838200" y="28924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4694887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605594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8827779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752796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678255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85815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556805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535764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3221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2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2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8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94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28831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5510F12C-63CB-483C-A2B3-47F1920BFA71}"/>
                  </a:ext>
                </a:extLst>
              </p:cNvPr>
              <p:cNvSpPr/>
              <p:nvPr/>
            </p:nvSpPr>
            <p:spPr>
              <a:xfrm>
                <a:off x="833718" y="4769224"/>
                <a:ext cx="10515600" cy="546915"/>
              </a:xfrm>
              <a:custGeom>
                <a:avLst/>
                <a:gdLst>
                  <a:gd name="connsiteX0" fmla="*/ 0 w 10515600"/>
                  <a:gd name="connsiteY0" fmla="*/ 0 h 546915"/>
                  <a:gd name="connsiteX1" fmla="*/ 4661647 w 10515600"/>
                  <a:gd name="connsiteY1" fmla="*/ 546847 h 546915"/>
                  <a:gd name="connsiteX2" fmla="*/ 10515600 w 10515600"/>
                  <a:gd name="connsiteY2" fmla="*/ 35858 h 54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15600" h="546915">
                    <a:moveTo>
                      <a:pt x="0" y="0"/>
                    </a:moveTo>
                    <a:cubicBezTo>
                      <a:pt x="1454523" y="270435"/>
                      <a:pt x="2909047" y="540871"/>
                      <a:pt x="4661647" y="546847"/>
                    </a:cubicBezTo>
                    <a:cubicBezTo>
                      <a:pt x="6414247" y="552823"/>
                      <a:pt x="9381565" y="168834"/>
                      <a:pt x="10515600" y="3585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5510F12C-63CB-483C-A2B3-47F1920B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4769224"/>
                <a:ext cx="10515600" cy="546915"/>
              </a:xfrm>
              <a:custGeom>
                <a:avLst/>
                <a:gdLst>
                  <a:gd name="connsiteX0" fmla="*/ 0 w 10515600"/>
                  <a:gd name="connsiteY0" fmla="*/ 0 h 546915"/>
                  <a:gd name="connsiteX1" fmla="*/ 4661647 w 10515600"/>
                  <a:gd name="connsiteY1" fmla="*/ 546847 h 546915"/>
                  <a:gd name="connsiteX2" fmla="*/ 10515600 w 10515600"/>
                  <a:gd name="connsiteY2" fmla="*/ 35858 h 54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15600" h="546915">
                    <a:moveTo>
                      <a:pt x="0" y="0"/>
                    </a:moveTo>
                    <a:cubicBezTo>
                      <a:pt x="1454523" y="270435"/>
                      <a:pt x="2909047" y="540871"/>
                      <a:pt x="4661647" y="546847"/>
                    </a:cubicBezTo>
                    <a:cubicBezTo>
                      <a:pt x="6414247" y="552823"/>
                      <a:pt x="9381565" y="168834"/>
                      <a:pt x="10515600" y="35858"/>
                    </a:cubicBezTo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768392A1-DA11-483A-A5B4-BCDC9A4A1890}"/>
                  </a:ext>
                </a:extLst>
              </p:cNvPr>
              <p:cNvSpPr/>
              <p:nvPr/>
            </p:nvSpPr>
            <p:spPr>
              <a:xfrm>
                <a:off x="824753" y="3370591"/>
                <a:ext cx="3505200" cy="236078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768392A1-DA11-483A-A5B4-BCDC9A4A1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3" y="3370591"/>
                <a:ext cx="3505200" cy="236078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blipFill>
                <a:blip r:embed="rId3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7B480306-DCA8-4D29-AD06-3400F974E5C9}"/>
                  </a:ext>
                </a:extLst>
              </p:cNvPr>
              <p:cNvSpPr/>
              <p:nvPr/>
            </p:nvSpPr>
            <p:spPr>
              <a:xfrm>
                <a:off x="4356849" y="3370591"/>
                <a:ext cx="3505200" cy="236078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7B480306-DCA8-4D29-AD06-3400F974E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49" y="3370591"/>
                <a:ext cx="3505200" cy="236078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blipFill>
                <a:blip r:embed="rId4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67E2EE0A-A846-4A6E-A7C6-0A6B1579E27B}"/>
                  </a:ext>
                </a:extLst>
              </p:cNvPr>
              <p:cNvSpPr/>
              <p:nvPr/>
            </p:nvSpPr>
            <p:spPr>
              <a:xfrm>
                <a:off x="7888945" y="3370591"/>
                <a:ext cx="3505200" cy="236078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67E2EE0A-A846-4A6E-A7C6-0A6B1579E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45" y="3370591"/>
                <a:ext cx="3505200" cy="236078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blipFill>
                <a:blip r:embed="rId5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3FA5420-5B26-4116-BBAA-14DD480E7A42}"/>
                  </a:ext>
                </a:extLst>
              </p:cNvPr>
              <p:cNvSpPr/>
              <p:nvPr/>
            </p:nvSpPr>
            <p:spPr>
              <a:xfrm>
                <a:off x="896471" y="2581835"/>
                <a:ext cx="10650074" cy="1047433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3FA5420-5B26-4116-BBAA-14DD480E7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71" y="2581835"/>
                <a:ext cx="10650074" cy="1047433"/>
              </a:xfrm>
              <a:custGeom>
                <a:avLst/>
                <a:gdLst>
                  <a:gd name="connsiteX0" fmla="*/ 0 w 3505200"/>
                  <a:gd name="connsiteY0" fmla="*/ 206327 h 236078"/>
                  <a:gd name="connsiteX1" fmla="*/ 1685365 w 3505200"/>
                  <a:gd name="connsiteY1" fmla="*/ 138 h 236078"/>
                  <a:gd name="connsiteX2" fmla="*/ 3505200 w 3505200"/>
                  <a:gd name="connsiteY2" fmla="*/ 233221 h 23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5200" h="236078">
                    <a:moveTo>
                      <a:pt x="0" y="206327"/>
                    </a:moveTo>
                    <a:cubicBezTo>
                      <a:pt x="550582" y="100991"/>
                      <a:pt x="1101165" y="-4344"/>
                      <a:pt x="1685365" y="138"/>
                    </a:cubicBezTo>
                    <a:cubicBezTo>
                      <a:pt x="2269565" y="4620"/>
                      <a:pt x="2944906" y="266091"/>
                      <a:pt x="3505200" y="233221"/>
                    </a:cubicBezTo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4615-1E9E-42F2-8F8A-B458A8AC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7ECAE-1932-4A95-9892-F8EB083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★ 표시한 자료</a:t>
            </a:r>
          </a:p>
        </p:txBody>
      </p:sp>
    </p:spTree>
    <p:extLst>
      <p:ext uri="{BB962C8B-B14F-4D97-AF65-F5344CB8AC3E}">
        <p14:creationId xmlns:p14="http://schemas.microsoft.com/office/powerpoint/2010/main" val="12328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71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H1911 Table Calculator2?</vt:lpstr>
      <vt:lpstr>문제 읽기</vt:lpstr>
      <vt:lpstr>Segment Tree(Indexed Tree)</vt:lpstr>
      <vt:lpstr>Square Root Decomposition</vt:lpstr>
      <vt:lpstr>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H1911 Table Calculator2?</dc:title>
  <dc:creator>Seok Jeongeum</dc:creator>
  <cp:lastModifiedBy>Seok Jeongeum</cp:lastModifiedBy>
  <cp:revision>1</cp:revision>
  <dcterms:created xsi:type="dcterms:W3CDTF">2020-06-10T12:22:33Z</dcterms:created>
  <dcterms:modified xsi:type="dcterms:W3CDTF">2020-06-10T12:55:33Z</dcterms:modified>
</cp:coreProperties>
</file>