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6D7C-3CCA-4689-ACF5-EDC4CFF3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ADB5C-BF57-435C-B323-189DC460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3E461-EB35-465F-A75B-95F4CF7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DF66-B9D6-4D56-A966-CF053B58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E58EB-D8AE-4915-9ACF-E7A4535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4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2FF6-0CA8-4FC4-81D4-4AC7322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90424-0A45-41C8-842E-BC4FF0FBE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0B0F8-F735-4ACD-B6F2-3389B3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A679D-F529-44D2-96CE-9EA4D4D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026E3-9C6A-4DF1-9879-08C53C83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1FDCF-A8A5-45CC-8BAE-2AAFA7B55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39293-1265-40AD-AD5A-DCF3CB91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42DF-67C1-4F00-AA6F-9241B67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DCA57-2861-47F6-BDE9-60698C0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738F-61A1-4E86-B537-97F7759E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7FBB-851A-44F4-9CCB-DD6923F4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B6979-8B5A-4805-8967-98B2CD4F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DB74-5813-42AF-A20E-24FFD779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D1FBB-0863-4AA2-9DAF-27BF9E5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A32F1-62C0-4188-97E6-BF655238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4824-0ACD-40F7-9E00-EDAACBE7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1F33A-1FE7-4A8D-BA62-EA616E4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F3257-E320-4933-8831-0DECB8CC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4AFE3-C651-4999-B80F-7335D19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96FA-CE90-4607-875D-15D57B5B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4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62A2-85C6-4712-A110-17D753FA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F740D-9E3D-44F2-BC9A-695316AB8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C0EF5-2B6F-44CE-AFF8-5FEFA806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D09EE-63B8-4126-9759-8FC70C40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76F4B-2456-466F-A9F9-0959C99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7A150-D63F-4974-B4A9-125DEC4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BD5C-4BDD-441B-9B9D-24F93C8F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0503A-9D02-4445-AFD4-CB42CBDD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535E4-E836-492D-AF52-79E032E8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FDBF4-2FA0-4000-8E35-43EF866F4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F8057C-5CBC-4A40-944A-AF959026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E27DB-4A97-4514-A7B0-D5747D8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6760F-4934-408B-A20D-62E4712A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FDA21A-FAAE-4912-8791-6C38B04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AC3B-A165-41DA-8253-1BEC216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A7129-720C-4A1F-86D9-4C0ED1DF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112AC-9F07-4DCF-BDD0-CB14434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9E383-1AC5-4939-BD31-71E14E15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362E5-C1CB-4265-95DC-977F65C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767BEF-694B-4F0D-9907-C765BD9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6DCFB-D981-4AA4-ADBF-49E1D84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511E-BBA2-4F24-BD06-9A21AC39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0F3C-D8A1-4470-9608-D0148EE7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F5F4E-49A2-4ED8-AF58-70F345A8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94C4E-5322-47F5-AB4F-33EA162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CE0F5-9860-4255-BBE1-B3CCD316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4029B-24F1-4C6B-B11C-7D31DA57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5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22CF-6E8F-4D41-816D-21CF6B15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F3E5D-EC99-4CF8-9CEF-518C6EAD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BD17C-9F68-4CF2-817F-7666D960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CE412-1846-4845-A97E-06D37ADB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C0463-F5F7-41A0-840C-ABE4AD63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F93BC-0F58-4CE7-8DD9-B429741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18368-AFA1-4442-B242-E56C301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EF932-81F3-4909-8484-F6EE6DFE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8874-86AC-480E-B7A8-4041624A8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872E-510C-43F0-B703-9859B42EA005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7063-E79D-438A-ACD2-3767A260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7002C-E94B-4A07-8A5D-EDF55EC4F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E3C5-4B01-4A06-87BC-E969037D5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kjeongeum/algorithm-studies/blob/master/solution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94FC0-E915-4969-B5DE-836E69E35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H1919</a:t>
            </a:r>
            <a:r>
              <a:rPr lang="ko-KR" altLang="en-US" dirty="0"/>
              <a:t> </a:t>
            </a:r>
            <a:r>
              <a:rPr lang="en-US" altLang="ko-KR" dirty="0"/>
              <a:t>Battleship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6DB3D-8542-4334-8C87-432C787A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338D0-1C1C-45C4-B635-867FD7EF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29503-D0A0-4D67-ACA4-B837CCF6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: 10</a:t>
            </a:r>
            <a:r>
              <a:rPr lang="ko-KR" altLang="en-US" dirty="0"/>
              <a:t>개 테스트케이스를 합쳐서 </a:t>
            </a:r>
            <a:r>
              <a:rPr lang="en-US" altLang="ko-KR" dirty="0"/>
              <a:t>C++ </a:t>
            </a:r>
            <a:r>
              <a:rPr lang="ko-KR" altLang="en-US" dirty="0"/>
              <a:t>의 경우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/ Java </a:t>
            </a:r>
            <a:r>
              <a:rPr lang="ko-KR" altLang="en-US" dirty="0"/>
              <a:t>의 경우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ko-KR" altLang="en-US" dirty="0" err="1"/>
              <a:t>힙</a:t>
            </a:r>
            <a:r>
              <a:rPr lang="en-US" altLang="ko-KR" dirty="0"/>
              <a:t>, </a:t>
            </a:r>
            <a:r>
              <a:rPr lang="ko-KR" altLang="en-US" dirty="0"/>
              <a:t>정적 메모리 합쳐서 </a:t>
            </a:r>
            <a:r>
              <a:rPr lang="en-US" altLang="ko-KR" dirty="0"/>
              <a:t>256MB </a:t>
            </a:r>
            <a:r>
              <a:rPr lang="ko-KR" altLang="en-US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스택 메모리 </a:t>
            </a:r>
            <a:r>
              <a:rPr lang="en-US" altLang="ko-KR" dirty="0"/>
              <a:t>1MB </a:t>
            </a:r>
            <a:r>
              <a:rPr lang="ko-KR" altLang="en-US" dirty="0"/>
              <a:t>이내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항공모함</a:t>
            </a:r>
            <a:r>
              <a:rPr lang="en-US" altLang="ko-KR" dirty="0"/>
              <a:t>(Carrier)</a:t>
            </a:r>
            <a:r>
              <a:rPr lang="ko-KR" altLang="en-US" dirty="0"/>
              <a:t>의 말은 </a:t>
            </a:r>
            <a:r>
              <a:rPr lang="en-US" altLang="ko-KR" dirty="0"/>
              <a:t>1 x 5</a:t>
            </a:r>
            <a:r>
              <a:rPr lang="ko-KR" altLang="en-US" dirty="0"/>
              <a:t>의 크기를 가진다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전함</a:t>
            </a:r>
            <a:r>
              <a:rPr lang="en-US" altLang="ko-KR" dirty="0"/>
              <a:t>(Battleship)</a:t>
            </a:r>
            <a:r>
              <a:rPr lang="ko-KR" altLang="en-US" dirty="0"/>
              <a:t>의 말은 </a:t>
            </a:r>
            <a:r>
              <a:rPr lang="en-US" altLang="ko-KR" dirty="0"/>
              <a:t>1 x 4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순양함</a:t>
            </a:r>
            <a:r>
              <a:rPr lang="en-US" altLang="ko-KR" dirty="0"/>
              <a:t>(Cruiser)</a:t>
            </a:r>
            <a:r>
              <a:rPr lang="ko-KR" altLang="en-US" dirty="0"/>
              <a:t>의 말은 </a:t>
            </a:r>
            <a:r>
              <a:rPr lang="en-US" altLang="ko-KR" dirty="0"/>
              <a:t>1 x 3</a:t>
            </a:r>
            <a:r>
              <a:rPr lang="ko-KR" altLang="en-US" dirty="0"/>
              <a:t>의 크기를 가진다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잠수함</a:t>
            </a:r>
            <a:r>
              <a:rPr lang="en-US" altLang="ko-KR" dirty="0"/>
              <a:t>(Submarine)</a:t>
            </a:r>
            <a:r>
              <a:rPr lang="ko-KR" altLang="en-US" dirty="0"/>
              <a:t>의 말은 </a:t>
            </a:r>
            <a:r>
              <a:rPr lang="en-US" altLang="ko-KR" dirty="0"/>
              <a:t>1 x 3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구축함</a:t>
            </a:r>
            <a:r>
              <a:rPr lang="en-US" altLang="ko-KR" dirty="0"/>
              <a:t>(Destroyer)</a:t>
            </a:r>
            <a:r>
              <a:rPr lang="ko-KR" altLang="en-US" dirty="0"/>
              <a:t>의 말은 </a:t>
            </a:r>
            <a:r>
              <a:rPr lang="en-US" altLang="ko-KR" dirty="0"/>
              <a:t>1 x 2</a:t>
            </a:r>
            <a:r>
              <a:rPr lang="ko-KR" altLang="en-US" dirty="0"/>
              <a:t>의 크기를 가진다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  <a:p>
            <a:r>
              <a:rPr lang="ko-KR" altLang="en-US" dirty="0"/>
              <a:t>제한 횟수 </a:t>
            </a:r>
            <a:r>
              <a:rPr lang="en-US" altLang="ko-KR" dirty="0"/>
              <a:t>limit</a:t>
            </a:r>
            <a:r>
              <a:rPr lang="ko-KR" altLang="en-US" dirty="0"/>
              <a:t>는 </a:t>
            </a:r>
            <a:r>
              <a:rPr lang="en-US" altLang="ko-KR" dirty="0"/>
              <a:t>70 </a:t>
            </a:r>
            <a:r>
              <a:rPr lang="ko-KR" altLang="en-US" dirty="0"/>
              <a:t>이상 </a:t>
            </a:r>
            <a:r>
              <a:rPr lang="en-US" altLang="ko-KR" dirty="0"/>
              <a:t>90 </a:t>
            </a:r>
            <a:r>
              <a:rPr lang="ko-KR" altLang="en-US" dirty="0"/>
              <a:t>이하의 정수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B1AC-8CD8-445F-B74A-B90E2B78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B57AE-D731-48CD-9718-143CD4F6A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배의 최소 길이가 </a:t>
            </a:r>
            <a:r>
              <a:rPr lang="en-US" altLang="ko-KR" dirty="0"/>
              <a:t>2</a:t>
            </a:r>
            <a:r>
              <a:rPr lang="ko-KR" altLang="en-US" dirty="0"/>
              <a:t>이기 때문에 바둑판 모양으로 절반만 확인해도 모든 배의 위치를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09C0E70-13A0-4596-86EE-1FB534D348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873542"/>
              </p:ext>
            </p:extLst>
          </p:nvPr>
        </p:nvGraphicFramePr>
        <p:xfrm>
          <a:off x="6172200" y="182562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56F598AA-2797-4DD2-8CFB-636BACD59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288444"/>
              </p:ext>
            </p:extLst>
          </p:nvPr>
        </p:nvGraphicFramePr>
        <p:xfrm>
          <a:off x="6172200" y="256730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350B1039-3E05-4B57-A8D1-4F867DB63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624574"/>
              </p:ext>
            </p:extLst>
          </p:nvPr>
        </p:nvGraphicFramePr>
        <p:xfrm>
          <a:off x="6172200" y="330898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A06EE1E8-D23D-43FA-A6B0-AFA39064E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657689"/>
              </p:ext>
            </p:extLst>
          </p:nvPr>
        </p:nvGraphicFramePr>
        <p:xfrm>
          <a:off x="6172200" y="405066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20A8E0F6-DD09-4C0F-BF8B-01A860F07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854821"/>
              </p:ext>
            </p:extLst>
          </p:nvPr>
        </p:nvGraphicFramePr>
        <p:xfrm>
          <a:off x="6172200" y="4792345"/>
          <a:ext cx="5181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266455760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23885937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57957983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1322580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574374422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86631967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43267419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181329016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1824022769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422105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4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F6E4-A287-4E6E-B0C9-2F61D72C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A9079-7F4C-40C8-BDC4-3F3D79847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각 배에 대해 최소한으로 </a:t>
            </a:r>
            <a:r>
              <a:rPr lang="en-US" altLang="ko-KR" dirty="0"/>
              <a:t>fire()</a:t>
            </a:r>
            <a:r>
              <a:rPr lang="ko-KR" altLang="en-US" dirty="0"/>
              <a:t>를 호출한다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253C2C-A25F-4312-9A7C-7FF67CC60C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067629"/>
              </p:ext>
            </p:extLst>
          </p:nvPr>
        </p:nvGraphicFramePr>
        <p:xfrm>
          <a:off x="6172200" y="1825625"/>
          <a:ext cx="518159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27044418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14882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5328595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82759483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35439029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24827785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043442134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25985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7356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0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5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0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9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218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2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82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7F59422-2623-40AE-87ED-66B66DAA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9814B81-850B-4A78-A9C8-6D87F0E03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/>
                  <a:t>fire() </a:t>
                </a:r>
                <a:r>
                  <a:rPr lang="ko-KR" altLang="en-US" dirty="0"/>
                  <a:t>호출 횟수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×10÷2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+5+4+3+3+2=67≤70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실제 결과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#1 100 642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#2 100 650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#3 100 650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#4 100 656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#5 100 661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#6 100 644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#7 100 652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#8 100 645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#9 100 650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#10 100 649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total score = 100, total </a:t>
                </a:r>
                <a:r>
                  <a:rPr lang="en-US" altLang="ko-KR" dirty="0" err="1"/>
                  <a:t>callcount</a:t>
                </a:r>
                <a:r>
                  <a:rPr lang="en-US" altLang="ko-KR" dirty="0"/>
                  <a:t> = 6499</a:t>
                </a:r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9814B81-850B-4A78-A9C8-6D87F0E03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C93D-6C08-4117-94AC-4DFEFA9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0132A-C4A2-477E-9EAA-8CB9A937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https://github.com/seokjeongeum/algorithm-studies/blob/master/solution.cpp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34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0D52-64C9-471F-A810-3CFDEFC9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05E5DAD-DB4C-4755-9828-568C36942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893" y="3405898"/>
            <a:ext cx="224821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224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H1919 Battleship</vt:lpstr>
      <vt:lpstr>문제 읽기</vt:lpstr>
      <vt:lpstr>아이디어 1</vt:lpstr>
      <vt:lpstr>아이디어 2</vt:lpstr>
      <vt:lpstr>분석</vt:lpstr>
      <vt:lpstr>코드</vt:lpstr>
      <vt:lpstr>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H1919 Battleship</dc:title>
  <dc:creator>석정음</dc:creator>
  <cp:lastModifiedBy>석정음</cp:lastModifiedBy>
  <cp:revision>6</cp:revision>
  <dcterms:created xsi:type="dcterms:W3CDTF">2020-05-23T21:51:51Z</dcterms:created>
  <dcterms:modified xsi:type="dcterms:W3CDTF">2020-05-23T23:10:54Z</dcterms:modified>
</cp:coreProperties>
</file>