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A0D68-0070-4D60-8266-6DB8B7F50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140865-60F5-484C-B462-78DC76DB5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0EDFB-1A41-4BDD-8F44-3E5C26A4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BAC1-A659-48CB-98E8-CA9AA1FCF83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6EE5C-0EF8-41A3-ACE6-72037134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AD40-17D4-4C56-B699-18DB06CB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E48A-BDD8-4E6D-A9D6-7F5DD2FD9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5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9A2A7-D810-4BD0-8682-AAC5C316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69D57-6E17-48D4-AAFD-C72A0F093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C5466-438B-4614-8D95-9BED8993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BAC1-A659-48CB-98E8-CA9AA1FCF83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62D7F-06AB-4157-BC2F-996E9B1B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7D8E6-3862-46C3-9492-0C8065F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E48A-BDD8-4E6D-A9D6-7F5DD2FD9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4F7C05-B444-4186-BD52-EBB7C4F34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6BEE8-A393-487D-810A-081904E5F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C920E-C264-4CC6-BFED-7709504D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BAC1-A659-48CB-98E8-CA9AA1FCF83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5DDE1-EB08-4E21-85EF-C1FA82E6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62BCE-113A-47E9-BA75-383BF6A8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E48A-BDD8-4E6D-A9D6-7F5DD2FD9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9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FB48B-D9BF-43A6-8686-162F2DD3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8500B-C10D-4BDA-B68C-91A105AE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EE3AD-4CBE-48DB-A9C1-C0123FFF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BAC1-A659-48CB-98E8-CA9AA1FCF83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CA939-A2D1-43D4-AEA8-60ECF566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A02A2-2701-46D3-A656-B31E0E85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E48A-BDD8-4E6D-A9D6-7F5DD2FD9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6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77475-B641-4E36-A47B-390B174B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790AA-8BDA-4763-9BA6-CB47968A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0DDD8-75DA-4AF4-A9EB-2090B836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BAC1-A659-48CB-98E8-CA9AA1FCF83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BB8BE-E713-49EB-AC21-35066404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AE4F6-058C-4F9F-B175-A37AD61A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E48A-BDD8-4E6D-A9D6-7F5DD2FD9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26249-2970-4179-86E8-3B7005B6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CA41A-53D1-4468-88F1-352AC001F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A5B937-AA6E-47DF-8A11-30113424F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F629A-18FB-4174-8380-F6D920AC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BAC1-A659-48CB-98E8-CA9AA1FCF83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7B0BB-C23B-4156-9E3E-FB277366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45FDE5-2D70-4FD2-8775-FE48174E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E48A-BDD8-4E6D-A9D6-7F5DD2FD9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1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5CC06-0E1F-43B8-97A9-A14E7CE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86F75A-EB63-42A5-88F5-71CA44C1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4373B6-9346-4441-B314-7B6E4324A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E01117-6D02-41AB-AE68-591B1E1A2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1B37A7-FA0A-4EEE-9CB4-77E4F6604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C11B63-F6B4-4703-B542-6CA2F4FF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BAC1-A659-48CB-98E8-CA9AA1FCF83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59BE28-06D7-42B4-B5DF-5D125E50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DD1AD2-9262-4FBB-8B81-EF43121F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E48A-BDD8-4E6D-A9D6-7F5DD2FD9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0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617B-D7F5-4861-9721-6AD6BA36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58E570-9CE0-4DCE-AFE9-C7D3A6B7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BAC1-A659-48CB-98E8-CA9AA1FCF83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D41697-43BD-4000-A443-F15BB4FB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D81C85-1FD1-4E0C-87F0-9306C412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E48A-BDD8-4E6D-A9D6-7F5DD2FD9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7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7D8D42-B14C-44E6-9626-3A9D8081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BAC1-A659-48CB-98E8-CA9AA1FCF83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433A0D-74CB-496C-9CC0-B18CE395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37B4D-9B48-4E5B-B89F-A0DB25F3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E48A-BDD8-4E6D-A9D6-7F5DD2FD9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0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BCBFB-751D-4B9D-BA3D-52197A17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4F762-49F4-4F35-89B2-71997D37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4890F2-C6F6-4E3C-AEF6-A3A77DD87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51E13-072A-4510-A69F-522F72A6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BAC1-A659-48CB-98E8-CA9AA1FCF83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952B3-4C4D-40E6-AA7B-696FA1F6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0E678-A7C8-4ABB-BBBC-19250B03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E48A-BDD8-4E6D-A9D6-7F5DD2FD9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7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22501-E8BA-49ED-9979-FCF45495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83E6E2-D07B-4A17-AD86-47AC4874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4D09E-634C-48A2-A5C6-0B2240A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D72F7-3F3B-4CED-8577-D9F6AFF3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BAC1-A659-48CB-98E8-CA9AA1FCF83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67C74-4CF9-47F8-A6AF-14C0958F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9B33C-FC7D-45D5-A677-1E90FEEA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E48A-BDD8-4E6D-A9D6-7F5DD2FD9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4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878FAC-C347-468A-85C3-FE8E435B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DEB86-4E1D-45F6-AF72-B64C2EEE9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6DFD4-CBD8-40CD-8BC3-546CC3660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7BAC1-A659-48CB-98E8-CA9AA1FCF83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AAA33-7C17-4D06-A3F7-796C65BC2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01605-24AE-4A5D-B9FC-E9342EEF4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7E48A-BDD8-4E6D-A9D6-7F5DD2FD9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4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0CE2-36D3-4804-B9E9-9B4C010AB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4195 </a:t>
            </a:r>
            <a:r>
              <a:rPr lang="ko-KR" altLang="en-US" dirty="0"/>
              <a:t>친구 네트워크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314219-242A-478B-BC30-681CFE224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4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8A38F-C57D-4ED6-B448-B4E4E243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9907C-3358-4B32-BBE4-B51AB760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ko-KR" altLang="en-US" dirty="0"/>
              <a:t>친구 관계의 수 </a:t>
            </a:r>
            <a:r>
              <a:rPr lang="en-US" altLang="ko-KR" dirty="0"/>
              <a:t>F</a:t>
            </a:r>
            <a:r>
              <a:rPr lang="ko-KR" altLang="en-US" dirty="0"/>
              <a:t>가 주어지며</a:t>
            </a:r>
            <a:r>
              <a:rPr lang="en-US" altLang="ko-KR" dirty="0"/>
              <a:t>, </a:t>
            </a:r>
            <a:r>
              <a:rPr lang="ko-KR" altLang="en-US" dirty="0"/>
              <a:t>이 값은 </a:t>
            </a:r>
            <a:r>
              <a:rPr lang="en-US" altLang="ko-KR" dirty="0"/>
              <a:t>100,000</a:t>
            </a:r>
            <a:r>
              <a:rPr lang="ko-KR" altLang="en-US" dirty="0"/>
              <a:t>을 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친구 관계는 </a:t>
            </a:r>
            <a:r>
              <a:rPr lang="en-US" altLang="ko-KR" dirty="0"/>
              <a:t>… </a:t>
            </a:r>
            <a:r>
              <a:rPr lang="ko-KR" altLang="en-US" dirty="0"/>
              <a:t>알파벳 대문자 또는 소문자로만 이루어진 길이 </a:t>
            </a:r>
            <a:r>
              <a:rPr lang="en-US" altLang="ko-KR" dirty="0"/>
              <a:t>20 </a:t>
            </a:r>
            <a:r>
              <a:rPr lang="ko-KR" altLang="en-US" dirty="0"/>
              <a:t>이하의 문자열이다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ko-KR" altLang="en-US" dirty="0"/>
              <a:t>친구 관계가 생길 때마다</a:t>
            </a:r>
            <a:r>
              <a:rPr lang="en-US" altLang="ko-KR" dirty="0"/>
              <a:t>, </a:t>
            </a:r>
            <a:r>
              <a:rPr lang="ko-KR" altLang="en-US" dirty="0"/>
              <a:t>두 사람의 친구 네트워크에 몇 명이 있는지 구하는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15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FB9A6-1443-47C8-9F7A-D6CDE944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Disjoint set/Union-find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8BAEC-ED92-44C6-83A7-2E0133E4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원소가 같은 집합에 속하는 지가 중요할 때 사용하는 자료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EFEEFD-894F-47F2-85E8-D7D49D884ACA}"/>
              </a:ext>
            </a:extLst>
          </p:cNvPr>
          <p:cNvSpPr/>
          <p:nvPr/>
        </p:nvSpPr>
        <p:spPr>
          <a:xfrm>
            <a:off x="2206944" y="3854824"/>
            <a:ext cx="972000" cy="9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77406B2-9883-4013-B5E3-9CEC0425DFB1}"/>
              </a:ext>
            </a:extLst>
          </p:cNvPr>
          <p:cNvSpPr/>
          <p:nvPr/>
        </p:nvSpPr>
        <p:spPr>
          <a:xfrm>
            <a:off x="3584472" y="3754024"/>
            <a:ext cx="1620000" cy="11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624D9-9897-4DF4-9446-C9701BFD85B7}"/>
              </a:ext>
            </a:extLst>
          </p:cNvPr>
          <p:cNvSpPr/>
          <p:nvPr/>
        </p:nvSpPr>
        <p:spPr>
          <a:xfrm>
            <a:off x="5610000" y="3854824"/>
            <a:ext cx="972000" cy="9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정수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231B8C2-6BBD-40BC-82BD-96A0EB4E5068}"/>
              </a:ext>
            </a:extLst>
          </p:cNvPr>
          <p:cNvSpPr/>
          <p:nvPr/>
        </p:nvSpPr>
        <p:spPr>
          <a:xfrm>
            <a:off x="6987528" y="3754024"/>
            <a:ext cx="1620000" cy="11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Union-Find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1B036F-8BCA-4F79-A970-358956DD5F5B}"/>
              </a:ext>
            </a:extLst>
          </p:cNvPr>
          <p:cNvSpPr/>
          <p:nvPr/>
        </p:nvSpPr>
        <p:spPr>
          <a:xfrm>
            <a:off x="9013056" y="3854824"/>
            <a:ext cx="972000" cy="9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Disjoint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18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26F4C-DD1C-4192-A99D-BCD1C3C8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find_set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18E9E-FB79-4E2E-9305-DA530C86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root[MAX_TABLE];</a:t>
            </a:r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find_set</a:t>
            </a:r>
            <a:r>
              <a:rPr lang="en-US" altLang="ko-KR" dirty="0"/>
              <a:t>(int x) {</a:t>
            </a:r>
          </a:p>
          <a:p>
            <a:pPr marL="0" indent="0">
              <a:buNone/>
            </a:pPr>
            <a:r>
              <a:rPr lang="en-US" altLang="ko-KR" dirty="0"/>
              <a:t>    if (root[x] == x) {</a:t>
            </a:r>
          </a:p>
          <a:p>
            <a:pPr marL="0" indent="0">
              <a:buNone/>
            </a:pPr>
            <a:r>
              <a:rPr lang="en-US" altLang="ko-KR" dirty="0"/>
              <a:t>        return x;</a:t>
            </a:r>
          </a:p>
          <a:p>
            <a:pPr marL="0" indent="0">
              <a:buNone/>
            </a:pPr>
            <a:r>
              <a:rPr lang="en-US" altLang="ko-KR" dirty="0"/>
              <a:t>    } else {</a:t>
            </a:r>
          </a:p>
          <a:p>
            <a:pPr marL="0" indent="0">
              <a:buNone/>
            </a:pPr>
            <a:r>
              <a:rPr lang="en-US" altLang="ko-KR" dirty="0"/>
              <a:t>        return root[x] = </a:t>
            </a:r>
            <a:r>
              <a:rPr lang="en-US" altLang="ko-KR" dirty="0" err="1">
                <a:solidFill>
                  <a:srgbClr val="FF0000"/>
                </a:solidFill>
              </a:rPr>
              <a:t>find_set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/>
              <a:t>root[x]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77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ED6E9-E09F-41A4-A505-7D42ED5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union_set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50067-48AD-4CDD-8CEF-B3FA3107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int counts[MAX_TABLE];</a:t>
            </a:r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union_set</a:t>
            </a:r>
            <a:r>
              <a:rPr lang="en-US" altLang="ko-KR" dirty="0"/>
              <a:t>(int x, int y) {</a:t>
            </a:r>
          </a:p>
          <a:p>
            <a:pPr marL="0" indent="0">
              <a:buNone/>
            </a:pPr>
            <a:r>
              <a:rPr lang="en-US" altLang="ko-KR" dirty="0"/>
              <a:t>    x = </a:t>
            </a:r>
            <a:r>
              <a:rPr lang="en-US" altLang="ko-KR" dirty="0" err="1"/>
              <a:t>find_set</a:t>
            </a:r>
            <a:r>
              <a:rPr lang="en-US" altLang="ko-KR" dirty="0"/>
              <a:t>(x);</a:t>
            </a:r>
          </a:p>
          <a:p>
            <a:pPr marL="0" indent="0">
              <a:buNone/>
            </a:pPr>
            <a:r>
              <a:rPr lang="en-US" altLang="ko-KR" dirty="0"/>
              <a:t>    y = </a:t>
            </a:r>
            <a:r>
              <a:rPr lang="en-US" altLang="ko-KR" dirty="0" err="1"/>
              <a:t>find_set</a:t>
            </a:r>
            <a:r>
              <a:rPr lang="en-US" altLang="ko-KR" dirty="0"/>
              <a:t>(y);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if (x != y)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counts[x] = counts[y] = counts[x] + counts[y];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ko-KR" dirty="0"/>
              <a:t>    root[y] = x;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08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5E6E1-D1D5-4A8E-A790-B42BD9BB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5EBA-7062-49F9-8B18-1285D77B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(int j = 0; j &lt; MAX_TABLE; ++j) { //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root[j] = j;</a:t>
            </a:r>
          </a:p>
          <a:p>
            <a:pPr marL="0" indent="0">
              <a:buNone/>
            </a:pPr>
            <a:r>
              <a:rPr lang="en-US" altLang="ko-KR" dirty="0"/>
              <a:t>  counts[j] = 1;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f;</a:t>
            </a:r>
          </a:p>
          <a:p>
            <a:pPr marL="0" indent="0">
              <a:buNone/>
            </a:pPr>
            <a:r>
              <a:rPr lang="en-US" altLang="ko-KR" dirty="0" err="1"/>
              <a:t>scanf</a:t>
            </a:r>
            <a:r>
              <a:rPr lang="en-US" altLang="ko-KR" dirty="0"/>
              <a:t>(" %d", &amp;f);</a:t>
            </a:r>
          </a:p>
          <a:p>
            <a:pPr marL="0" indent="0">
              <a:buNone/>
            </a:pPr>
            <a:r>
              <a:rPr lang="en-US" altLang="ko-KR" dirty="0"/>
              <a:t>for (int j = 0; j &lt; f; ++j) 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scanf</a:t>
            </a:r>
            <a:r>
              <a:rPr lang="en-US" altLang="ko-KR" dirty="0"/>
              <a:t>(" %</a:t>
            </a:r>
            <a:r>
              <a:rPr lang="en-US" altLang="ko-KR" dirty="0" err="1"/>
              <a:t>s%s</a:t>
            </a:r>
            <a:r>
              <a:rPr lang="en-US" altLang="ko-KR" dirty="0"/>
              <a:t>", name1, name2);</a:t>
            </a:r>
          </a:p>
          <a:p>
            <a:pPr marL="0" indent="0">
              <a:buNone/>
            </a:pPr>
            <a:r>
              <a:rPr lang="en-US" altLang="ko-KR" dirty="0"/>
              <a:t>  add(name1); // </a:t>
            </a:r>
            <a:r>
              <a:rPr lang="ko-KR" altLang="en-US" dirty="0"/>
              <a:t>각 이름 해시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add(name2);</a:t>
            </a:r>
          </a:p>
          <a:p>
            <a:pPr marL="0" indent="0">
              <a:buNone/>
            </a:pPr>
            <a:r>
              <a:rPr lang="en-US" altLang="ko-KR" dirty="0"/>
              <a:t>  int x = find(name1); // </a:t>
            </a:r>
            <a:r>
              <a:rPr lang="ko-KR" altLang="en-US" dirty="0"/>
              <a:t>이름이 </a:t>
            </a:r>
            <a:r>
              <a:rPr lang="ko-KR" altLang="en-US" dirty="0" err="1"/>
              <a:t>해시된</a:t>
            </a:r>
            <a:r>
              <a:rPr lang="ko-KR" altLang="en-US" dirty="0"/>
              <a:t> 정수 찾기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int y = find(name2);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union_set</a:t>
            </a:r>
            <a:r>
              <a:rPr lang="en-US" altLang="ko-KR" dirty="0"/>
              <a:t>(x, y); //</a:t>
            </a:r>
            <a:r>
              <a:rPr lang="ko-KR" altLang="en-US" dirty="0"/>
              <a:t>두 집합의 크기 더하기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("%d\n", counts[</a:t>
            </a:r>
            <a:r>
              <a:rPr lang="en-US" altLang="ko-KR" dirty="0" err="1"/>
              <a:t>find_set</a:t>
            </a:r>
            <a:r>
              <a:rPr lang="en-US" altLang="ko-KR" dirty="0"/>
              <a:t>(x)]); //</a:t>
            </a:r>
            <a:r>
              <a:rPr lang="ko-KR" altLang="en-US" dirty="0"/>
              <a:t>더해진 집합의 크기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19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352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4195 친구 네트워크</vt:lpstr>
      <vt:lpstr>문제 읽기</vt:lpstr>
      <vt:lpstr>Disjoint set/Union-find</vt:lpstr>
      <vt:lpstr>find_set</vt:lpstr>
      <vt:lpstr>union_set</vt:lpstr>
      <vt:lpstr>문제 풀기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4195 친구 네트워크</dc:title>
  <dc:creator>Seok Jeongeum</dc:creator>
  <cp:lastModifiedBy>Seok Jeongeum</cp:lastModifiedBy>
  <cp:revision>1</cp:revision>
  <dcterms:created xsi:type="dcterms:W3CDTF">2020-06-15T11:02:52Z</dcterms:created>
  <dcterms:modified xsi:type="dcterms:W3CDTF">2020-06-15T11:28:10Z</dcterms:modified>
</cp:coreProperties>
</file>