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6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9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E5B71C-CA91-2FA5-F438-764FF80E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ko-KR" altLang="en-US" dirty="0"/>
              <a:t>문제발굴활동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A4C3D-13D7-3637-04A9-E5EB1D08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팀 김진유 김형민 </a:t>
            </a:r>
            <a:r>
              <a:rPr lang="ko-KR" altLang="en-US" dirty="0" err="1"/>
              <a:t>이석진</a:t>
            </a:r>
            <a:endParaRPr lang="ko-KR" altLang="en-US" dirty="0"/>
          </a:p>
        </p:txBody>
      </p:sp>
      <p:pic>
        <p:nvPicPr>
          <p:cNvPr id="4" name="Picture 3" descr="추상적인 유전 컨셉">
            <a:extLst>
              <a:ext uri="{FF2B5EF4-FFF2-40B4-BE49-F238E27FC236}">
                <a16:creationId xmlns:a16="http://schemas.microsoft.com/office/drawing/2014/main" id="{F4BBFE19-755B-E137-7FFD-E52018DD1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0" r="17077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8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22783"/>
            <a:ext cx="7335835" cy="403844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우리나라 유통 구조 가격이 많이 올라갔다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일체형 의자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물가가 다시 떨어졌을 </a:t>
            </a:r>
            <a:r>
              <a:rPr lang="ko-KR" altLang="en-US" b="0" i="0" dirty="0" err="1">
                <a:effectLst/>
                <a:latin typeface="-apple-system"/>
              </a:rPr>
              <a:t>떄</a:t>
            </a:r>
            <a:r>
              <a:rPr lang="ko-KR" altLang="en-US" b="0" i="0" dirty="0">
                <a:effectLst/>
                <a:latin typeface="-apple-system"/>
              </a:rPr>
              <a:t> 음식 값 그대로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전자 출결 매 시간 마다 하는 것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배달료</a:t>
            </a:r>
            <a:r>
              <a:rPr lang="ko-KR" altLang="en-US" b="0" i="0" dirty="0">
                <a:effectLst/>
                <a:latin typeface="-apple-system"/>
              </a:rPr>
              <a:t> 너무 비싸다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돈을 어떻게 벌지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-apple-system"/>
              </a:rPr>
              <a:t>7.</a:t>
            </a:r>
            <a:r>
              <a:rPr lang="ko-KR" altLang="en-US" b="0" i="0" dirty="0">
                <a:effectLst/>
                <a:latin typeface="-apple-system"/>
              </a:rPr>
              <a:t>강의 시간 야간이 너무 많음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4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96278"/>
            <a:ext cx="7335835" cy="406495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latin typeface="-apple-system"/>
              </a:rPr>
              <a:t>8.</a:t>
            </a:r>
            <a:r>
              <a:rPr lang="ko-KR" altLang="en-US" b="0" i="0" dirty="0">
                <a:effectLst/>
                <a:latin typeface="-apple-system"/>
              </a:rPr>
              <a:t>점심 메뉴 고르기가 힘들다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-apple-system"/>
              </a:rPr>
              <a:t>9.</a:t>
            </a:r>
            <a:r>
              <a:rPr lang="ko-KR" altLang="en-US" b="0" i="0" dirty="0" err="1">
                <a:effectLst/>
                <a:latin typeface="-apple-system"/>
              </a:rPr>
              <a:t>토비</a:t>
            </a:r>
            <a:r>
              <a:rPr lang="ko-KR" altLang="en-US" b="0" i="0" dirty="0">
                <a:effectLst/>
                <a:latin typeface="-apple-system"/>
              </a:rPr>
              <a:t> 동산 넘어가기 힘들다</a:t>
            </a: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-apple-system"/>
              </a:rPr>
              <a:t>10.</a:t>
            </a:r>
            <a:r>
              <a:rPr lang="ko-KR" altLang="en-US" b="0" i="0" dirty="0">
                <a:effectLst/>
                <a:latin typeface="-apple-system"/>
              </a:rPr>
              <a:t>버스 기다리는 시간이 너무 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-apple-system"/>
              </a:rPr>
              <a:t>11.</a:t>
            </a:r>
            <a:r>
              <a:rPr lang="ko-KR" altLang="en-US" b="0" i="0" dirty="0">
                <a:effectLst/>
                <a:latin typeface="-apple-system"/>
              </a:rPr>
              <a:t>약을 먹었는지 까먹는다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-apple-system"/>
              </a:rPr>
              <a:t>12</a:t>
            </a:r>
            <a:r>
              <a:rPr lang="ko-KR" altLang="en-US" b="0" i="0" dirty="0">
                <a:effectLst/>
                <a:latin typeface="-apple-system"/>
              </a:rPr>
              <a:t>물을 얼마나 먹었는지 모르겠다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dirty="0">
                <a:latin typeface="-apple-system"/>
              </a:rPr>
              <a:t>13.</a:t>
            </a:r>
            <a:r>
              <a:rPr lang="ko-KR" altLang="en-US" b="0" i="0" dirty="0">
                <a:effectLst/>
                <a:latin typeface="-apple-system"/>
              </a:rPr>
              <a:t>음식 배달비가 너무 비싸다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dirty="0">
                <a:latin typeface="-apple-system"/>
              </a:rPr>
              <a:t>14.</a:t>
            </a:r>
            <a:r>
              <a:rPr lang="ko-KR" altLang="en-US" b="0" i="0" dirty="0">
                <a:effectLst/>
                <a:latin typeface="-apple-system"/>
              </a:rPr>
              <a:t>식단을 추천해줬으면 좋겠다</a:t>
            </a: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-apple-system"/>
              </a:rPr>
              <a:t>15.</a:t>
            </a:r>
            <a:r>
              <a:rPr lang="ko-KR" altLang="en-US" b="0" i="0" dirty="0">
                <a:effectLst/>
                <a:latin typeface="-apple-system"/>
              </a:rPr>
              <a:t>알람을 </a:t>
            </a:r>
            <a:r>
              <a:rPr lang="ko-KR" altLang="en-US" b="0" i="0" dirty="0" err="1">
                <a:effectLst/>
                <a:latin typeface="-apple-system"/>
              </a:rPr>
              <a:t>못맞췄을</a:t>
            </a:r>
            <a:r>
              <a:rPr lang="ko-KR" altLang="en-US" b="0" i="0" dirty="0">
                <a:effectLst/>
                <a:latin typeface="-apple-system"/>
              </a:rPr>
              <a:t> 때가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06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경제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우리나라 유통 구조 가격이 많이 올라갔다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물가가 다시 떨어졌을 </a:t>
            </a:r>
            <a:r>
              <a:rPr lang="ko-KR" altLang="en-US" b="0" i="0" dirty="0" err="1">
                <a:effectLst/>
                <a:latin typeface="-apple-system"/>
              </a:rPr>
              <a:t>떄</a:t>
            </a:r>
            <a:r>
              <a:rPr lang="ko-KR" altLang="en-US" b="0" i="0" dirty="0">
                <a:effectLst/>
                <a:latin typeface="-apple-system"/>
              </a:rPr>
              <a:t> 음식 값 그대로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배달료</a:t>
            </a:r>
            <a:r>
              <a:rPr lang="ko-KR" altLang="en-US" b="0" i="0" dirty="0">
                <a:effectLst/>
                <a:latin typeface="-apple-system"/>
              </a:rPr>
              <a:t> 너무 비싸다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돈을 어떻게 벌지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음식 배달비가 너무 비싸다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일상생활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점심 메뉴 고르기가 힘들다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버스 기다리는 시간이 너무 길다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약을 먹었는지 까먹는다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물을 얼마나 먹었는지 모르겠다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식단을 추천해줬으면 좋겠다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알람을 </a:t>
            </a:r>
            <a:r>
              <a:rPr lang="ko-KR" altLang="en-US" b="0" i="0" dirty="0" err="1">
                <a:effectLst/>
                <a:latin typeface="-apple-system"/>
              </a:rPr>
              <a:t>못맞췄을</a:t>
            </a:r>
            <a:r>
              <a:rPr lang="ko-KR" altLang="en-US" b="0" i="0" dirty="0">
                <a:effectLst/>
                <a:latin typeface="-apple-system"/>
              </a:rPr>
              <a:t> 때가 있음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7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7009"/>
            <a:ext cx="7335835" cy="4184219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[</a:t>
            </a:r>
            <a:r>
              <a:rPr lang="ko-KR" altLang="en-US" b="0" i="0" dirty="0">
                <a:effectLst/>
                <a:latin typeface="-apple-system"/>
              </a:rPr>
              <a:t>학교생활</a:t>
            </a:r>
            <a:r>
              <a:rPr lang="en-US" altLang="ko-KR" b="0" i="0" dirty="0">
                <a:effectLst/>
                <a:latin typeface="-apple-system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일체형 의자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전자 출결 매 시간 마다 하는 것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강의 시간 야간이 너무 많음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토비</a:t>
            </a:r>
            <a:r>
              <a:rPr lang="ko-KR" altLang="en-US" b="0" i="0" dirty="0">
                <a:effectLst/>
                <a:latin typeface="-apple-system"/>
              </a:rPr>
              <a:t> 동산 넘어가기 힘들다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9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선정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E06402-1F87-2652-60C7-AD5C05AAA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70215"/>
              </p:ext>
            </p:extLst>
          </p:nvPr>
        </p:nvGraphicFramePr>
        <p:xfrm>
          <a:off x="565150" y="2160588"/>
          <a:ext cx="7335836" cy="392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59">
                  <a:extLst>
                    <a:ext uri="{9D8B030D-6E8A-4147-A177-3AD203B41FA5}">
                      <a16:colId xmlns:a16="http://schemas.microsoft.com/office/drawing/2014/main" val="2783857980"/>
                    </a:ext>
                  </a:extLst>
                </a:gridCol>
                <a:gridCol w="1833959">
                  <a:extLst>
                    <a:ext uri="{9D8B030D-6E8A-4147-A177-3AD203B41FA5}">
                      <a16:colId xmlns:a16="http://schemas.microsoft.com/office/drawing/2014/main" val="1408036075"/>
                    </a:ext>
                  </a:extLst>
                </a:gridCol>
                <a:gridCol w="1833959">
                  <a:extLst>
                    <a:ext uri="{9D8B030D-6E8A-4147-A177-3AD203B41FA5}">
                      <a16:colId xmlns:a16="http://schemas.microsoft.com/office/drawing/2014/main" val="992551872"/>
                    </a:ext>
                  </a:extLst>
                </a:gridCol>
                <a:gridCol w="1833959">
                  <a:extLst>
                    <a:ext uri="{9D8B030D-6E8A-4147-A177-3AD203B41FA5}">
                      <a16:colId xmlns:a16="http://schemas.microsoft.com/office/drawing/2014/main" val="3045679740"/>
                    </a:ext>
                  </a:extLst>
                </a:gridCol>
              </a:tblGrid>
              <a:tr h="9816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김진유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이석진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13792"/>
                  </a:ext>
                </a:extLst>
              </a:tr>
              <a:tr h="9816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배달비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너무 비싸다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배달료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너무 비싸다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배달료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너무 비싸다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98907"/>
                  </a:ext>
                </a:extLst>
              </a:tr>
              <a:tr h="9816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일상생활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물을 얼마나 먹었는지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알람을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못맞췄을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점심 메뉴 고르기가 힘들다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10557"/>
                  </a:ext>
                </a:extLst>
              </a:tr>
              <a:tr h="9816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학교생활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토비동산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 출결 매 시간 마다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 출결 매 시간 마다 하는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97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C246DF-05F7-F2E6-8410-31DFC9B3E7BD}"/>
              </a:ext>
            </a:extLst>
          </p:cNvPr>
          <p:cNvSpPr txBox="1"/>
          <p:nvPr/>
        </p:nvSpPr>
        <p:spPr>
          <a:xfrm>
            <a:off x="8256104" y="2398643"/>
            <a:ext cx="337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경제</a:t>
            </a:r>
            <a:r>
              <a:rPr lang="en-US" altLang="ko-KR" dirty="0"/>
              <a:t>] </a:t>
            </a:r>
            <a:r>
              <a:rPr lang="ko-KR" altLang="en-US" dirty="0" err="1"/>
              <a:t>배달료가</a:t>
            </a:r>
            <a:r>
              <a:rPr lang="ko-KR" altLang="en-US" dirty="0"/>
              <a:t> 너무 비싸다</a:t>
            </a:r>
          </a:p>
        </p:txBody>
      </p:sp>
    </p:spTree>
    <p:extLst>
      <p:ext uri="{BB962C8B-B14F-4D97-AF65-F5344CB8AC3E}">
        <p14:creationId xmlns:p14="http://schemas.microsoft.com/office/powerpoint/2010/main" val="402022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14694-C5D4-7554-8E3C-EB66C353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융합 및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91EB1-398F-6005-32DD-C43DD8CA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배달비가 비싸서 생활비가 많이 나간다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배달비가 비싸서 밥을 안 먹게 됨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자영업자 입장에서 매출액이 줄어든다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07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19DB-FB0D-B4E4-1631-666B027D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AA6AB-C9BC-F909-5AD5-5F20BE90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-apple-system"/>
              </a:rPr>
              <a:t>idea engineering </a:t>
            </a:r>
            <a:r>
              <a:rPr lang="ko-KR" altLang="en-US" b="0" i="0" dirty="0">
                <a:effectLst/>
                <a:latin typeface="-apple-system"/>
              </a:rPr>
              <a:t>과정에 따라 각 단계를 잘 진행했다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effectLst/>
                <a:latin typeface="-apple-system"/>
              </a:rPr>
              <a:t>팀원 </a:t>
            </a:r>
            <a:r>
              <a:rPr lang="en-US" altLang="ko-KR" b="0" i="0" dirty="0">
                <a:effectLst/>
                <a:latin typeface="-apple-system"/>
              </a:rPr>
              <a:t>3</a:t>
            </a:r>
            <a:r>
              <a:rPr lang="ko-KR" altLang="en-US" b="0" i="0" dirty="0">
                <a:effectLst/>
                <a:latin typeface="-apple-system"/>
              </a:rPr>
              <a:t>명이 일상생활에서 가장 핵심이라고 생각하는 문제이므로 가장 잘 선정된 문제라고 볼 </a:t>
            </a:r>
            <a:r>
              <a:rPr lang="ko-KR" altLang="en-US" dirty="0">
                <a:latin typeface="-apple-system"/>
              </a:rPr>
              <a:t>수 있다</a:t>
            </a:r>
            <a:r>
              <a:rPr lang="en-US" altLang="ko-KR" dirty="0"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08874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280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Microsoft GothicNeo</vt:lpstr>
      <vt:lpstr>Arial</vt:lpstr>
      <vt:lpstr>PunchcardVTI</vt:lpstr>
      <vt:lpstr>문제발굴활동</vt:lpstr>
      <vt:lpstr>아이디어 생성</vt:lpstr>
      <vt:lpstr>아이디어 생성</vt:lpstr>
      <vt:lpstr>아이디어 평가</vt:lpstr>
      <vt:lpstr>아이디어 평가</vt:lpstr>
      <vt:lpstr>아이디어 평가</vt:lpstr>
      <vt:lpstr>아이디어 선정</vt:lpstr>
      <vt:lpstr>아이디어 융합 및 개선</vt:lpstr>
      <vt:lpstr>검토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문제발굴활동</dc:title>
  <dc:creator>김진유(2018158008)</dc:creator>
  <cp:lastModifiedBy>김진유(2018158008)</cp:lastModifiedBy>
  <cp:revision>1</cp:revision>
  <dcterms:created xsi:type="dcterms:W3CDTF">2022-09-19T14:57:30Z</dcterms:created>
  <dcterms:modified xsi:type="dcterms:W3CDTF">2022-09-19T18:12:57Z</dcterms:modified>
</cp:coreProperties>
</file>