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46F-D0F4-4DFD-97EA-A74CCC11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D8E6-E6B2-4580-8868-1C35CBDA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35D6-5C73-4487-8BAF-82821767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04E3-057F-4ED3-AA6D-737D666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582B-4DD2-4788-8A36-BAA9175D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0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9825-CB3A-4486-8442-5DE903DA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4FA4-4126-4881-9E3A-B7C99277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18E-D236-4F41-B3B5-DF5630C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CD22-39F7-4C80-98DF-300DD161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D276-75A8-4368-A73B-4D976ABE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3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E9F6-0A01-472C-9581-D42AAF740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8199B-794E-4B5E-A050-70283788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C8DD-B669-46DE-A997-655D9334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13B1-BFBD-45EA-83AC-21A913A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EEFF-9AF0-4477-9D8C-D127E4E0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18D9-34EF-4801-9DDA-12C07772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BC48-19E8-44CB-BA85-B0D59ECD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F081-873A-423E-98A8-A125907B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FAF5-FE0A-49F7-BA0B-CC2928F3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BDD8-9344-4A1F-972F-EE875D00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41E1-98A6-4DA8-A146-0CED067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905C-4D5E-400B-8699-2492FC05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5AE3-35F6-40D4-8326-9508B84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2D93-5E18-426E-AFCA-A69925BE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996B-ACCA-482D-A842-6A4FD703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1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67A5-4036-49DB-A8BA-42B8FEB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0A6B-70E1-4D27-8E45-ED34DA71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3F430-BDF4-4059-9132-69A640DDE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8132-6A14-4F97-98B9-36D5F5B4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CE4E-CE7E-459E-AFCF-1E602D57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1CB92-D140-422F-B962-AD12C891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4F7C-ADAE-49CA-8D8D-A8FAD05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17B5-7CF8-4C5D-8CA4-22755096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3494-8DF3-4DA5-A612-8F6C85E70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0E8B2-CB1F-42CD-BE6C-A2E5CD4B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97C1F-0301-4BFA-8A92-74F6D973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2FD7C-B04B-4739-A116-6DC84628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D5750-8550-4AD9-9080-646912B9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752B2-3C5F-413C-A4D6-83DB10ED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620E-C511-4DAD-B03C-FCF8EA2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D0FD2-DF71-401C-9F48-ADCBDC0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2D295-77E4-47A2-95C0-E59008C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CA977-BF8A-443B-9D11-9EE0859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276C-35B2-4E18-9812-71EFADE1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57F89-6EAE-4974-B978-7CE41A75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45119-0D47-4CFF-A9D8-3F0636F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0F23-7DBA-4604-BEBC-2CF46327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AA1-9BB0-4AB9-AEFD-E943ABAA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18BB1-21A5-4DAB-A488-719ECA02C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A764-C9BD-4264-9F23-8CCA03E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B7CF-A85C-44FA-B39E-7C40FE8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79CF-B65C-4A92-81C2-BE6F539D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0942-C889-413F-B787-BAEE1CDB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8C3A5-78A0-4D31-9EB4-AC0B34CA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8200A-77EB-47A6-9F09-058001BD6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0B22-5C29-446D-B8A7-19EC2B62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3362-31E3-4E03-ACE2-4984ABDD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9AD3-86ED-4C20-8326-536B0D9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7D73C-127B-4732-9908-D147BDC6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5EC2-7B6D-40A7-B828-192B9D72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3885-603C-45DC-8626-70B323B51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D4C4-29BD-4A15-B31F-4E3DC7D399F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B312-7FC7-4F65-8F68-DA947B3D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4B5D-CA7D-49B9-9C5A-9265AB2C7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8709-F2B2-4FA6-BCC6-E799DEBDF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BC6187-769B-414F-9CE2-BB10A6BE0D56}"/>
              </a:ext>
            </a:extLst>
          </p:cNvPr>
          <p:cNvSpPr/>
          <p:nvPr/>
        </p:nvSpPr>
        <p:spPr>
          <a:xfrm>
            <a:off x="3610466" y="208332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67E41-3B04-446A-922E-C9AE8FD1E896}"/>
              </a:ext>
            </a:extLst>
          </p:cNvPr>
          <p:cNvSpPr/>
          <p:nvPr/>
        </p:nvSpPr>
        <p:spPr>
          <a:xfrm>
            <a:off x="4402318" y="208332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0A840-65FE-4DC5-BF26-5E93089CC2E8}"/>
              </a:ext>
            </a:extLst>
          </p:cNvPr>
          <p:cNvSpPr/>
          <p:nvPr/>
        </p:nvSpPr>
        <p:spPr>
          <a:xfrm>
            <a:off x="5194170" y="208332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AD06C-9C4A-4FBE-9CB6-398F175D38CA}"/>
              </a:ext>
            </a:extLst>
          </p:cNvPr>
          <p:cNvSpPr/>
          <p:nvPr/>
        </p:nvSpPr>
        <p:spPr>
          <a:xfrm>
            <a:off x="3610466" y="281861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BE194-DDB0-409B-B9B8-9E55352AD2CE}"/>
              </a:ext>
            </a:extLst>
          </p:cNvPr>
          <p:cNvSpPr/>
          <p:nvPr/>
        </p:nvSpPr>
        <p:spPr>
          <a:xfrm>
            <a:off x="4402318" y="281861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AB22A-8ADF-428E-848E-31A34A5B6EBE}"/>
              </a:ext>
            </a:extLst>
          </p:cNvPr>
          <p:cNvSpPr/>
          <p:nvPr/>
        </p:nvSpPr>
        <p:spPr>
          <a:xfrm>
            <a:off x="5194170" y="281861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99F41-9053-464E-AE5C-80B552D6D4CB}"/>
              </a:ext>
            </a:extLst>
          </p:cNvPr>
          <p:cNvSpPr/>
          <p:nvPr/>
        </p:nvSpPr>
        <p:spPr>
          <a:xfrm>
            <a:off x="3610466" y="355390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8EFAC-15D2-4DDF-B36B-BFDF9C120C47}"/>
              </a:ext>
            </a:extLst>
          </p:cNvPr>
          <p:cNvSpPr/>
          <p:nvPr/>
        </p:nvSpPr>
        <p:spPr>
          <a:xfrm>
            <a:off x="4402318" y="355390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FACE4-3CE8-4676-B8D4-9752EF78E983}"/>
              </a:ext>
            </a:extLst>
          </p:cNvPr>
          <p:cNvSpPr/>
          <p:nvPr/>
        </p:nvSpPr>
        <p:spPr>
          <a:xfrm>
            <a:off x="5194170" y="3553904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A9D11E-8EC5-444E-BDE9-A119AD11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96" y="3648723"/>
            <a:ext cx="606592" cy="6098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1150C3-DF29-44B4-8FB2-B1591D88F65F}"/>
              </a:ext>
            </a:extLst>
          </p:cNvPr>
          <p:cNvSpPr/>
          <p:nvPr/>
        </p:nvSpPr>
        <p:spPr>
          <a:xfrm>
            <a:off x="7244003" y="203315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15AC8A-E4A8-4B00-AC3B-1C858094400E}"/>
              </a:ext>
            </a:extLst>
          </p:cNvPr>
          <p:cNvSpPr/>
          <p:nvPr/>
        </p:nvSpPr>
        <p:spPr>
          <a:xfrm>
            <a:off x="8035855" y="203315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75DD5-AEA5-4E1B-856E-BCE32E8467DF}"/>
              </a:ext>
            </a:extLst>
          </p:cNvPr>
          <p:cNvSpPr/>
          <p:nvPr/>
        </p:nvSpPr>
        <p:spPr>
          <a:xfrm>
            <a:off x="8827707" y="203315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97AD00-B98C-4DFB-9F77-3DD634F75237}"/>
              </a:ext>
            </a:extLst>
          </p:cNvPr>
          <p:cNvSpPr/>
          <p:nvPr/>
        </p:nvSpPr>
        <p:spPr>
          <a:xfrm>
            <a:off x="7244003" y="276844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AA40C3-1311-4AA2-8305-229F352A7EAA}"/>
              </a:ext>
            </a:extLst>
          </p:cNvPr>
          <p:cNvSpPr/>
          <p:nvPr/>
        </p:nvSpPr>
        <p:spPr>
          <a:xfrm>
            <a:off x="8035855" y="276844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7F545-6E54-4EFD-A798-2132BB1982BE}"/>
              </a:ext>
            </a:extLst>
          </p:cNvPr>
          <p:cNvSpPr/>
          <p:nvPr/>
        </p:nvSpPr>
        <p:spPr>
          <a:xfrm>
            <a:off x="8827707" y="276844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05012-675C-46F7-9D5B-AD10549FD2C4}"/>
              </a:ext>
            </a:extLst>
          </p:cNvPr>
          <p:cNvSpPr/>
          <p:nvPr/>
        </p:nvSpPr>
        <p:spPr>
          <a:xfrm>
            <a:off x="7244003" y="350373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F6FC7-BD4F-4FD8-A232-2AA606601903}"/>
              </a:ext>
            </a:extLst>
          </p:cNvPr>
          <p:cNvSpPr/>
          <p:nvPr/>
        </p:nvSpPr>
        <p:spPr>
          <a:xfrm>
            <a:off x="8035855" y="350373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94A29-C3D1-47F5-AA99-AA6BD9903C2A}"/>
              </a:ext>
            </a:extLst>
          </p:cNvPr>
          <p:cNvSpPr/>
          <p:nvPr/>
        </p:nvSpPr>
        <p:spPr>
          <a:xfrm>
            <a:off x="8827707" y="3503737"/>
            <a:ext cx="791852" cy="735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3490B3D-EC2E-4193-AF3E-A0121BF20BC3}"/>
              </a:ext>
            </a:extLst>
          </p:cNvPr>
          <p:cNvSpPr/>
          <p:nvPr/>
        </p:nvSpPr>
        <p:spPr>
          <a:xfrm>
            <a:off x="8144263" y="2858001"/>
            <a:ext cx="575035" cy="55618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DF6252-FDDE-4DB6-B2F3-E7D4ECEA0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37" y="3566472"/>
            <a:ext cx="606592" cy="6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Rajan</dc:creator>
  <cp:lastModifiedBy>Rahul Rajan</cp:lastModifiedBy>
  <cp:revision>2</cp:revision>
  <dcterms:created xsi:type="dcterms:W3CDTF">2017-11-05T10:32:01Z</dcterms:created>
  <dcterms:modified xsi:type="dcterms:W3CDTF">2017-11-06T01:35:47Z</dcterms:modified>
</cp:coreProperties>
</file>