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8191C-9CFB-CAA1-7E1E-E51C6A32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978773-0AE3-990F-6946-0AD54AA9D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5A542-7CC0-7CEB-338D-AA00BAA9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37E16-D4F6-10EA-21FB-C5B83F23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511CE-C067-096C-07C9-EA5BA7F8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0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13565-1BFB-982C-2AC9-3FB1131B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9AE8-AEAD-37FE-6AD1-CABEFF83F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5AD35-3CCF-7872-FB5A-28A3BBBB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A9B82-5A32-22B9-1F36-5C2E594B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510DD-0C45-B98C-7D42-3D6477C4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EC6958-3DB6-B1B1-33B3-5C27545E1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48E1D-4816-03E4-B629-DE2F294B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30543-8C29-D568-A338-B60BFC2B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AFE3F-495B-EB44-FE46-A7B3DD13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034A4-3C27-FBB9-8E97-DDC19AED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7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134A9-288B-E0E0-D5E5-91273D85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56E46-3CBD-1072-CDA8-FE907B46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49073-9C62-D855-F3AD-A615F5DC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4FA0D-4C82-7BEC-8AC0-BF24D0B8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D49DC-F6DA-6D69-BB4B-0C08F262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9485D-3EF3-1D61-2EF3-8905266A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637B0-8039-FAD7-3DB5-57A482B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B6EED-3AD9-15D2-9066-684C5E1F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94390-7512-AFC6-C979-DE3225ED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ED245-8E1A-10CE-2B44-178B18AC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2CEF9-757F-2B06-10FD-93C787F3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9415-9BC8-D794-FCDE-FA71C3C41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22D7A-F7BB-02EB-75B7-EC5A0955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661E2-1E98-E473-0699-B4C25C03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E8427-B442-2135-88DD-EED384C8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453C6-DDA6-2986-95DC-7EB7A0BB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CB916-6074-AC67-9D41-44EC6507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C5868-4F17-99A3-290F-9466E9401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3CD7F-24D3-4075-A324-2C53F0F28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F83A9-021F-E1AE-44C9-E04741992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BADBF1-0DA7-7AD0-5099-8ABA5CE4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96C55-A4F5-96B9-A260-03FF4EFE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E01782-99CA-1C4A-DABB-C5B63147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930774-1BCD-4E03-DB06-8953A974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CBA80-77D3-1DAB-5828-4FF12B0A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D86CF7-20B3-1370-C1B0-05357C26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23DD8-84CB-C74C-F3A9-76EDFB98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38A06E-A20D-CED1-3369-AF4B55BB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E06F0-B76B-F252-A479-65593AB7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3CF7BE-CC43-16F8-1672-CDF10806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91119-E7D9-D369-5DB2-13A14640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519DA-ED85-001F-40EE-927B03D4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516CD-8B46-962F-5E27-94695CD79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8E976-F00F-99B3-48F7-1991348C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73E5D-B90F-C5F5-D4CE-0F0FBD28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408D7-F78F-B919-0251-EE535CC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AB74D-A23C-9EEA-06BF-06D0AC45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F31DB-150D-C1B0-E727-FA40C4D3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E1F275-8211-32D8-5D9D-28C0823F7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F6953-012D-3C46-7035-630F535A5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8C2A8-D23D-D745-B569-AD465B45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702A5-4BD1-858D-25B8-380C9476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0C16E-1C1F-B2DE-4EEE-7474689B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F59E85-8936-41D4-6F9E-1BCFB5D4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9B034-0128-3815-8502-6E3FA990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5451F-8F79-0041-8D6D-E55A1FD83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1B9B9-FC38-4D7B-8C12-B7BE84CB41D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D2550-C7F4-1670-477A-6EC9265B4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A0103-1179-25E4-66D1-C0E7130FF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F879-632B-487F-A7C7-87598312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0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810D94A-EB1D-13CA-25CB-78B52F9D0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3" y="4365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Container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Security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Current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Pricing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1D4C7C-B021-793D-A39D-A522EC847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8197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2AA0FD9-E52A-2AA9-ADC6-4B33462BF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B1111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Trend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B1111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Vision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B1111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One - Container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B1111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Security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B1111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B1111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Pricing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Available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Oct-01: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Amazon ECS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$1,155 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1,100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credits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serverless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container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pod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task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$115.50 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110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credits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B0E95D-D100-0AD8-7D73-6A5BBA0D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09" y="212689"/>
            <a:ext cx="8560828" cy="65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9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A0E34E-7716-2C44-E416-F0EE10EE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0" y="540883"/>
            <a:ext cx="10945077" cy="56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6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Anthony Kim (SE-AS)</dc:creator>
  <cp:lastModifiedBy>Anthony Kim (SE-AS)</cp:lastModifiedBy>
  <cp:revision>1</cp:revision>
  <dcterms:created xsi:type="dcterms:W3CDTF">2023-12-07T06:41:25Z</dcterms:created>
  <dcterms:modified xsi:type="dcterms:W3CDTF">2023-12-07T06:44:42Z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0d67e-2428-41a1-85f0-bee73fd61572_Enabled">
    <vt:lpwstr>true</vt:lpwstr>
  </property>
  <property fmtid="{D5CDD505-2E9C-101B-9397-08002B2CF9AE}" pid="3" name="MSIP_Label_fb50d67e-2428-41a1-85f0-bee73fd61572_SetDate">
    <vt:lpwstr>2023-12-07T06:41:35Z</vt:lpwstr>
  </property>
  <property fmtid="{D5CDD505-2E9C-101B-9397-08002B2CF9AE}" pid="4" name="MSIP_Label_fb50d67e-2428-41a1-85f0-bee73fd61572_Method">
    <vt:lpwstr>Privileged</vt:lpwstr>
  </property>
  <property fmtid="{D5CDD505-2E9C-101B-9397-08002B2CF9AE}" pid="5" name="MSIP_Label_fb50d67e-2428-41a1-85f0-bee73fd61572_Name">
    <vt:lpwstr>Public Information - no protection</vt:lpwstr>
  </property>
  <property fmtid="{D5CDD505-2E9C-101B-9397-08002B2CF9AE}" pid="6" name="MSIP_Label_fb50d67e-2428-41a1-85f0-bee73fd61572_SiteId">
    <vt:lpwstr>3e04753a-ae5b-42d4-a86d-d6f05460f9e4</vt:lpwstr>
  </property>
  <property fmtid="{D5CDD505-2E9C-101B-9397-08002B2CF9AE}" pid="7" name="MSIP_Label_fb50d67e-2428-41a1-85f0-bee73fd61572_ActionId">
    <vt:lpwstr>8bdc1a7e-f1ec-4701-a6bf-a445a1499690</vt:lpwstr>
  </property>
  <property fmtid="{D5CDD505-2E9C-101B-9397-08002B2CF9AE}" pid="8" name="MSIP_Label_fb50d67e-2428-41a1-85f0-bee73fd61572_ContentBits">
    <vt:lpwstr>0</vt:lpwstr>
  </property>
</Properties>
</file>