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33"/>
  </p:normalViewPr>
  <p:slideViewPr>
    <p:cSldViewPr snapToGrid="0" snapToObjects="1" showGuides="1">
      <p:cViewPr varScale="1">
        <p:scale>
          <a:sx n="112" d="100"/>
          <a:sy n="112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FEAC5-23AD-614B-8681-CFA7E110D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7500B0-40E2-8143-ADB5-EE2BE5BFC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F7B3A-A56C-AD4C-AB9E-199F0332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B17-CED9-944D-997B-1DFECC1763F4}" type="datetimeFigureOut">
              <a:rPr kumimoji="1" lang="ko-KR" altLang="en-US" smtClean="0"/>
              <a:t>2020. 4. 23.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7C09F-2FD4-2040-BCD0-0E4441C0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3D318-A2CF-F94C-B61D-FE293861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5A65-6E98-AD4D-9EEE-63B07BF7B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884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B9CB1-194E-0944-9070-2CA3D348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AE39F-364D-1245-8D3E-1F21E4015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F0E09-262B-E64B-8B2D-FEB54727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B17-CED9-944D-997B-1DFECC1763F4}" type="datetimeFigureOut">
              <a:rPr kumimoji="1" lang="ko-KR" altLang="en-US" smtClean="0"/>
              <a:t>2020. 4. 23.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CAD02-4FB3-3949-B588-F9E03B8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873AD-FD02-C248-A2B4-F0E13B8B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5A65-6E98-AD4D-9EEE-63B07BF7B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031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8CAE17-CBE8-D94A-A7E3-63D5CD0E7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71184-1CCC-AB40-919D-3A875F6D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852A1-CECA-8942-AC0A-733A0313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B17-CED9-944D-997B-1DFECC1763F4}" type="datetimeFigureOut">
              <a:rPr kumimoji="1" lang="ko-KR" altLang="en-US" smtClean="0"/>
              <a:t>2020. 4. 23.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8B210-3E5B-0649-AB68-3A30839A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82E95-282E-274E-B63B-8CFA3A5D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5A65-6E98-AD4D-9EEE-63B07BF7B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469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F3ED2-4FEB-C842-AE42-9DC50855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565A2-3A06-D34D-B5F9-3731C8A4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0BED3-F526-D449-9900-B349DE00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B17-CED9-944D-997B-1DFECC1763F4}" type="datetimeFigureOut">
              <a:rPr kumimoji="1" lang="ko-KR" altLang="en-US" smtClean="0"/>
              <a:t>2020. 4. 23.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1F336-7B01-D841-92E1-C4B7E169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9D2B6-0702-4C46-A9D3-B20C1C98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5A65-6E98-AD4D-9EEE-63B07BF7B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867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0A5C3-55A0-A14B-94CC-F94E78C6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472DF-E16D-B14D-9226-10C58674E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05184-CE1F-6946-B02E-CC263B7D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B17-CED9-944D-997B-1DFECC1763F4}" type="datetimeFigureOut">
              <a:rPr kumimoji="1" lang="ko-KR" altLang="en-US" smtClean="0"/>
              <a:t>2020. 4. 23.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ED2A2-8ADE-BC41-9ADF-1E379091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528CB-359A-774A-AFC9-9EE9CF91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5A65-6E98-AD4D-9EEE-63B07BF7B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728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C94E4-8704-F54A-8BE3-FF5F7A16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FD195-A348-E54B-9273-9213CC6CA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D4E22F-24A3-8A47-B118-FA1046575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BA604-3E37-C248-8E2C-860ACB50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B17-CED9-944D-997B-1DFECC1763F4}" type="datetimeFigureOut">
              <a:rPr kumimoji="1" lang="ko-KR" altLang="en-US" smtClean="0"/>
              <a:t>2020. 4. 23.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42F5C-CFFF-C745-AC09-208CB4D3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71924-18BE-5243-8915-0778D63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5A65-6E98-AD4D-9EEE-63B07BF7B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592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A5ADE-A33C-884F-B1D5-4C7FC417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7B1D6-836F-514E-90C4-CCC42A3E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9FAAB-91E4-CF4F-91FC-AB3CBA088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30A1B1-555E-3548-9119-976856E4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61DF84-1715-1445-8EF5-E96D01C9A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92FC8-733A-0447-8399-C3CB9D43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B17-CED9-944D-997B-1DFECC1763F4}" type="datetimeFigureOut">
              <a:rPr kumimoji="1" lang="ko-KR" altLang="en-US" smtClean="0"/>
              <a:t>2020. 4. 23.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B20B93-EF6F-DC4F-AEF0-3E1BD226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B7B3ED-9EEC-B142-B364-17C0B21E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5A65-6E98-AD4D-9EEE-63B07BF7B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993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4AB1-C4C1-2444-94D9-DE4BC85F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DAA69C-0A04-7B45-85CE-D664829B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B17-CED9-944D-997B-1DFECC1763F4}" type="datetimeFigureOut">
              <a:rPr kumimoji="1" lang="ko-KR" altLang="en-US" smtClean="0"/>
              <a:t>2020. 4. 23.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DD9A20-6107-C54B-862A-93EE5543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62432-607F-514D-9F64-9DC8C0CD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5A65-6E98-AD4D-9EEE-63B07BF7B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23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1A9667-0BBC-2649-8791-55BFC796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B17-CED9-944D-997B-1DFECC1763F4}" type="datetimeFigureOut">
              <a:rPr kumimoji="1" lang="ko-KR" altLang="en-US" smtClean="0"/>
              <a:t>2020. 4. 23.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0DF654-78F3-934D-9911-83251B3C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971DB8-B797-D647-834D-39088836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5A65-6E98-AD4D-9EEE-63B07BF7B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5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6FD72-D638-484D-831D-49B0328A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B217F-4AC0-464D-BDBB-F015CFC4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5C4F4-8392-BF4C-A0E0-F16E35412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A5B30-27C7-074D-85F8-0DA36F0B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B17-CED9-944D-997B-1DFECC1763F4}" type="datetimeFigureOut">
              <a:rPr kumimoji="1" lang="ko-KR" altLang="en-US" smtClean="0"/>
              <a:t>2020. 4. 23.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B65E3-B25A-2C4D-9EEE-887396F5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2851F-DC01-B84C-8E75-E13C3DCF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5A65-6E98-AD4D-9EEE-63B07BF7B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913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85212-2BD6-8A48-836C-D37347CD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6FA8F2-6B19-6C49-9C48-B1E6F9536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A61A30-66AD-1A4A-ABB7-E0649FD3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1B7F0-5500-984F-89ED-A3A55409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B17-CED9-944D-997B-1DFECC1763F4}" type="datetimeFigureOut">
              <a:rPr kumimoji="1" lang="ko-KR" altLang="en-US" smtClean="0"/>
              <a:t>2020. 4. 23.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B8753-5CB0-174E-AF22-F8D04C4E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CA311-9A23-D74C-85D8-7B4DEDAC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5A65-6E98-AD4D-9EEE-63B07BF7B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16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2A37B3-048F-1048-8913-64181A6D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946911-ECA2-0740-ABD8-66BE91157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B6FED-0C88-F342-AD72-9AF263CA2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AB17-CED9-944D-997B-1DFECC1763F4}" type="datetimeFigureOut">
              <a:rPr kumimoji="1" lang="ko-KR" altLang="en-US" smtClean="0"/>
              <a:t>2020. 4. 23.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AAF4D-335A-684B-A91B-0F94D850F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A023A-30F2-6B49-827C-8170B462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5A65-6E98-AD4D-9EEE-63B07BF7B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995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AE0605D-6A3F-1D42-82E4-428D405F7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23340"/>
              </p:ext>
            </p:extLst>
          </p:nvPr>
        </p:nvGraphicFramePr>
        <p:xfrm>
          <a:off x="414019" y="422910"/>
          <a:ext cx="5156200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081">
                  <a:extLst>
                    <a:ext uri="{9D8B030D-6E8A-4147-A177-3AD203B41FA5}">
                      <a16:colId xmlns:a16="http://schemas.microsoft.com/office/drawing/2014/main" val="1137704825"/>
                    </a:ext>
                  </a:extLst>
                </a:gridCol>
                <a:gridCol w="998895">
                  <a:extLst>
                    <a:ext uri="{9D8B030D-6E8A-4147-A177-3AD203B41FA5}">
                      <a16:colId xmlns:a16="http://schemas.microsoft.com/office/drawing/2014/main" val="4189791483"/>
                    </a:ext>
                  </a:extLst>
                </a:gridCol>
                <a:gridCol w="675443">
                  <a:extLst>
                    <a:ext uri="{9D8B030D-6E8A-4147-A177-3AD203B41FA5}">
                      <a16:colId xmlns:a16="http://schemas.microsoft.com/office/drawing/2014/main" val="3375510027"/>
                    </a:ext>
                  </a:extLst>
                </a:gridCol>
                <a:gridCol w="523231">
                  <a:extLst>
                    <a:ext uri="{9D8B030D-6E8A-4147-A177-3AD203B41FA5}">
                      <a16:colId xmlns:a16="http://schemas.microsoft.com/office/drawing/2014/main" val="256945480"/>
                    </a:ext>
                  </a:extLst>
                </a:gridCol>
                <a:gridCol w="608850">
                  <a:extLst>
                    <a:ext uri="{9D8B030D-6E8A-4147-A177-3AD203B41FA5}">
                      <a16:colId xmlns:a16="http://schemas.microsoft.com/office/drawing/2014/main" val="1466389310"/>
                    </a:ext>
                  </a:extLst>
                </a:gridCol>
                <a:gridCol w="1217700">
                  <a:extLst>
                    <a:ext uri="{9D8B030D-6E8A-4147-A177-3AD203B41FA5}">
                      <a16:colId xmlns:a16="http://schemas.microsoft.com/office/drawing/2014/main" val="2119010382"/>
                    </a:ext>
                  </a:extLst>
                </a:gridCol>
              </a:tblGrid>
              <a:tr h="2286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회원 테이블 </a:t>
                      </a:r>
                      <a:r>
                        <a:rPr lang="en-US" sz="1200" u="none" strike="noStrike" dirty="0" err="1">
                          <a:effectLst/>
                        </a:rPr>
                        <a:t>member_tb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79606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컬럼명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타입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기본값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비고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318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member_id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 unsigned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primary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auto_increment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2882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unique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6332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nickname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9674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pwd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char(64)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sha-256</a:t>
                      </a:r>
                      <a:r>
                        <a:rPr lang="ko-KR" altLang="en-US" sz="1200" u="none" strike="noStrike">
                          <a:effectLst/>
                        </a:rPr>
                        <a:t>방식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28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varchar(50)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032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attendance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 unsigned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7875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varchar(30)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31685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5B8C70-E154-F24D-8496-BC9283B7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52237"/>
              </p:ext>
            </p:extLst>
          </p:nvPr>
        </p:nvGraphicFramePr>
        <p:xfrm>
          <a:off x="5913120" y="422910"/>
          <a:ext cx="5816599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980">
                  <a:extLst>
                    <a:ext uri="{9D8B030D-6E8A-4147-A177-3AD203B41FA5}">
                      <a16:colId xmlns:a16="http://schemas.microsoft.com/office/drawing/2014/main" val="1609659293"/>
                    </a:ext>
                  </a:extLst>
                </a:gridCol>
                <a:gridCol w="951980">
                  <a:extLst>
                    <a:ext uri="{9D8B030D-6E8A-4147-A177-3AD203B41FA5}">
                      <a16:colId xmlns:a16="http://schemas.microsoft.com/office/drawing/2014/main" val="3240811799"/>
                    </a:ext>
                  </a:extLst>
                </a:gridCol>
                <a:gridCol w="1218535">
                  <a:extLst>
                    <a:ext uri="{9D8B030D-6E8A-4147-A177-3AD203B41FA5}">
                      <a16:colId xmlns:a16="http://schemas.microsoft.com/office/drawing/2014/main" val="1658749218"/>
                    </a:ext>
                  </a:extLst>
                </a:gridCol>
                <a:gridCol w="523589">
                  <a:extLst>
                    <a:ext uri="{9D8B030D-6E8A-4147-A177-3AD203B41FA5}">
                      <a16:colId xmlns:a16="http://schemas.microsoft.com/office/drawing/2014/main" val="3692569514"/>
                    </a:ext>
                  </a:extLst>
                </a:gridCol>
                <a:gridCol w="951980">
                  <a:extLst>
                    <a:ext uri="{9D8B030D-6E8A-4147-A177-3AD203B41FA5}">
                      <a16:colId xmlns:a16="http://schemas.microsoft.com/office/drawing/2014/main" val="1099523084"/>
                    </a:ext>
                  </a:extLst>
                </a:gridCol>
                <a:gridCol w="1218535">
                  <a:extLst>
                    <a:ext uri="{9D8B030D-6E8A-4147-A177-3AD203B41FA5}">
                      <a16:colId xmlns:a16="http://schemas.microsoft.com/office/drawing/2014/main" val="3901827503"/>
                    </a:ext>
                  </a:extLst>
                </a:gridCol>
              </a:tblGrid>
              <a:tr h="2286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게시판 테이블 </a:t>
                      </a:r>
                      <a:r>
                        <a:rPr lang="en-US" sz="1200" u="none" strike="noStrike" dirty="0" err="1">
                          <a:effectLst/>
                        </a:rPr>
                        <a:t>board_tb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783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컬럼명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타입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기본값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비고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014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board_id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 unsigned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primary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auto_increment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1046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title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varchar(60)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4526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content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7055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datetime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current_timestamp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072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like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 unsigned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7385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views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 unsigned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6712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writer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 unsigned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FK(member_tb)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1229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category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 unsigned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FK(category_tb)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05597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C9ABDA-3B48-8B49-B6CA-9891ABA3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10903"/>
              </p:ext>
            </p:extLst>
          </p:nvPr>
        </p:nvGraphicFramePr>
        <p:xfrm>
          <a:off x="414019" y="3006090"/>
          <a:ext cx="51562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081">
                  <a:extLst>
                    <a:ext uri="{9D8B030D-6E8A-4147-A177-3AD203B41FA5}">
                      <a16:colId xmlns:a16="http://schemas.microsoft.com/office/drawing/2014/main" val="3478974333"/>
                    </a:ext>
                  </a:extLst>
                </a:gridCol>
                <a:gridCol w="998895">
                  <a:extLst>
                    <a:ext uri="{9D8B030D-6E8A-4147-A177-3AD203B41FA5}">
                      <a16:colId xmlns:a16="http://schemas.microsoft.com/office/drawing/2014/main" val="4143475209"/>
                    </a:ext>
                  </a:extLst>
                </a:gridCol>
                <a:gridCol w="675443">
                  <a:extLst>
                    <a:ext uri="{9D8B030D-6E8A-4147-A177-3AD203B41FA5}">
                      <a16:colId xmlns:a16="http://schemas.microsoft.com/office/drawing/2014/main" val="733057306"/>
                    </a:ext>
                  </a:extLst>
                </a:gridCol>
                <a:gridCol w="523231">
                  <a:extLst>
                    <a:ext uri="{9D8B030D-6E8A-4147-A177-3AD203B41FA5}">
                      <a16:colId xmlns:a16="http://schemas.microsoft.com/office/drawing/2014/main" val="1600407443"/>
                    </a:ext>
                  </a:extLst>
                </a:gridCol>
                <a:gridCol w="608850">
                  <a:extLst>
                    <a:ext uri="{9D8B030D-6E8A-4147-A177-3AD203B41FA5}">
                      <a16:colId xmlns:a16="http://schemas.microsoft.com/office/drawing/2014/main" val="3116603817"/>
                    </a:ext>
                  </a:extLst>
                </a:gridCol>
                <a:gridCol w="1217700">
                  <a:extLst>
                    <a:ext uri="{9D8B030D-6E8A-4147-A177-3AD203B41FA5}">
                      <a16:colId xmlns:a16="http://schemas.microsoft.com/office/drawing/2014/main" val="1367345650"/>
                    </a:ext>
                  </a:extLst>
                </a:gridCol>
              </a:tblGrid>
              <a:tr h="2286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카테고리 테이블 </a:t>
                      </a:r>
                      <a:r>
                        <a:rPr lang="en-US" sz="1200" u="none" strike="noStrike">
                          <a:effectLst/>
                        </a:rPr>
                        <a:t>category_tb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16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컬럼명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타입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기본값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비고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163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category_id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 unsigned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primary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auto_increment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2141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category_name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5516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F12EF-F505-AB48-B7A1-C6F322C3D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517"/>
              </p:ext>
            </p:extLst>
          </p:nvPr>
        </p:nvGraphicFramePr>
        <p:xfrm>
          <a:off x="5913119" y="4217670"/>
          <a:ext cx="5816599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980">
                  <a:extLst>
                    <a:ext uri="{9D8B030D-6E8A-4147-A177-3AD203B41FA5}">
                      <a16:colId xmlns:a16="http://schemas.microsoft.com/office/drawing/2014/main" val="3592745275"/>
                    </a:ext>
                  </a:extLst>
                </a:gridCol>
                <a:gridCol w="951980">
                  <a:extLst>
                    <a:ext uri="{9D8B030D-6E8A-4147-A177-3AD203B41FA5}">
                      <a16:colId xmlns:a16="http://schemas.microsoft.com/office/drawing/2014/main" val="548843834"/>
                    </a:ext>
                  </a:extLst>
                </a:gridCol>
                <a:gridCol w="1218535">
                  <a:extLst>
                    <a:ext uri="{9D8B030D-6E8A-4147-A177-3AD203B41FA5}">
                      <a16:colId xmlns:a16="http://schemas.microsoft.com/office/drawing/2014/main" val="1571420573"/>
                    </a:ext>
                  </a:extLst>
                </a:gridCol>
                <a:gridCol w="523589">
                  <a:extLst>
                    <a:ext uri="{9D8B030D-6E8A-4147-A177-3AD203B41FA5}">
                      <a16:colId xmlns:a16="http://schemas.microsoft.com/office/drawing/2014/main" val="814683068"/>
                    </a:ext>
                  </a:extLst>
                </a:gridCol>
                <a:gridCol w="951980">
                  <a:extLst>
                    <a:ext uri="{9D8B030D-6E8A-4147-A177-3AD203B41FA5}">
                      <a16:colId xmlns:a16="http://schemas.microsoft.com/office/drawing/2014/main" val="3838757737"/>
                    </a:ext>
                  </a:extLst>
                </a:gridCol>
                <a:gridCol w="1218535">
                  <a:extLst>
                    <a:ext uri="{9D8B030D-6E8A-4147-A177-3AD203B41FA5}">
                      <a16:colId xmlns:a16="http://schemas.microsoft.com/office/drawing/2014/main" val="1653226414"/>
                    </a:ext>
                  </a:extLst>
                </a:gridCol>
              </a:tblGrid>
              <a:tr h="2286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댓글 테이블 </a:t>
                      </a:r>
                      <a:r>
                        <a:rPr lang="en-US" sz="1200" u="none" strike="noStrike" dirty="0" err="1">
                          <a:effectLst/>
                        </a:rPr>
                        <a:t>reply_tb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402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컬럼명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타입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기본값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비고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0468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reply_id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 unsigned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primary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auto_increment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9370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parent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 unsigned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</a:t>
                      </a:r>
                      <a:r>
                        <a:rPr lang="ko-KR" altLang="en-US" sz="1200" u="none" strike="noStrike">
                          <a:effectLst/>
                        </a:rPr>
                        <a:t>이면 댓글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1931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sorts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 unsigned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0354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content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845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datetime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current_timestamp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939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board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 unsigned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FK(board_tb)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593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writer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 unsigned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FK(member_tb)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3004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7C228E-3CD3-6E4B-83F4-40C27116B530}"/>
              </a:ext>
            </a:extLst>
          </p:cNvPr>
          <p:cNvCxnSpPr>
            <a:cxnSpLocks/>
          </p:cNvCxnSpPr>
          <p:nvPr/>
        </p:nvCxnSpPr>
        <p:spPr>
          <a:xfrm>
            <a:off x="182880" y="977265"/>
            <a:ext cx="231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3E1F3AB-6A25-5645-B384-9833C2230B17}"/>
              </a:ext>
            </a:extLst>
          </p:cNvPr>
          <p:cNvCxnSpPr>
            <a:cxnSpLocks/>
          </p:cNvCxnSpPr>
          <p:nvPr/>
        </p:nvCxnSpPr>
        <p:spPr>
          <a:xfrm>
            <a:off x="182880" y="977265"/>
            <a:ext cx="0" cy="5194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BABF8ED-37FD-C34E-84A1-971E782E13BC}"/>
              </a:ext>
            </a:extLst>
          </p:cNvPr>
          <p:cNvCxnSpPr>
            <a:cxnSpLocks/>
          </p:cNvCxnSpPr>
          <p:nvPr/>
        </p:nvCxnSpPr>
        <p:spPr>
          <a:xfrm flipH="1">
            <a:off x="182880" y="6172200"/>
            <a:ext cx="573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B60EB5BA-EC5C-1B4C-8697-11BF0B70A40B}"/>
              </a:ext>
            </a:extLst>
          </p:cNvPr>
          <p:cNvCxnSpPr>
            <a:cxnSpLocks/>
          </p:cNvCxnSpPr>
          <p:nvPr/>
        </p:nvCxnSpPr>
        <p:spPr>
          <a:xfrm flipH="1">
            <a:off x="11729718" y="5947410"/>
            <a:ext cx="267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674A705C-5B44-FE47-905F-E1F52405C00B}"/>
              </a:ext>
            </a:extLst>
          </p:cNvPr>
          <p:cNvCxnSpPr>
            <a:cxnSpLocks/>
          </p:cNvCxnSpPr>
          <p:nvPr/>
        </p:nvCxnSpPr>
        <p:spPr>
          <a:xfrm>
            <a:off x="11997690" y="977265"/>
            <a:ext cx="0" cy="4970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1143E9E-C912-F94D-AC30-6DCE7DA78ADD}"/>
              </a:ext>
            </a:extLst>
          </p:cNvPr>
          <p:cNvCxnSpPr>
            <a:cxnSpLocks/>
          </p:cNvCxnSpPr>
          <p:nvPr/>
        </p:nvCxnSpPr>
        <p:spPr>
          <a:xfrm flipH="1">
            <a:off x="11764008" y="977265"/>
            <a:ext cx="231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07F6744-DA82-2A48-8F15-1129F4D5869F}"/>
              </a:ext>
            </a:extLst>
          </p:cNvPr>
          <p:cNvCxnSpPr>
            <a:cxnSpLocks/>
          </p:cNvCxnSpPr>
          <p:nvPr/>
        </p:nvCxnSpPr>
        <p:spPr>
          <a:xfrm flipH="1">
            <a:off x="5570219" y="3815715"/>
            <a:ext cx="5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5A5C8C18-9F1B-4646-BB66-978E736D2347}"/>
              </a:ext>
            </a:extLst>
          </p:cNvPr>
          <p:cNvCxnSpPr>
            <a:cxnSpLocks/>
          </p:cNvCxnSpPr>
          <p:nvPr/>
        </p:nvCxnSpPr>
        <p:spPr>
          <a:xfrm>
            <a:off x="6099810" y="2708910"/>
            <a:ext cx="0" cy="1106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5BF52E4-FBAC-BA40-9214-904ED1E3E414}"/>
              </a:ext>
            </a:extLst>
          </p:cNvPr>
          <p:cNvCxnSpPr>
            <a:cxnSpLocks/>
          </p:cNvCxnSpPr>
          <p:nvPr/>
        </p:nvCxnSpPr>
        <p:spPr>
          <a:xfrm flipH="1">
            <a:off x="5570219" y="977265"/>
            <a:ext cx="231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DEC3389E-63A4-4047-8700-063E8A2ACF04}"/>
              </a:ext>
            </a:extLst>
          </p:cNvPr>
          <p:cNvCxnSpPr>
            <a:cxnSpLocks/>
          </p:cNvCxnSpPr>
          <p:nvPr/>
        </p:nvCxnSpPr>
        <p:spPr>
          <a:xfrm>
            <a:off x="5789927" y="988695"/>
            <a:ext cx="0" cy="138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B4306166-4F52-2D48-93BC-85E02559D9AF}"/>
              </a:ext>
            </a:extLst>
          </p:cNvPr>
          <p:cNvCxnSpPr>
            <a:cxnSpLocks/>
          </p:cNvCxnSpPr>
          <p:nvPr/>
        </p:nvCxnSpPr>
        <p:spPr>
          <a:xfrm flipH="1">
            <a:off x="5789927" y="2377440"/>
            <a:ext cx="123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4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240</Words>
  <Application>Microsoft Macintosh PowerPoint</Application>
  <PresentationFormat>와이드스크린</PresentationFormat>
  <Paragraphs>145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백종묵</dc:creator>
  <cp:lastModifiedBy>백종묵</cp:lastModifiedBy>
  <cp:revision>1</cp:revision>
  <dcterms:created xsi:type="dcterms:W3CDTF">2020-04-23T13:13:16Z</dcterms:created>
  <dcterms:modified xsi:type="dcterms:W3CDTF">2020-04-23T13:22:26Z</dcterms:modified>
</cp:coreProperties>
</file>