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93" r:id="rId2"/>
    <p:sldId id="300" r:id="rId3"/>
    <p:sldId id="303" r:id="rId4"/>
    <p:sldId id="305" r:id="rId5"/>
    <p:sldId id="307" r:id="rId6"/>
    <p:sldId id="308" r:id="rId7"/>
    <p:sldId id="317" r:id="rId8"/>
    <p:sldId id="314" r:id="rId9"/>
    <p:sldId id="316" r:id="rId10"/>
    <p:sldId id="320" r:id="rId11"/>
    <p:sldId id="321" r:id="rId12"/>
    <p:sldId id="310" r:id="rId13"/>
    <p:sldId id="312" r:id="rId14"/>
  </p:sldIdLst>
  <p:sldSz cx="9144000" cy="5143500" type="screen16x9"/>
  <p:notesSz cx="6858000" cy="9144000"/>
  <p:embeddedFontLst>
    <p:embeddedFont>
      <p:font typeface="Josefin Sans" panose="020B0600000101010101" charset="0"/>
      <p:regular r:id="rId16"/>
      <p:bold r:id="rId17"/>
      <p:italic r:id="rId18"/>
      <p:boldItalic r:id="rId19"/>
    </p:embeddedFont>
    <p:embeddedFont>
      <p:font typeface="Staatliches" panose="020B0600000101010101" charset="0"/>
      <p:regular r:id="rId20"/>
    </p:embeddedFont>
    <p:embeddedFont>
      <p:font typeface="Anaheim" panose="020B0600000101010101" charset="0"/>
      <p:regular r:id="rId21"/>
    </p:embeddedFont>
    <p:embeddedFont>
      <p:font typeface="Source Sans Pro Black" panose="020B0600000101010101" charset="0"/>
      <p:bold r:id="rId22"/>
      <p:italic r:id="rId23"/>
      <p:boldItalic r:id="rId24"/>
    </p:embeddedFont>
    <p:embeddedFont>
      <p:font typeface="서울남산체 M" panose="0202060302010102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HY그래픽M" panose="02030600000101010101" pitchFamily="18" charset="-127"/>
      <p:regular r:id="rId28"/>
    </p:embeddedFont>
    <p:embeddedFont>
      <p:font typeface="Roboto" panose="020B0600000101010101" charset="0"/>
      <p:regular r:id="rId29"/>
      <p:bold r:id="rId30"/>
      <p:italic r:id="rId31"/>
      <p:boldItalic r:id="rId32"/>
    </p:embeddedFont>
    <p:embeddedFont>
      <p:font typeface="NanumMyeongjo" panose="020B0600000101010101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EE7A7D"/>
    <a:srgbClr val="8BDE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E173D1-ADBB-495A-ABD5-F21034769128}">
  <a:tblStyle styleId="{CCE173D1-ADBB-495A-ABD5-F210347691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6"/>
    <p:restoredTop sz="91408"/>
  </p:normalViewPr>
  <p:slideViewPr>
    <p:cSldViewPr snapToGrid="0">
      <p:cViewPr varScale="1">
        <p:scale>
          <a:sx n="83" d="100"/>
          <a:sy n="83" d="100"/>
        </p:scale>
        <p:origin x="1064" y="56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46598b0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46598b0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15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070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363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7214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9056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6012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9182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6060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15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097850" y="1718713"/>
            <a:ext cx="35613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13650" y="3463413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160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441;p28">
            <a:extLst>
              <a:ext uri="{FF2B5EF4-FFF2-40B4-BE49-F238E27FC236}">
                <a16:creationId xmlns:a16="http://schemas.microsoft.com/office/drawing/2014/main" id="{FE2BABDF-0EDA-2D44-A4FC-1256797FB47F}"/>
              </a:ext>
            </a:extLst>
          </p:cNvPr>
          <p:cNvSpPr/>
          <p:nvPr/>
        </p:nvSpPr>
        <p:spPr>
          <a:xfrm>
            <a:off x="192145" y="804797"/>
            <a:ext cx="4539216" cy="3533906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442;p28">
            <a:extLst>
              <a:ext uri="{FF2B5EF4-FFF2-40B4-BE49-F238E27FC236}">
                <a16:creationId xmlns:a16="http://schemas.microsoft.com/office/drawing/2014/main" id="{8E764436-1A03-9142-A39D-A635611259F9}"/>
              </a:ext>
            </a:extLst>
          </p:cNvPr>
          <p:cNvSpPr/>
          <p:nvPr/>
        </p:nvSpPr>
        <p:spPr>
          <a:xfrm>
            <a:off x="333673" y="730658"/>
            <a:ext cx="4415826" cy="3490058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7012F00-033E-9948-9EEE-8BB1C71C8082}"/>
              </a:ext>
            </a:extLst>
          </p:cNvPr>
          <p:cNvGrpSpPr/>
          <p:nvPr/>
        </p:nvGrpSpPr>
        <p:grpSpPr>
          <a:xfrm>
            <a:off x="4335877" y="1157108"/>
            <a:ext cx="4494547" cy="2829284"/>
            <a:chOff x="3503875" y="957875"/>
            <a:chExt cx="5958719" cy="3750970"/>
          </a:xfrm>
        </p:grpSpPr>
        <p:sp>
          <p:nvSpPr>
            <p:cNvPr id="36" name="Google Shape;140;p26">
              <a:extLst>
                <a:ext uri="{FF2B5EF4-FFF2-40B4-BE49-F238E27FC236}">
                  <a16:creationId xmlns:a16="http://schemas.microsoft.com/office/drawing/2014/main" id="{A799CEA5-0BBE-1A4D-858F-EDC0FDAAF572}"/>
                </a:ext>
              </a:extLst>
            </p:cNvPr>
            <p:cNvSpPr/>
            <p:nvPr/>
          </p:nvSpPr>
          <p:spPr>
            <a:xfrm>
              <a:off x="5057925" y="1382750"/>
              <a:ext cx="3029400" cy="2370300"/>
            </a:xfrm>
            <a:prstGeom prst="roundRect">
              <a:avLst>
                <a:gd name="adj" fmla="val 1472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141;p26">
              <a:extLst>
                <a:ext uri="{FF2B5EF4-FFF2-40B4-BE49-F238E27FC236}">
                  <a16:creationId xmlns:a16="http://schemas.microsoft.com/office/drawing/2014/main" id="{0826BEBA-6166-C743-A53D-BD5BEA3E0F90}"/>
                </a:ext>
              </a:extLst>
            </p:cNvPr>
            <p:cNvGrpSpPr/>
            <p:nvPr/>
          </p:nvGrpSpPr>
          <p:grpSpPr>
            <a:xfrm>
              <a:off x="4969574" y="1120650"/>
              <a:ext cx="3029365" cy="2547136"/>
              <a:chOff x="4741999" y="986350"/>
              <a:chExt cx="3029365" cy="2547136"/>
            </a:xfrm>
          </p:grpSpPr>
          <p:sp>
            <p:nvSpPr>
              <p:cNvPr id="305" name="Google Shape;142;p26">
                <a:extLst>
                  <a:ext uri="{FF2B5EF4-FFF2-40B4-BE49-F238E27FC236}">
                    <a16:creationId xmlns:a16="http://schemas.microsoft.com/office/drawing/2014/main" id="{49D0E08E-98E7-2749-8411-7022A32C4714}"/>
                  </a:ext>
                </a:extLst>
              </p:cNvPr>
              <p:cNvSpPr/>
              <p:nvPr/>
            </p:nvSpPr>
            <p:spPr>
              <a:xfrm>
                <a:off x="4742978" y="1175558"/>
                <a:ext cx="3028387" cy="2357928"/>
              </a:xfrm>
              <a:custGeom>
                <a:avLst/>
                <a:gdLst/>
                <a:ahLst/>
                <a:cxnLst/>
                <a:rect l="l" t="t" r="r" b="b"/>
                <a:pathLst>
                  <a:path w="69027" h="53745" extrusionOk="0">
                    <a:moveTo>
                      <a:pt x="1" y="1"/>
                    </a:moveTo>
                    <a:lnTo>
                      <a:pt x="1" y="62"/>
                    </a:lnTo>
                    <a:cubicBezTo>
                      <a:pt x="1" y="19391"/>
                      <a:pt x="5" y="37676"/>
                      <a:pt x="5" y="53688"/>
                    </a:cubicBezTo>
                    <a:lnTo>
                      <a:pt x="5" y="53744"/>
                    </a:lnTo>
                    <a:lnTo>
                      <a:pt x="57" y="53744"/>
                    </a:lnTo>
                    <a:cubicBezTo>
                      <a:pt x="40966" y="53710"/>
                      <a:pt x="68520" y="53692"/>
                      <a:pt x="68978" y="53692"/>
                    </a:cubicBezTo>
                    <a:cubicBezTo>
                      <a:pt x="68520" y="53688"/>
                      <a:pt x="40990" y="53671"/>
                      <a:pt x="110" y="53639"/>
                    </a:cubicBezTo>
                    <a:lnTo>
                      <a:pt x="110" y="53639"/>
                    </a:lnTo>
                    <a:cubicBezTo>
                      <a:pt x="114" y="37655"/>
                      <a:pt x="114" y="19407"/>
                      <a:pt x="118" y="118"/>
                    </a:cubicBezTo>
                    <a:lnTo>
                      <a:pt x="118" y="118"/>
                    </a:lnTo>
                    <a:cubicBezTo>
                      <a:pt x="25637" y="114"/>
                      <a:pt x="49338" y="110"/>
                      <a:pt x="68928" y="110"/>
                    </a:cubicBezTo>
                    <a:lnTo>
                      <a:pt x="68930" y="110"/>
                    </a:lnTo>
                    <a:cubicBezTo>
                      <a:pt x="68961" y="32457"/>
                      <a:pt x="68978" y="53290"/>
                      <a:pt x="68978" y="53692"/>
                    </a:cubicBezTo>
                    <a:cubicBezTo>
                      <a:pt x="68978" y="53290"/>
                      <a:pt x="69000" y="32436"/>
                      <a:pt x="69026" y="62"/>
                    </a:cubicBezTo>
                    <a:lnTo>
                      <a:pt x="69026" y="14"/>
                    </a:lnTo>
                    <a:lnTo>
                      <a:pt x="68978" y="14"/>
                    </a:lnTo>
                    <a:cubicBezTo>
                      <a:pt x="49365" y="9"/>
                      <a:pt x="25627" y="5"/>
                      <a:pt x="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43;p26">
                <a:extLst>
                  <a:ext uri="{FF2B5EF4-FFF2-40B4-BE49-F238E27FC236}">
                    <a16:creationId xmlns:a16="http://schemas.microsoft.com/office/drawing/2014/main" id="{71FEF4A0-977D-304A-9305-E2B05D0DC3F4}"/>
                  </a:ext>
                </a:extLst>
              </p:cNvPr>
              <p:cNvSpPr/>
              <p:nvPr/>
            </p:nvSpPr>
            <p:spPr>
              <a:xfrm>
                <a:off x="5574260" y="2190926"/>
                <a:ext cx="5265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044" extrusionOk="0">
                    <a:moveTo>
                      <a:pt x="63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63" y="26043"/>
                    </a:cubicBezTo>
                    <a:cubicBezTo>
                      <a:pt x="93" y="26043"/>
                      <a:pt x="119" y="20213"/>
                      <a:pt x="119" y="13024"/>
                    </a:cubicBezTo>
                    <a:cubicBezTo>
                      <a:pt x="119" y="5831"/>
                      <a:pt x="93" y="1"/>
                      <a:pt x="6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44;p26">
                <a:extLst>
                  <a:ext uri="{FF2B5EF4-FFF2-40B4-BE49-F238E27FC236}">
                    <a16:creationId xmlns:a16="http://schemas.microsoft.com/office/drawing/2014/main" id="{E9117731-6C34-874D-9D40-317F6B6EAA91}"/>
                  </a:ext>
                </a:extLst>
              </p:cNvPr>
              <p:cNvSpPr/>
              <p:nvPr/>
            </p:nvSpPr>
            <p:spPr>
              <a:xfrm>
                <a:off x="6886640" y="2190926"/>
                <a:ext cx="5001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044" extrusionOk="0">
                    <a:moveTo>
                      <a:pt x="57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57" y="26043"/>
                    </a:cubicBezTo>
                    <a:cubicBezTo>
                      <a:pt x="88" y="26043"/>
                      <a:pt x="114" y="20213"/>
                      <a:pt x="114" y="13024"/>
                    </a:cubicBezTo>
                    <a:cubicBezTo>
                      <a:pt x="114" y="5831"/>
                      <a:pt x="88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45;p26">
                <a:extLst>
                  <a:ext uri="{FF2B5EF4-FFF2-40B4-BE49-F238E27FC236}">
                    <a16:creationId xmlns:a16="http://schemas.microsoft.com/office/drawing/2014/main" id="{9FD76BCB-C84C-3A4C-BAA3-5B963EA8D3C0}"/>
                  </a:ext>
                </a:extLst>
              </p:cNvPr>
              <p:cNvSpPr/>
              <p:nvPr/>
            </p:nvSpPr>
            <p:spPr>
              <a:xfrm>
                <a:off x="6022366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7" y="1"/>
                      <a:pt x="0" y="7452"/>
                      <a:pt x="0" y="16647"/>
                    </a:cubicBezTo>
                    <a:cubicBezTo>
                      <a:pt x="0" y="25841"/>
                      <a:pt x="27" y="33293"/>
                      <a:pt x="57" y="33293"/>
                    </a:cubicBezTo>
                    <a:cubicBezTo>
                      <a:pt x="92" y="33293"/>
                      <a:pt x="118" y="25841"/>
                      <a:pt x="118" y="16647"/>
                    </a:cubicBezTo>
                    <a:cubicBezTo>
                      <a:pt x="118" y="7452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46;p26">
                <a:extLst>
                  <a:ext uri="{FF2B5EF4-FFF2-40B4-BE49-F238E27FC236}">
                    <a16:creationId xmlns:a16="http://schemas.microsoft.com/office/drawing/2014/main" id="{EBE5E42A-5F06-0441-9F48-8CA7C6192BC8}"/>
                  </a:ext>
                </a:extLst>
              </p:cNvPr>
              <p:cNvSpPr/>
              <p:nvPr/>
            </p:nvSpPr>
            <p:spPr>
              <a:xfrm>
                <a:off x="7401651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6" y="1"/>
                      <a:pt x="0" y="7452"/>
                      <a:pt x="0" y="16647"/>
                    </a:cubicBezTo>
                    <a:cubicBezTo>
                      <a:pt x="0" y="25841"/>
                      <a:pt x="26" y="33293"/>
                      <a:pt x="57" y="33293"/>
                    </a:cubicBezTo>
                    <a:cubicBezTo>
                      <a:pt x="91" y="33293"/>
                      <a:pt x="118" y="25841"/>
                      <a:pt x="118" y="16647"/>
                    </a:cubicBezTo>
                    <a:cubicBezTo>
                      <a:pt x="118" y="7452"/>
                      <a:pt x="91" y="1"/>
                      <a:pt x="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47;p26">
                <a:extLst>
                  <a:ext uri="{FF2B5EF4-FFF2-40B4-BE49-F238E27FC236}">
                    <a16:creationId xmlns:a16="http://schemas.microsoft.com/office/drawing/2014/main" id="{6DED67AB-5C21-894C-A640-0A20CA31E079}"/>
                  </a:ext>
                </a:extLst>
              </p:cNvPr>
              <p:cNvSpPr/>
              <p:nvPr/>
            </p:nvSpPr>
            <p:spPr>
              <a:xfrm>
                <a:off x="6415194" y="1647223"/>
                <a:ext cx="5221" cy="168632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8437" extrusionOk="0">
                    <a:moveTo>
                      <a:pt x="57" y="0"/>
                    </a:moveTo>
                    <a:cubicBezTo>
                      <a:pt x="27" y="0"/>
                      <a:pt x="0" y="8601"/>
                      <a:pt x="0" y="19216"/>
                    </a:cubicBezTo>
                    <a:cubicBezTo>
                      <a:pt x="0" y="29830"/>
                      <a:pt x="27" y="38436"/>
                      <a:pt x="57" y="38436"/>
                    </a:cubicBezTo>
                    <a:cubicBezTo>
                      <a:pt x="93" y="38436"/>
                      <a:pt x="119" y="29830"/>
                      <a:pt x="119" y="19216"/>
                    </a:cubicBezTo>
                    <a:cubicBezTo>
                      <a:pt x="119" y="8601"/>
                      <a:pt x="93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48;p26">
                <a:extLst>
                  <a:ext uri="{FF2B5EF4-FFF2-40B4-BE49-F238E27FC236}">
                    <a16:creationId xmlns:a16="http://schemas.microsoft.com/office/drawing/2014/main" id="{9375FB34-3A07-9D4C-B4C0-1B480B42E26E}"/>
                  </a:ext>
                </a:extLst>
              </p:cNvPr>
              <p:cNvSpPr/>
              <p:nvPr/>
            </p:nvSpPr>
            <p:spPr>
              <a:xfrm>
                <a:off x="6406946" y="1636475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0"/>
                    </a:moveTo>
                    <a:cubicBezTo>
                      <a:pt x="110" y="0"/>
                      <a:pt x="1" y="110"/>
                      <a:pt x="1" y="245"/>
                    </a:cubicBezTo>
                    <a:cubicBezTo>
                      <a:pt x="1" y="377"/>
                      <a:pt x="110" y="486"/>
                      <a:pt x="245" y="486"/>
                    </a:cubicBezTo>
                    <a:cubicBezTo>
                      <a:pt x="381" y="486"/>
                      <a:pt x="490" y="377"/>
                      <a:pt x="490" y="245"/>
                    </a:cubicBezTo>
                    <a:cubicBezTo>
                      <a:pt x="490" y="110"/>
                      <a:pt x="381" y="0"/>
                      <a:pt x="24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49;p26">
                <a:extLst>
                  <a:ext uri="{FF2B5EF4-FFF2-40B4-BE49-F238E27FC236}">
                    <a16:creationId xmlns:a16="http://schemas.microsoft.com/office/drawing/2014/main" id="{90601698-9495-1348-A4B7-C7FF25F59965}"/>
                  </a:ext>
                </a:extLst>
              </p:cNvPr>
              <p:cNvSpPr/>
              <p:nvPr/>
            </p:nvSpPr>
            <p:spPr>
              <a:xfrm>
                <a:off x="4916447" y="2115949"/>
                <a:ext cx="2589355" cy="652691"/>
              </a:xfrm>
              <a:custGeom>
                <a:avLst/>
                <a:gdLst/>
                <a:ahLst/>
                <a:cxnLst/>
                <a:rect l="l" t="t" r="r" b="b"/>
                <a:pathLst>
                  <a:path w="59020" h="14877" extrusionOk="0">
                    <a:moveTo>
                      <a:pt x="33314" y="1"/>
                    </a:moveTo>
                    <a:cubicBezTo>
                      <a:pt x="32852" y="1"/>
                      <a:pt x="32390" y="48"/>
                      <a:pt x="31929" y="142"/>
                    </a:cubicBezTo>
                    <a:cubicBezTo>
                      <a:pt x="31261" y="285"/>
                      <a:pt x="30614" y="535"/>
                      <a:pt x="30011" y="870"/>
                    </a:cubicBezTo>
                    <a:cubicBezTo>
                      <a:pt x="28805" y="1557"/>
                      <a:pt x="27847" y="2558"/>
                      <a:pt x="27061" y="3619"/>
                    </a:cubicBezTo>
                    <a:cubicBezTo>
                      <a:pt x="26266" y="4682"/>
                      <a:pt x="25628" y="5818"/>
                      <a:pt x="25007" y="6927"/>
                    </a:cubicBezTo>
                    <a:cubicBezTo>
                      <a:pt x="24400" y="8042"/>
                      <a:pt x="23766" y="9104"/>
                      <a:pt x="23067" y="10096"/>
                    </a:cubicBezTo>
                    <a:cubicBezTo>
                      <a:pt x="22363" y="11084"/>
                      <a:pt x="21607" y="12006"/>
                      <a:pt x="20741" y="12766"/>
                    </a:cubicBezTo>
                    <a:cubicBezTo>
                      <a:pt x="19881" y="13518"/>
                      <a:pt x="18915" y="14130"/>
                      <a:pt x="17867" y="14392"/>
                    </a:cubicBezTo>
                    <a:cubicBezTo>
                      <a:pt x="17609" y="14475"/>
                      <a:pt x="17342" y="14505"/>
                      <a:pt x="17084" y="14545"/>
                    </a:cubicBezTo>
                    <a:cubicBezTo>
                      <a:pt x="16953" y="14571"/>
                      <a:pt x="16818" y="14563"/>
                      <a:pt x="16687" y="14567"/>
                    </a:cubicBezTo>
                    <a:cubicBezTo>
                      <a:pt x="16581" y="14571"/>
                      <a:pt x="16475" y="14577"/>
                      <a:pt x="16371" y="14577"/>
                    </a:cubicBezTo>
                    <a:cubicBezTo>
                      <a:pt x="16346" y="14577"/>
                      <a:pt x="16322" y="14576"/>
                      <a:pt x="16298" y="14576"/>
                    </a:cubicBezTo>
                    <a:cubicBezTo>
                      <a:pt x="15773" y="14554"/>
                      <a:pt x="15267" y="14453"/>
                      <a:pt x="14781" y="14305"/>
                    </a:cubicBezTo>
                    <a:cubicBezTo>
                      <a:pt x="13811" y="13995"/>
                      <a:pt x="12950" y="13483"/>
                      <a:pt x="12155" y="12950"/>
                    </a:cubicBezTo>
                    <a:cubicBezTo>
                      <a:pt x="11364" y="12417"/>
                      <a:pt x="10630" y="11853"/>
                      <a:pt x="9908" y="11342"/>
                    </a:cubicBezTo>
                    <a:cubicBezTo>
                      <a:pt x="9188" y="10830"/>
                      <a:pt x="8466" y="10368"/>
                      <a:pt x="7723" y="10048"/>
                    </a:cubicBezTo>
                    <a:cubicBezTo>
                      <a:pt x="6989" y="9725"/>
                      <a:pt x="6247" y="9523"/>
                      <a:pt x="5533" y="9458"/>
                    </a:cubicBezTo>
                    <a:cubicBezTo>
                      <a:pt x="5331" y="9439"/>
                      <a:pt x="5131" y="9430"/>
                      <a:pt x="4936" y="9430"/>
                    </a:cubicBezTo>
                    <a:cubicBezTo>
                      <a:pt x="4448" y="9430"/>
                      <a:pt x="3985" y="9489"/>
                      <a:pt x="3567" y="9611"/>
                    </a:cubicBezTo>
                    <a:cubicBezTo>
                      <a:pt x="3419" y="9642"/>
                      <a:pt x="3284" y="9712"/>
                      <a:pt x="3143" y="9755"/>
                    </a:cubicBezTo>
                    <a:cubicBezTo>
                      <a:pt x="3008" y="9812"/>
                      <a:pt x="2868" y="9847"/>
                      <a:pt x="2750" y="9922"/>
                    </a:cubicBezTo>
                    <a:cubicBezTo>
                      <a:pt x="2510" y="10057"/>
                      <a:pt x="2261" y="10158"/>
                      <a:pt x="2068" y="10319"/>
                    </a:cubicBezTo>
                    <a:cubicBezTo>
                      <a:pt x="1644" y="10590"/>
                      <a:pt x="1334" y="10909"/>
                      <a:pt x="1055" y="11167"/>
                    </a:cubicBezTo>
                    <a:cubicBezTo>
                      <a:pt x="932" y="11316"/>
                      <a:pt x="814" y="11447"/>
                      <a:pt x="709" y="11569"/>
                    </a:cubicBezTo>
                    <a:cubicBezTo>
                      <a:pt x="609" y="11695"/>
                      <a:pt x="508" y="11800"/>
                      <a:pt x="438" y="11915"/>
                    </a:cubicBezTo>
                    <a:cubicBezTo>
                      <a:pt x="294" y="12129"/>
                      <a:pt x="184" y="12290"/>
                      <a:pt x="111" y="12403"/>
                    </a:cubicBezTo>
                    <a:cubicBezTo>
                      <a:pt x="36" y="12518"/>
                      <a:pt x="1" y="12574"/>
                      <a:pt x="6" y="12579"/>
                    </a:cubicBezTo>
                    <a:cubicBezTo>
                      <a:pt x="6" y="12579"/>
                      <a:pt x="6" y="12579"/>
                      <a:pt x="7" y="12579"/>
                    </a:cubicBezTo>
                    <a:cubicBezTo>
                      <a:pt x="14" y="12579"/>
                      <a:pt x="61" y="12526"/>
                      <a:pt x="137" y="12425"/>
                    </a:cubicBezTo>
                    <a:cubicBezTo>
                      <a:pt x="220" y="12316"/>
                      <a:pt x="337" y="12159"/>
                      <a:pt x="495" y="11958"/>
                    </a:cubicBezTo>
                    <a:cubicBezTo>
                      <a:pt x="569" y="11849"/>
                      <a:pt x="670" y="11744"/>
                      <a:pt x="779" y="11626"/>
                    </a:cubicBezTo>
                    <a:cubicBezTo>
                      <a:pt x="884" y="11508"/>
                      <a:pt x="1002" y="11381"/>
                      <a:pt x="1128" y="11241"/>
                    </a:cubicBezTo>
                    <a:cubicBezTo>
                      <a:pt x="1413" y="10992"/>
                      <a:pt x="1723" y="10691"/>
                      <a:pt x="2143" y="10433"/>
                    </a:cubicBezTo>
                    <a:cubicBezTo>
                      <a:pt x="2334" y="10280"/>
                      <a:pt x="2580" y="10188"/>
                      <a:pt x="2816" y="10057"/>
                    </a:cubicBezTo>
                    <a:cubicBezTo>
                      <a:pt x="2929" y="9991"/>
                      <a:pt x="3069" y="9961"/>
                      <a:pt x="3200" y="9908"/>
                    </a:cubicBezTo>
                    <a:cubicBezTo>
                      <a:pt x="3336" y="9864"/>
                      <a:pt x="3462" y="9799"/>
                      <a:pt x="3611" y="9773"/>
                    </a:cubicBezTo>
                    <a:cubicBezTo>
                      <a:pt x="3999" y="9668"/>
                      <a:pt x="4425" y="9617"/>
                      <a:pt x="4875" y="9617"/>
                    </a:cubicBezTo>
                    <a:cubicBezTo>
                      <a:pt x="5085" y="9617"/>
                      <a:pt x="5299" y="9628"/>
                      <a:pt x="5517" y="9650"/>
                    </a:cubicBezTo>
                    <a:cubicBezTo>
                      <a:pt x="6198" y="9725"/>
                      <a:pt x="6919" y="9930"/>
                      <a:pt x="7636" y="10253"/>
                    </a:cubicBezTo>
                    <a:cubicBezTo>
                      <a:pt x="8353" y="10572"/>
                      <a:pt x="9052" y="11027"/>
                      <a:pt x="9764" y="11542"/>
                    </a:cubicBezTo>
                    <a:cubicBezTo>
                      <a:pt x="10477" y="12058"/>
                      <a:pt x="11207" y="12627"/>
                      <a:pt x="12006" y="13177"/>
                    </a:cubicBezTo>
                    <a:cubicBezTo>
                      <a:pt x="12806" y="13719"/>
                      <a:pt x="13684" y="14253"/>
                      <a:pt x="14694" y="14580"/>
                    </a:cubicBezTo>
                    <a:cubicBezTo>
                      <a:pt x="15200" y="14737"/>
                      <a:pt x="15733" y="14851"/>
                      <a:pt x="16284" y="14872"/>
                    </a:cubicBezTo>
                    <a:cubicBezTo>
                      <a:pt x="16326" y="14875"/>
                      <a:pt x="16369" y="14876"/>
                      <a:pt x="16412" y="14876"/>
                    </a:cubicBezTo>
                    <a:cubicBezTo>
                      <a:pt x="16507" y="14876"/>
                      <a:pt x="16603" y="14871"/>
                      <a:pt x="16699" y="14868"/>
                    </a:cubicBezTo>
                    <a:cubicBezTo>
                      <a:pt x="16835" y="14864"/>
                      <a:pt x="16975" y="14872"/>
                      <a:pt x="17115" y="14846"/>
                    </a:cubicBezTo>
                    <a:cubicBezTo>
                      <a:pt x="17390" y="14807"/>
                      <a:pt x="17674" y="14777"/>
                      <a:pt x="17945" y="14689"/>
                    </a:cubicBezTo>
                    <a:cubicBezTo>
                      <a:pt x="18500" y="14563"/>
                      <a:pt x="19025" y="14318"/>
                      <a:pt x="19531" y="14039"/>
                    </a:cubicBezTo>
                    <a:cubicBezTo>
                      <a:pt x="19781" y="13885"/>
                      <a:pt x="20033" y="13741"/>
                      <a:pt x="20265" y="13557"/>
                    </a:cubicBezTo>
                    <a:cubicBezTo>
                      <a:pt x="20505" y="13391"/>
                      <a:pt x="20729" y="13200"/>
                      <a:pt x="20956" y="13007"/>
                    </a:cubicBezTo>
                    <a:cubicBezTo>
                      <a:pt x="21852" y="12229"/>
                      <a:pt x="22625" y="11290"/>
                      <a:pt x="23343" y="10293"/>
                    </a:cubicBezTo>
                    <a:cubicBezTo>
                      <a:pt x="24051" y="9287"/>
                      <a:pt x="24697" y="8208"/>
                      <a:pt x="25309" y="7094"/>
                    </a:cubicBezTo>
                    <a:cubicBezTo>
                      <a:pt x="25929" y="5989"/>
                      <a:pt x="26562" y="4865"/>
                      <a:pt x="27341" y="3825"/>
                    </a:cubicBezTo>
                    <a:cubicBezTo>
                      <a:pt x="28109" y="2790"/>
                      <a:pt x="29041" y="1828"/>
                      <a:pt x="30186" y="1177"/>
                    </a:cubicBezTo>
                    <a:cubicBezTo>
                      <a:pt x="30754" y="854"/>
                      <a:pt x="31370" y="622"/>
                      <a:pt x="32004" y="487"/>
                    </a:cubicBezTo>
                    <a:cubicBezTo>
                      <a:pt x="32439" y="396"/>
                      <a:pt x="32886" y="349"/>
                      <a:pt x="33328" y="349"/>
                    </a:cubicBezTo>
                    <a:cubicBezTo>
                      <a:pt x="33526" y="349"/>
                      <a:pt x="33723" y="358"/>
                      <a:pt x="33918" y="377"/>
                    </a:cubicBezTo>
                    <a:cubicBezTo>
                      <a:pt x="34551" y="438"/>
                      <a:pt x="35163" y="622"/>
                      <a:pt x="35719" y="906"/>
                    </a:cubicBezTo>
                    <a:cubicBezTo>
                      <a:pt x="36278" y="1185"/>
                      <a:pt x="36780" y="1566"/>
                      <a:pt x="37234" y="1990"/>
                    </a:cubicBezTo>
                    <a:cubicBezTo>
                      <a:pt x="38139" y="2851"/>
                      <a:pt x="38847" y="3873"/>
                      <a:pt x="39495" y="4900"/>
                    </a:cubicBezTo>
                    <a:cubicBezTo>
                      <a:pt x="40136" y="5931"/>
                      <a:pt x="40713" y="6980"/>
                      <a:pt x="41334" y="7976"/>
                    </a:cubicBezTo>
                    <a:cubicBezTo>
                      <a:pt x="41972" y="8956"/>
                      <a:pt x="42527" y="9934"/>
                      <a:pt x="43065" y="10905"/>
                    </a:cubicBezTo>
                    <a:cubicBezTo>
                      <a:pt x="43331" y="11385"/>
                      <a:pt x="43611" y="11862"/>
                      <a:pt x="43921" y="12312"/>
                    </a:cubicBezTo>
                    <a:cubicBezTo>
                      <a:pt x="44231" y="12762"/>
                      <a:pt x="44608" y="13168"/>
                      <a:pt x="45044" y="13483"/>
                    </a:cubicBezTo>
                    <a:cubicBezTo>
                      <a:pt x="45481" y="13797"/>
                      <a:pt x="45984" y="14007"/>
                      <a:pt x="46482" y="14117"/>
                    </a:cubicBezTo>
                    <a:cubicBezTo>
                      <a:pt x="46984" y="14243"/>
                      <a:pt x="47482" y="14279"/>
                      <a:pt x="47972" y="14301"/>
                    </a:cubicBezTo>
                    <a:cubicBezTo>
                      <a:pt x="48081" y="14306"/>
                      <a:pt x="48190" y="14309"/>
                      <a:pt x="48298" y="14309"/>
                    </a:cubicBezTo>
                    <a:cubicBezTo>
                      <a:pt x="49159" y="14309"/>
                      <a:pt x="49997" y="14144"/>
                      <a:pt x="50734" y="13837"/>
                    </a:cubicBezTo>
                    <a:cubicBezTo>
                      <a:pt x="51153" y="13666"/>
                      <a:pt x="51534" y="13444"/>
                      <a:pt x="51888" y="13208"/>
                    </a:cubicBezTo>
                    <a:cubicBezTo>
                      <a:pt x="52233" y="12958"/>
                      <a:pt x="52561" y="12696"/>
                      <a:pt x="52845" y="12417"/>
                    </a:cubicBezTo>
                    <a:cubicBezTo>
                      <a:pt x="53430" y="11857"/>
                      <a:pt x="53898" y="11263"/>
                      <a:pt x="54322" y="10703"/>
                    </a:cubicBezTo>
                    <a:cubicBezTo>
                      <a:pt x="55157" y="9572"/>
                      <a:pt x="55825" y="8567"/>
                      <a:pt x="56494" y="7845"/>
                    </a:cubicBezTo>
                    <a:cubicBezTo>
                      <a:pt x="57150" y="7120"/>
                      <a:pt x="57801" y="6697"/>
                      <a:pt x="58273" y="6495"/>
                    </a:cubicBezTo>
                    <a:cubicBezTo>
                      <a:pt x="58509" y="6399"/>
                      <a:pt x="58697" y="6334"/>
                      <a:pt x="58828" y="6308"/>
                    </a:cubicBezTo>
                    <a:cubicBezTo>
                      <a:pt x="58955" y="6272"/>
                      <a:pt x="59020" y="6251"/>
                      <a:pt x="59020" y="6242"/>
                    </a:cubicBezTo>
                    <a:cubicBezTo>
                      <a:pt x="59019" y="6241"/>
                      <a:pt x="59017" y="6241"/>
                      <a:pt x="59013" y="6241"/>
                    </a:cubicBezTo>
                    <a:cubicBezTo>
                      <a:pt x="58993" y="6241"/>
                      <a:pt x="58929" y="6250"/>
                      <a:pt x="58819" y="6272"/>
                    </a:cubicBezTo>
                    <a:cubicBezTo>
                      <a:pt x="58683" y="6290"/>
                      <a:pt x="58491" y="6342"/>
                      <a:pt x="58247" y="6429"/>
                    </a:cubicBezTo>
                    <a:cubicBezTo>
                      <a:pt x="57757" y="6613"/>
                      <a:pt x="57075" y="7028"/>
                      <a:pt x="56393" y="7754"/>
                    </a:cubicBezTo>
                    <a:cubicBezTo>
                      <a:pt x="55699" y="8470"/>
                      <a:pt x="55012" y="9476"/>
                      <a:pt x="54165" y="10586"/>
                    </a:cubicBezTo>
                    <a:cubicBezTo>
                      <a:pt x="53737" y="11136"/>
                      <a:pt x="53269" y="11718"/>
                      <a:pt x="52692" y="12256"/>
                    </a:cubicBezTo>
                    <a:cubicBezTo>
                      <a:pt x="52408" y="12526"/>
                      <a:pt x="52089" y="12775"/>
                      <a:pt x="51752" y="13011"/>
                    </a:cubicBezTo>
                    <a:cubicBezTo>
                      <a:pt x="51407" y="13238"/>
                      <a:pt x="51040" y="13448"/>
                      <a:pt x="50638" y="13610"/>
                    </a:cubicBezTo>
                    <a:cubicBezTo>
                      <a:pt x="49935" y="13890"/>
                      <a:pt x="49147" y="14042"/>
                      <a:pt x="48323" y="14042"/>
                    </a:cubicBezTo>
                    <a:cubicBezTo>
                      <a:pt x="48210" y="14042"/>
                      <a:pt x="48095" y="14039"/>
                      <a:pt x="47981" y="14033"/>
                    </a:cubicBezTo>
                    <a:cubicBezTo>
                      <a:pt x="47509" y="14007"/>
                      <a:pt x="47024" y="13968"/>
                      <a:pt x="46552" y="13841"/>
                    </a:cubicBezTo>
                    <a:cubicBezTo>
                      <a:pt x="46076" y="13737"/>
                      <a:pt x="45617" y="13540"/>
                      <a:pt x="45215" y="13247"/>
                    </a:cubicBezTo>
                    <a:cubicBezTo>
                      <a:pt x="44393" y="12666"/>
                      <a:pt x="43868" y="11709"/>
                      <a:pt x="43331" y="10752"/>
                    </a:cubicBezTo>
                    <a:cubicBezTo>
                      <a:pt x="42807" y="9786"/>
                      <a:pt x="42238" y="8785"/>
                      <a:pt x="41609" y="7802"/>
                    </a:cubicBezTo>
                    <a:cubicBezTo>
                      <a:pt x="40998" y="6818"/>
                      <a:pt x="40425" y="5765"/>
                      <a:pt x="39778" y="4725"/>
                    </a:cubicBezTo>
                    <a:cubicBezTo>
                      <a:pt x="39127" y="3686"/>
                      <a:pt x="38410" y="2637"/>
                      <a:pt x="37470" y="1741"/>
                    </a:cubicBezTo>
                    <a:cubicBezTo>
                      <a:pt x="36998" y="1299"/>
                      <a:pt x="36470" y="897"/>
                      <a:pt x="35876" y="596"/>
                    </a:cubicBezTo>
                    <a:cubicBezTo>
                      <a:pt x="35281" y="294"/>
                      <a:pt x="34630" y="93"/>
                      <a:pt x="33953" y="31"/>
                    </a:cubicBezTo>
                    <a:cubicBezTo>
                      <a:pt x="33740" y="11"/>
                      <a:pt x="33527" y="1"/>
                      <a:pt x="3331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50;p26">
                <a:extLst>
                  <a:ext uri="{FF2B5EF4-FFF2-40B4-BE49-F238E27FC236}">
                    <a16:creationId xmlns:a16="http://schemas.microsoft.com/office/drawing/2014/main" id="{96DAC602-845F-E343-A8A9-5C9F8F9F19BF}"/>
                  </a:ext>
                </a:extLst>
              </p:cNvPr>
              <p:cNvSpPr/>
              <p:nvPr/>
            </p:nvSpPr>
            <p:spPr>
              <a:xfrm>
                <a:off x="5106104" y="1442255"/>
                <a:ext cx="527304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670" extrusionOk="0">
                    <a:moveTo>
                      <a:pt x="0" y="1"/>
                    </a:moveTo>
                    <a:lnTo>
                      <a:pt x="0" y="669"/>
                    </a:lnTo>
                    <a:lnTo>
                      <a:pt x="12019" y="669"/>
                    </a:lnTo>
                    <a:lnTo>
                      <a:pt x="1201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51;p26">
                <a:extLst>
                  <a:ext uri="{FF2B5EF4-FFF2-40B4-BE49-F238E27FC236}">
                    <a16:creationId xmlns:a16="http://schemas.microsoft.com/office/drawing/2014/main" id="{77A3A67C-2CAF-1846-808E-809371ACAA7A}"/>
                  </a:ext>
                </a:extLst>
              </p:cNvPr>
              <p:cNvSpPr/>
              <p:nvPr/>
            </p:nvSpPr>
            <p:spPr>
              <a:xfrm>
                <a:off x="5106104" y="1510870"/>
                <a:ext cx="260603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670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5940" y="670"/>
                    </a:lnTo>
                    <a:lnTo>
                      <a:pt x="59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52;p26">
                <a:extLst>
                  <a:ext uri="{FF2B5EF4-FFF2-40B4-BE49-F238E27FC236}">
                    <a16:creationId xmlns:a16="http://schemas.microsoft.com/office/drawing/2014/main" id="{B3A68D30-6F6F-7047-81CC-86EB689FF29A}"/>
                  </a:ext>
                </a:extLst>
              </p:cNvPr>
              <p:cNvSpPr/>
              <p:nvPr/>
            </p:nvSpPr>
            <p:spPr>
              <a:xfrm>
                <a:off x="4741999" y="986350"/>
                <a:ext cx="3028454" cy="191920"/>
              </a:xfrm>
              <a:custGeom>
                <a:avLst/>
                <a:gdLst/>
                <a:ahLst/>
                <a:cxnLst/>
                <a:rect l="l" t="t" r="r" b="b"/>
                <a:pathLst>
                  <a:path w="69001" h="4375" extrusionOk="0">
                    <a:moveTo>
                      <a:pt x="79" y="0"/>
                    </a:moveTo>
                    <a:cubicBezTo>
                      <a:pt x="35" y="0"/>
                      <a:pt x="1" y="36"/>
                      <a:pt x="1" y="79"/>
                    </a:cubicBezTo>
                    <a:lnTo>
                      <a:pt x="1" y="4375"/>
                    </a:lnTo>
                    <a:lnTo>
                      <a:pt x="69000" y="4375"/>
                    </a:lnTo>
                    <a:lnTo>
                      <a:pt x="69000" y="79"/>
                    </a:lnTo>
                    <a:cubicBezTo>
                      <a:pt x="69000" y="36"/>
                      <a:pt x="68966" y="0"/>
                      <a:pt x="6892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53;p26">
                <a:extLst>
                  <a:ext uri="{FF2B5EF4-FFF2-40B4-BE49-F238E27FC236}">
                    <a16:creationId xmlns:a16="http://schemas.microsoft.com/office/drawing/2014/main" id="{12ECA345-A630-BF4F-90E2-4B0E3A4F6EC1}"/>
                  </a:ext>
                </a:extLst>
              </p:cNvPr>
              <p:cNvSpPr/>
              <p:nvPr/>
            </p:nvSpPr>
            <p:spPr>
              <a:xfrm>
                <a:off x="4857439" y="1065308"/>
                <a:ext cx="4146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1" extrusionOk="0">
                    <a:moveTo>
                      <a:pt x="472" y="1"/>
                    </a:moveTo>
                    <a:cubicBezTo>
                      <a:pt x="214" y="1"/>
                      <a:pt x="0" y="211"/>
                      <a:pt x="0" y="473"/>
                    </a:cubicBezTo>
                    <a:cubicBezTo>
                      <a:pt x="0" y="731"/>
                      <a:pt x="214" y="941"/>
                      <a:pt x="472" y="941"/>
                    </a:cubicBezTo>
                    <a:cubicBezTo>
                      <a:pt x="734" y="941"/>
                      <a:pt x="944" y="731"/>
                      <a:pt x="944" y="473"/>
                    </a:cubicBezTo>
                    <a:cubicBezTo>
                      <a:pt x="944" y="211"/>
                      <a:pt x="734" y="1"/>
                      <a:pt x="47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54;p26">
                <a:extLst>
                  <a:ext uri="{FF2B5EF4-FFF2-40B4-BE49-F238E27FC236}">
                    <a16:creationId xmlns:a16="http://schemas.microsoft.com/office/drawing/2014/main" id="{EFF13DE8-9384-1D43-879D-BB6CB1F8867D}"/>
                  </a:ext>
                </a:extLst>
              </p:cNvPr>
              <p:cNvSpPr/>
              <p:nvPr/>
            </p:nvSpPr>
            <p:spPr>
              <a:xfrm>
                <a:off x="4947727" y="1065308"/>
                <a:ext cx="4124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41" extrusionOk="0">
                    <a:moveTo>
                      <a:pt x="468" y="1"/>
                    </a:moveTo>
                    <a:cubicBezTo>
                      <a:pt x="211" y="1"/>
                      <a:pt x="1" y="211"/>
                      <a:pt x="1" y="473"/>
                    </a:cubicBezTo>
                    <a:cubicBezTo>
                      <a:pt x="1" y="731"/>
                      <a:pt x="211" y="941"/>
                      <a:pt x="468" y="941"/>
                    </a:cubicBezTo>
                    <a:cubicBezTo>
                      <a:pt x="730" y="941"/>
                      <a:pt x="940" y="731"/>
                      <a:pt x="940" y="473"/>
                    </a:cubicBezTo>
                    <a:cubicBezTo>
                      <a:pt x="940" y="211"/>
                      <a:pt x="730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55;p26">
                <a:extLst>
                  <a:ext uri="{FF2B5EF4-FFF2-40B4-BE49-F238E27FC236}">
                    <a16:creationId xmlns:a16="http://schemas.microsoft.com/office/drawing/2014/main" id="{BE8C972C-8D3D-5D45-BA4F-19E6D79F9BC2}"/>
                  </a:ext>
                </a:extLst>
              </p:cNvPr>
              <p:cNvSpPr/>
              <p:nvPr/>
            </p:nvSpPr>
            <p:spPr>
              <a:xfrm>
                <a:off x="5037840" y="1065308"/>
                <a:ext cx="41284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41" extrusionOk="0">
                    <a:moveTo>
                      <a:pt x="468" y="1"/>
                    </a:moveTo>
                    <a:cubicBezTo>
                      <a:pt x="210" y="1"/>
                      <a:pt x="1" y="211"/>
                      <a:pt x="1" y="473"/>
                    </a:cubicBezTo>
                    <a:cubicBezTo>
                      <a:pt x="1" y="731"/>
                      <a:pt x="210" y="941"/>
                      <a:pt x="468" y="941"/>
                    </a:cubicBezTo>
                    <a:cubicBezTo>
                      <a:pt x="731" y="941"/>
                      <a:pt x="940" y="731"/>
                      <a:pt x="940" y="473"/>
                    </a:cubicBezTo>
                    <a:cubicBezTo>
                      <a:pt x="940" y="211"/>
                      <a:pt x="731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56;p26">
                <a:extLst>
                  <a:ext uri="{FF2B5EF4-FFF2-40B4-BE49-F238E27FC236}">
                    <a16:creationId xmlns:a16="http://schemas.microsoft.com/office/drawing/2014/main" id="{4E0A5187-9B95-8545-A4D5-42C6BD228630}"/>
                  </a:ext>
                </a:extLst>
              </p:cNvPr>
              <p:cNvSpPr/>
              <p:nvPr/>
            </p:nvSpPr>
            <p:spPr>
              <a:xfrm>
                <a:off x="5988347" y="1835302"/>
                <a:ext cx="75197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714" extrusionOk="0">
                    <a:moveTo>
                      <a:pt x="857" y="57"/>
                    </a:moveTo>
                    <a:cubicBezTo>
                      <a:pt x="1299" y="57"/>
                      <a:pt x="1662" y="415"/>
                      <a:pt x="1662" y="857"/>
                    </a:cubicBezTo>
                    <a:cubicBezTo>
                      <a:pt x="1662" y="1299"/>
                      <a:pt x="1299" y="1661"/>
                      <a:pt x="857" y="1661"/>
                    </a:cubicBezTo>
                    <a:cubicBezTo>
                      <a:pt x="415" y="1661"/>
                      <a:pt x="57" y="1299"/>
                      <a:pt x="57" y="857"/>
                    </a:cubicBezTo>
                    <a:cubicBezTo>
                      <a:pt x="57" y="415"/>
                      <a:pt x="415" y="57"/>
                      <a:pt x="857" y="57"/>
                    </a:cubicBezTo>
                    <a:close/>
                    <a:moveTo>
                      <a:pt x="857" y="0"/>
                    </a:moveTo>
                    <a:cubicBezTo>
                      <a:pt x="385" y="0"/>
                      <a:pt x="0" y="385"/>
                      <a:pt x="0" y="857"/>
                    </a:cubicBezTo>
                    <a:cubicBezTo>
                      <a:pt x="0" y="1333"/>
                      <a:pt x="385" y="1714"/>
                      <a:pt x="857" y="1714"/>
                    </a:cubicBezTo>
                    <a:cubicBezTo>
                      <a:pt x="1329" y="1714"/>
                      <a:pt x="1714" y="1333"/>
                      <a:pt x="1714" y="857"/>
                    </a:cubicBezTo>
                    <a:cubicBezTo>
                      <a:pt x="1714" y="385"/>
                      <a:pt x="1329" y="0"/>
                      <a:pt x="8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157;p26">
              <a:extLst>
                <a:ext uri="{FF2B5EF4-FFF2-40B4-BE49-F238E27FC236}">
                  <a16:creationId xmlns:a16="http://schemas.microsoft.com/office/drawing/2014/main" id="{E874ED25-8C4B-5E45-B9DE-25ED4C2D2074}"/>
                </a:ext>
              </a:extLst>
            </p:cNvPr>
            <p:cNvSpPr/>
            <p:nvPr/>
          </p:nvSpPr>
          <p:spPr>
            <a:xfrm>
              <a:off x="5989825" y="1384119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158;p26">
              <a:extLst>
                <a:ext uri="{FF2B5EF4-FFF2-40B4-BE49-F238E27FC236}">
                  <a16:creationId xmlns:a16="http://schemas.microsoft.com/office/drawing/2014/main" id="{88C0C7E0-095A-7E44-BD3C-01668FBD60BE}"/>
                </a:ext>
              </a:extLst>
            </p:cNvPr>
            <p:cNvGrpSpPr/>
            <p:nvPr/>
          </p:nvGrpSpPr>
          <p:grpSpPr>
            <a:xfrm>
              <a:off x="3551493" y="2697040"/>
              <a:ext cx="1286978" cy="391497"/>
              <a:chOff x="3551493" y="2562740"/>
              <a:chExt cx="1286978" cy="391497"/>
            </a:xfrm>
          </p:grpSpPr>
          <p:sp>
            <p:nvSpPr>
              <p:cNvPr id="299" name="Google Shape;159;p26">
                <a:extLst>
                  <a:ext uri="{FF2B5EF4-FFF2-40B4-BE49-F238E27FC236}">
                    <a16:creationId xmlns:a16="http://schemas.microsoft.com/office/drawing/2014/main" id="{37E26108-9FFB-5B4A-8870-38C42F33036C}"/>
                  </a:ext>
                </a:extLst>
              </p:cNvPr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60;p26">
                <a:extLst>
                  <a:ext uri="{FF2B5EF4-FFF2-40B4-BE49-F238E27FC236}">
                    <a16:creationId xmlns:a16="http://schemas.microsoft.com/office/drawing/2014/main" id="{4372CA96-FE38-5442-AA34-D5C86934CD2D}"/>
                  </a:ext>
                </a:extLst>
              </p:cNvPr>
              <p:cNvSpPr/>
              <p:nvPr/>
            </p:nvSpPr>
            <p:spPr>
              <a:xfrm>
                <a:off x="3551493" y="2606065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61;p26">
                <a:extLst>
                  <a:ext uri="{FF2B5EF4-FFF2-40B4-BE49-F238E27FC236}">
                    <a16:creationId xmlns:a16="http://schemas.microsoft.com/office/drawing/2014/main" id="{9C655BDE-2320-164B-9739-30803C62A232}"/>
                  </a:ext>
                </a:extLst>
              </p:cNvPr>
              <p:cNvSpPr/>
              <p:nvPr/>
            </p:nvSpPr>
            <p:spPr>
              <a:xfrm>
                <a:off x="3714500" y="2671849"/>
                <a:ext cx="170313" cy="151404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451" extrusionOk="0">
                    <a:moveTo>
                      <a:pt x="1942" y="1"/>
                    </a:moveTo>
                    <a:cubicBezTo>
                      <a:pt x="1436" y="1"/>
                      <a:pt x="935" y="222"/>
                      <a:pt x="595" y="646"/>
                    </a:cubicBezTo>
                    <a:cubicBezTo>
                      <a:pt x="1" y="1389"/>
                      <a:pt x="119" y="2473"/>
                      <a:pt x="862" y="3072"/>
                    </a:cubicBezTo>
                    <a:cubicBezTo>
                      <a:pt x="1180" y="3326"/>
                      <a:pt x="1561" y="3450"/>
                      <a:pt x="1940" y="3450"/>
                    </a:cubicBezTo>
                    <a:cubicBezTo>
                      <a:pt x="2445" y="3450"/>
                      <a:pt x="2945" y="3230"/>
                      <a:pt x="3288" y="2804"/>
                    </a:cubicBezTo>
                    <a:cubicBezTo>
                      <a:pt x="3881" y="2062"/>
                      <a:pt x="3764" y="974"/>
                      <a:pt x="3021" y="380"/>
                    </a:cubicBezTo>
                    <a:cubicBezTo>
                      <a:pt x="2703" y="125"/>
                      <a:pt x="2321" y="1"/>
                      <a:pt x="19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62;p26">
                <a:extLst>
                  <a:ext uri="{FF2B5EF4-FFF2-40B4-BE49-F238E27FC236}">
                    <a16:creationId xmlns:a16="http://schemas.microsoft.com/office/drawing/2014/main" id="{06DDC250-5F2E-2C47-AD1F-D076B27D7D97}"/>
                  </a:ext>
                </a:extLst>
              </p:cNvPr>
              <p:cNvSpPr/>
              <p:nvPr/>
            </p:nvSpPr>
            <p:spPr>
              <a:xfrm>
                <a:off x="3756134" y="2721819"/>
                <a:ext cx="87087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252" extrusionOk="0">
                    <a:moveTo>
                      <a:pt x="1959" y="0"/>
                    </a:moveTo>
                    <a:cubicBezTo>
                      <a:pt x="1912" y="0"/>
                      <a:pt x="1468" y="399"/>
                      <a:pt x="945" y="910"/>
                    </a:cubicBezTo>
                    <a:cubicBezTo>
                      <a:pt x="884" y="971"/>
                      <a:pt x="820" y="1032"/>
                      <a:pt x="760" y="1093"/>
                    </a:cubicBezTo>
                    <a:lnTo>
                      <a:pt x="760" y="1093"/>
                    </a:lnTo>
                    <a:cubicBezTo>
                      <a:pt x="365" y="708"/>
                      <a:pt x="61" y="432"/>
                      <a:pt x="25" y="432"/>
                    </a:cubicBezTo>
                    <a:cubicBezTo>
                      <a:pt x="23" y="432"/>
                      <a:pt x="22" y="432"/>
                      <a:pt x="22" y="433"/>
                    </a:cubicBezTo>
                    <a:cubicBezTo>
                      <a:pt x="1" y="451"/>
                      <a:pt x="302" y="783"/>
                      <a:pt x="721" y="1211"/>
                    </a:cubicBezTo>
                    <a:lnTo>
                      <a:pt x="761" y="1251"/>
                    </a:lnTo>
                    <a:lnTo>
                      <a:pt x="800" y="1211"/>
                    </a:lnTo>
                    <a:cubicBezTo>
                      <a:pt x="875" y="1141"/>
                      <a:pt x="949" y="1068"/>
                      <a:pt x="1028" y="993"/>
                    </a:cubicBezTo>
                    <a:cubicBezTo>
                      <a:pt x="1565" y="469"/>
                      <a:pt x="1984" y="23"/>
                      <a:pt x="1962" y="1"/>
                    </a:cubicBezTo>
                    <a:cubicBezTo>
                      <a:pt x="1962" y="0"/>
                      <a:pt x="1961" y="0"/>
                      <a:pt x="1959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63;p26">
                <a:extLst>
                  <a:ext uri="{FF2B5EF4-FFF2-40B4-BE49-F238E27FC236}">
                    <a16:creationId xmlns:a16="http://schemas.microsoft.com/office/drawing/2014/main" id="{3E84351C-7C02-7249-8161-280DDBDFDFBD}"/>
                  </a:ext>
                </a:extLst>
              </p:cNvPr>
              <p:cNvSpPr/>
              <p:nvPr/>
            </p:nvSpPr>
            <p:spPr>
              <a:xfrm>
                <a:off x="4012257" y="2708832"/>
                <a:ext cx="705031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114" extrusionOk="0">
                    <a:moveTo>
                      <a:pt x="8038" y="0"/>
                    </a:moveTo>
                    <a:cubicBezTo>
                      <a:pt x="3597" y="0"/>
                      <a:pt x="1" y="26"/>
                      <a:pt x="1" y="57"/>
                    </a:cubicBezTo>
                    <a:cubicBezTo>
                      <a:pt x="1" y="87"/>
                      <a:pt x="3597" y="113"/>
                      <a:pt x="8038" y="113"/>
                    </a:cubicBezTo>
                    <a:cubicBezTo>
                      <a:pt x="12473" y="113"/>
                      <a:pt x="16070" y="87"/>
                      <a:pt x="16070" y="57"/>
                    </a:cubicBezTo>
                    <a:cubicBezTo>
                      <a:pt x="16070" y="26"/>
                      <a:pt x="12473" y="0"/>
                      <a:pt x="803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64;p26">
                <a:extLst>
                  <a:ext uri="{FF2B5EF4-FFF2-40B4-BE49-F238E27FC236}">
                    <a16:creationId xmlns:a16="http://schemas.microsoft.com/office/drawing/2014/main" id="{7FDDB50A-5959-4245-8B7B-C48FBCC5893E}"/>
                  </a:ext>
                </a:extLst>
              </p:cNvPr>
              <p:cNvSpPr/>
              <p:nvPr/>
            </p:nvSpPr>
            <p:spPr>
              <a:xfrm>
                <a:off x="4020505" y="2777623"/>
                <a:ext cx="407707" cy="504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115" extrusionOk="0">
                    <a:moveTo>
                      <a:pt x="4647" y="0"/>
                    </a:moveTo>
                    <a:cubicBezTo>
                      <a:pt x="2081" y="0"/>
                      <a:pt x="0" y="26"/>
                      <a:pt x="0" y="58"/>
                    </a:cubicBezTo>
                    <a:cubicBezTo>
                      <a:pt x="0" y="88"/>
                      <a:pt x="2081" y="114"/>
                      <a:pt x="4647" y="114"/>
                    </a:cubicBezTo>
                    <a:cubicBezTo>
                      <a:pt x="7211" y="114"/>
                      <a:pt x="9292" y="88"/>
                      <a:pt x="9292" y="58"/>
                    </a:cubicBezTo>
                    <a:cubicBezTo>
                      <a:pt x="9292" y="26"/>
                      <a:pt x="7211" y="0"/>
                      <a:pt x="46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167;p26">
              <a:extLst>
                <a:ext uri="{FF2B5EF4-FFF2-40B4-BE49-F238E27FC236}">
                  <a16:creationId xmlns:a16="http://schemas.microsoft.com/office/drawing/2014/main" id="{70B71639-8D45-A448-8D7D-E65FD03CB42A}"/>
                </a:ext>
              </a:extLst>
            </p:cNvPr>
            <p:cNvGrpSpPr/>
            <p:nvPr/>
          </p:nvGrpSpPr>
          <p:grpSpPr>
            <a:xfrm>
              <a:off x="5765433" y="3973585"/>
              <a:ext cx="203088" cy="412126"/>
              <a:chOff x="7764635" y="2404362"/>
              <a:chExt cx="353565" cy="717489"/>
            </a:xfrm>
          </p:grpSpPr>
          <p:sp>
            <p:nvSpPr>
              <p:cNvPr id="297" name="Google Shape;168;p26">
                <a:extLst>
                  <a:ext uri="{FF2B5EF4-FFF2-40B4-BE49-F238E27FC236}">
                    <a16:creationId xmlns:a16="http://schemas.microsoft.com/office/drawing/2014/main" id="{B0FCA827-0BE5-0E4D-8641-AAD6B59AEBA9}"/>
                  </a:ext>
                </a:extLst>
              </p:cNvPr>
              <p:cNvSpPr/>
              <p:nvPr/>
            </p:nvSpPr>
            <p:spPr>
              <a:xfrm>
                <a:off x="7764635" y="2517069"/>
                <a:ext cx="238359" cy="604782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3785" extrusionOk="0">
                    <a:moveTo>
                      <a:pt x="1893" y="1"/>
                    </a:moveTo>
                    <a:lnTo>
                      <a:pt x="1875" y="9077"/>
                    </a:lnTo>
                    <a:lnTo>
                      <a:pt x="1" y="9073"/>
                    </a:lnTo>
                    <a:lnTo>
                      <a:pt x="1351" y="11429"/>
                    </a:lnTo>
                    <a:lnTo>
                      <a:pt x="2706" y="13784"/>
                    </a:lnTo>
                    <a:lnTo>
                      <a:pt x="4069" y="11433"/>
                    </a:lnTo>
                    <a:lnTo>
                      <a:pt x="5433" y="9081"/>
                    </a:lnTo>
                    <a:lnTo>
                      <a:pt x="3553" y="9081"/>
                    </a:lnTo>
                    <a:lnTo>
                      <a:pt x="357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69;p26">
                <a:extLst>
                  <a:ext uri="{FF2B5EF4-FFF2-40B4-BE49-F238E27FC236}">
                    <a16:creationId xmlns:a16="http://schemas.microsoft.com/office/drawing/2014/main" id="{33FDF263-DD05-CE48-BA4C-37615A3A8EA2}"/>
                  </a:ext>
                </a:extLst>
              </p:cNvPr>
              <p:cNvSpPr/>
              <p:nvPr/>
            </p:nvSpPr>
            <p:spPr>
              <a:xfrm>
                <a:off x="7976141" y="2404362"/>
                <a:ext cx="142059" cy="360456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8216" extrusionOk="0">
                    <a:moveTo>
                      <a:pt x="1128" y="0"/>
                    </a:moveTo>
                    <a:lnTo>
                      <a:pt x="1118" y="5410"/>
                    </a:lnTo>
                    <a:lnTo>
                      <a:pt x="0" y="5410"/>
                    </a:lnTo>
                    <a:lnTo>
                      <a:pt x="804" y="6813"/>
                    </a:lnTo>
                    <a:lnTo>
                      <a:pt x="1612" y="8216"/>
                    </a:lnTo>
                    <a:lnTo>
                      <a:pt x="2425" y="6817"/>
                    </a:lnTo>
                    <a:lnTo>
                      <a:pt x="3238" y="5414"/>
                    </a:lnTo>
                    <a:lnTo>
                      <a:pt x="2120" y="5414"/>
                    </a:lnTo>
                    <a:lnTo>
                      <a:pt x="212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170;p26">
              <a:extLst>
                <a:ext uri="{FF2B5EF4-FFF2-40B4-BE49-F238E27FC236}">
                  <a16:creationId xmlns:a16="http://schemas.microsoft.com/office/drawing/2014/main" id="{34399771-72E2-934F-B427-261E66C24E47}"/>
                </a:ext>
              </a:extLst>
            </p:cNvPr>
            <p:cNvSpPr/>
            <p:nvPr/>
          </p:nvSpPr>
          <p:spPr>
            <a:xfrm>
              <a:off x="4577856" y="957875"/>
              <a:ext cx="238359" cy="604739"/>
            </a:xfrm>
            <a:custGeom>
              <a:avLst/>
              <a:gdLst/>
              <a:ahLst/>
              <a:cxnLst/>
              <a:rect l="l" t="t" r="r" b="b"/>
              <a:pathLst>
                <a:path w="5433" h="13784" extrusionOk="0">
                  <a:moveTo>
                    <a:pt x="2728" y="0"/>
                  </a:moveTo>
                  <a:lnTo>
                    <a:pt x="1364" y="2351"/>
                  </a:lnTo>
                  <a:lnTo>
                    <a:pt x="1" y="4698"/>
                  </a:lnTo>
                  <a:lnTo>
                    <a:pt x="1880" y="4702"/>
                  </a:lnTo>
                  <a:lnTo>
                    <a:pt x="1863" y="13779"/>
                  </a:lnTo>
                  <a:lnTo>
                    <a:pt x="3537" y="13783"/>
                  </a:lnTo>
                  <a:lnTo>
                    <a:pt x="3554" y="4706"/>
                  </a:lnTo>
                  <a:lnTo>
                    <a:pt x="5433" y="4711"/>
                  </a:lnTo>
                  <a:lnTo>
                    <a:pt x="5433" y="4711"/>
                  </a:lnTo>
                  <a:lnTo>
                    <a:pt x="4079" y="2356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1;p26">
              <a:extLst>
                <a:ext uri="{FF2B5EF4-FFF2-40B4-BE49-F238E27FC236}">
                  <a16:creationId xmlns:a16="http://schemas.microsoft.com/office/drawing/2014/main" id="{12ED180F-5388-0A43-8840-5124CF72112D}"/>
                </a:ext>
              </a:extLst>
            </p:cNvPr>
            <p:cNvSpPr/>
            <p:nvPr/>
          </p:nvSpPr>
          <p:spPr>
            <a:xfrm>
              <a:off x="4437554" y="1301654"/>
              <a:ext cx="144253" cy="365414"/>
            </a:xfrm>
            <a:custGeom>
              <a:avLst/>
              <a:gdLst/>
              <a:ahLst/>
              <a:cxnLst/>
              <a:rect l="l" t="t" r="r" b="b"/>
              <a:pathLst>
                <a:path w="3288" h="8329" extrusionOk="0">
                  <a:moveTo>
                    <a:pt x="1648" y="0"/>
                  </a:moveTo>
                  <a:lnTo>
                    <a:pt x="827" y="1420"/>
                  </a:lnTo>
                  <a:lnTo>
                    <a:pt x="0" y="2840"/>
                  </a:lnTo>
                  <a:lnTo>
                    <a:pt x="1137" y="2840"/>
                  </a:lnTo>
                  <a:lnTo>
                    <a:pt x="1123" y="8329"/>
                  </a:lnTo>
                  <a:lnTo>
                    <a:pt x="2138" y="8329"/>
                  </a:lnTo>
                  <a:lnTo>
                    <a:pt x="2150" y="2845"/>
                  </a:lnTo>
                  <a:lnTo>
                    <a:pt x="3287" y="2845"/>
                  </a:lnTo>
                  <a:lnTo>
                    <a:pt x="2465" y="1420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172;p26">
              <a:extLst>
                <a:ext uri="{FF2B5EF4-FFF2-40B4-BE49-F238E27FC236}">
                  <a16:creationId xmlns:a16="http://schemas.microsoft.com/office/drawing/2014/main" id="{BDB91A3C-6083-154B-A660-8F4E1E9AA61B}"/>
                </a:ext>
              </a:extLst>
            </p:cNvPr>
            <p:cNvGrpSpPr/>
            <p:nvPr/>
          </p:nvGrpSpPr>
          <p:grpSpPr>
            <a:xfrm>
              <a:off x="8071692" y="3374463"/>
              <a:ext cx="777728" cy="1334382"/>
              <a:chOff x="7825967" y="3240163"/>
              <a:chExt cx="777728" cy="1334382"/>
            </a:xfrm>
          </p:grpSpPr>
          <p:sp>
            <p:nvSpPr>
              <p:cNvPr id="291" name="Google Shape;173;p26">
                <a:extLst>
                  <a:ext uri="{FF2B5EF4-FFF2-40B4-BE49-F238E27FC236}">
                    <a16:creationId xmlns:a16="http://schemas.microsoft.com/office/drawing/2014/main" id="{05091AA3-55E6-2144-80A2-192DB1AC56FF}"/>
                  </a:ext>
                </a:extLst>
              </p:cNvPr>
              <p:cNvSpPr/>
              <p:nvPr/>
            </p:nvSpPr>
            <p:spPr>
              <a:xfrm>
                <a:off x="7825967" y="3240163"/>
                <a:ext cx="777728" cy="1015297"/>
              </a:xfrm>
              <a:custGeom>
                <a:avLst/>
                <a:gdLst/>
                <a:ahLst/>
                <a:cxnLst/>
                <a:rect l="l" t="t" r="r" b="b"/>
                <a:pathLst>
                  <a:path w="17727" h="23142" extrusionOk="0">
                    <a:moveTo>
                      <a:pt x="15489" y="1"/>
                    </a:moveTo>
                    <a:cubicBezTo>
                      <a:pt x="15432" y="1"/>
                      <a:pt x="15375" y="3"/>
                      <a:pt x="15318" y="7"/>
                    </a:cubicBezTo>
                    <a:cubicBezTo>
                      <a:pt x="14405" y="82"/>
                      <a:pt x="13593" y="649"/>
                      <a:pt x="13011" y="1357"/>
                    </a:cubicBezTo>
                    <a:cubicBezTo>
                      <a:pt x="12429" y="2065"/>
                      <a:pt x="12046" y="2908"/>
                      <a:pt x="11647" y="3735"/>
                    </a:cubicBezTo>
                    <a:cubicBezTo>
                      <a:pt x="11250" y="4556"/>
                      <a:pt x="10822" y="5387"/>
                      <a:pt x="10179" y="6042"/>
                    </a:cubicBezTo>
                    <a:cubicBezTo>
                      <a:pt x="10021" y="6204"/>
                      <a:pt x="9812" y="6362"/>
                      <a:pt x="9595" y="6362"/>
                    </a:cubicBezTo>
                    <a:cubicBezTo>
                      <a:pt x="9560" y="6362"/>
                      <a:pt x="9524" y="6358"/>
                      <a:pt x="9489" y="6349"/>
                    </a:cubicBezTo>
                    <a:cubicBezTo>
                      <a:pt x="9235" y="6278"/>
                      <a:pt x="9104" y="5994"/>
                      <a:pt x="9077" y="5732"/>
                    </a:cubicBezTo>
                    <a:cubicBezTo>
                      <a:pt x="9056" y="5470"/>
                      <a:pt x="9099" y="5203"/>
                      <a:pt x="9043" y="4950"/>
                    </a:cubicBezTo>
                    <a:cubicBezTo>
                      <a:pt x="8926" y="4449"/>
                      <a:pt x="8401" y="4138"/>
                      <a:pt x="7885" y="4138"/>
                    </a:cubicBezTo>
                    <a:cubicBezTo>
                      <a:pt x="7767" y="4138"/>
                      <a:pt x="7648" y="4155"/>
                      <a:pt x="7536" y="4189"/>
                    </a:cubicBezTo>
                    <a:cubicBezTo>
                      <a:pt x="6933" y="4373"/>
                      <a:pt x="6508" y="4937"/>
                      <a:pt x="6324" y="5540"/>
                    </a:cubicBezTo>
                    <a:cubicBezTo>
                      <a:pt x="6141" y="6143"/>
                      <a:pt x="6159" y="6785"/>
                      <a:pt x="6176" y="7414"/>
                    </a:cubicBezTo>
                    <a:cubicBezTo>
                      <a:pt x="6211" y="8590"/>
                      <a:pt x="6251" y="9762"/>
                      <a:pt x="6285" y="10937"/>
                    </a:cubicBezTo>
                    <a:cubicBezTo>
                      <a:pt x="6303" y="11567"/>
                      <a:pt x="6259" y="12322"/>
                      <a:pt x="5713" y="12636"/>
                    </a:cubicBezTo>
                    <a:cubicBezTo>
                      <a:pt x="5557" y="12727"/>
                      <a:pt x="5385" y="12764"/>
                      <a:pt x="5207" y="12764"/>
                    </a:cubicBezTo>
                    <a:cubicBezTo>
                      <a:pt x="4931" y="12764"/>
                      <a:pt x="4643" y="12674"/>
                      <a:pt x="4393" y="12554"/>
                    </a:cubicBezTo>
                    <a:cubicBezTo>
                      <a:pt x="3760" y="12248"/>
                      <a:pt x="3222" y="11763"/>
                      <a:pt x="2850" y="11168"/>
                    </a:cubicBezTo>
                    <a:cubicBezTo>
                      <a:pt x="2575" y="10722"/>
                      <a:pt x="2352" y="10181"/>
                      <a:pt x="1872" y="9971"/>
                    </a:cubicBezTo>
                    <a:cubicBezTo>
                      <a:pt x="1749" y="9918"/>
                      <a:pt x="1620" y="9893"/>
                      <a:pt x="1491" y="9893"/>
                    </a:cubicBezTo>
                    <a:cubicBezTo>
                      <a:pt x="1011" y="9893"/>
                      <a:pt x="525" y="10234"/>
                      <a:pt x="293" y="10679"/>
                    </a:cubicBezTo>
                    <a:cubicBezTo>
                      <a:pt x="1" y="11238"/>
                      <a:pt x="89" y="11908"/>
                      <a:pt x="84" y="12541"/>
                    </a:cubicBezTo>
                    <a:cubicBezTo>
                      <a:pt x="45" y="16339"/>
                      <a:pt x="897" y="20543"/>
                      <a:pt x="4253" y="22737"/>
                    </a:cubicBezTo>
                    <a:cubicBezTo>
                      <a:pt x="5087" y="23016"/>
                      <a:pt x="5896" y="23142"/>
                      <a:pt x="6699" y="23142"/>
                    </a:cubicBezTo>
                    <a:cubicBezTo>
                      <a:pt x="7856" y="23142"/>
                      <a:pt x="9000" y="22880"/>
                      <a:pt x="10192" y="22439"/>
                    </a:cubicBezTo>
                    <a:cubicBezTo>
                      <a:pt x="12207" y="21696"/>
                      <a:pt x="13976" y="20341"/>
                      <a:pt x="15340" y="18681"/>
                    </a:cubicBezTo>
                    <a:cubicBezTo>
                      <a:pt x="15733" y="18205"/>
                      <a:pt x="16100" y="17689"/>
                      <a:pt x="16271" y="17099"/>
                    </a:cubicBezTo>
                    <a:cubicBezTo>
                      <a:pt x="16441" y="16509"/>
                      <a:pt x="16393" y="15827"/>
                      <a:pt x="16013" y="15342"/>
                    </a:cubicBezTo>
                    <a:cubicBezTo>
                      <a:pt x="15660" y="14896"/>
                      <a:pt x="15103" y="14708"/>
                      <a:pt x="14524" y="14708"/>
                    </a:cubicBezTo>
                    <a:cubicBezTo>
                      <a:pt x="14152" y="14708"/>
                      <a:pt x="13771" y="14786"/>
                      <a:pt x="13430" y="14923"/>
                    </a:cubicBezTo>
                    <a:cubicBezTo>
                      <a:pt x="12963" y="15111"/>
                      <a:pt x="12530" y="15381"/>
                      <a:pt x="12040" y="15486"/>
                    </a:cubicBezTo>
                    <a:cubicBezTo>
                      <a:pt x="11936" y="15508"/>
                      <a:pt x="11828" y="15519"/>
                      <a:pt x="11719" y="15519"/>
                    </a:cubicBezTo>
                    <a:cubicBezTo>
                      <a:pt x="11316" y="15519"/>
                      <a:pt x="10910" y="15366"/>
                      <a:pt x="10721" y="15018"/>
                    </a:cubicBezTo>
                    <a:cubicBezTo>
                      <a:pt x="10481" y="14582"/>
                      <a:pt x="10695" y="14009"/>
                      <a:pt x="11066" y="13673"/>
                    </a:cubicBezTo>
                    <a:cubicBezTo>
                      <a:pt x="11437" y="13340"/>
                      <a:pt x="11927" y="13179"/>
                      <a:pt x="12395" y="12999"/>
                    </a:cubicBezTo>
                    <a:cubicBezTo>
                      <a:pt x="13692" y="12493"/>
                      <a:pt x="14904" y="11767"/>
                      <a:pt x="15957" y="10853"/>
                    </a:cubicBezTo>
                    <a:cubicBezTo>
                      <a:pt x="16481" y="10399"/>
                      <a:pt x="17010" y="9713"/>
                      <a:pt x="16734" y="9076"/>
                    </a:cubicBezTo>
                    <a:cubicBezTo>
                      <a:pt x="16534" y="8616"/>
                      <a:pt x="15987" y="8411"/>
                      <a:pt x="15489" y="8362"/>
                    </a:cubicBezTo>
                    <a:cubicBezTo>
                      <a:pt x="14991" y="8319"/>
                      <a:pt x="14475" y="8380"/>
                      <a:pt x="13994" y="8237"/>
                    </a:cubicBezTo>
                    <a:cubicBezTo>
                      <a:pt x="13575" y="8105"/>
                      <a:pt x="13159" y="7699"/>
                      <a:pt x="13286" y="7275"/>
                    </a:cubicBezTo>
                    <a:cubicBezTo>
                      <a:pt x="13361" y="7043"/>
                      <a:pt x="13575" y="6881"/>
                      <a:pt x="13771" y="6737"/>
                    </a:cubicBezTo>
                    <a:cubicBezTo>
                      <a:pt x="14868" y="5929"/>
                      <a:pt x="15848" y="4963"/>
                      <a:pt x="16669" y="3874"/>
                    </a:cubicBezTo>
                    <a:cubicBezTo>
                      <a:pt x="17224" y="3144"/>
                      <a:pt x="17726" y="2232"/>
                      <a:pt x="17473" y="1349"/>
                    </a:cubicBezTo>
                    <a:cubicBezTo>
                      <a:pt x="17235" y="521"/>
                      <a:pt x="16351" y="1"/>
                      <a:pt x="1548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74;p26">
                <a:extLst>
                  <a:ext uri="{FF2B5EF4-FFF2-40B4-BE49-F238E27FC236}">
                    <a16:creationId xmlns:a16="http://schemas.microsoft.com/office/drawing/2014/main" id="{9B492409-3BFE-A540-BAD3-459C8A3218E0}"/>
                  </a:ext>
                </a:extLst>
              </p:cNvPr>
              <p:cNvSpPr/>
              <p:nvPr/>
            </p:nvSpPr>
            <p:spPr>
              <a:xfrm>
                <a:off x="8008869" y="3262319"/>
                <a:ext cx="542308" cy="131222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29910" extrusionOk="0">
                    <a:moveTo>
                      <a:pt x="12360" y="1"/>
                    </a:moveTo>
                    <a:lnTo>
                      <a:pt x="12360" y="1"/>
                    </a:lnTo>
                    <a:cubicBezTo>
                      <a:pt x="12360" y="1"/>
                      <a:pt x="12334" y="17"/>
                      <a:pt x="12290" y="53"/>
                    </a:cubicBezTo>
                    <a:cubicBezTo>
                      <a:pt x="12246" y="92"/>
                      <a:pt x="12181" y="148"/>
                      <a:pt x="12098" y="219"/>
                    </a:cubicBezTo>
                    <a:cubicBezTo>
                      <a:pt x="11931" y="364"/>
                      <a:pt x="11687" y="577"/>
                      <a:pt x="11377" y="866"/>
                    </a:cubicBezTo>
                    <a:cubicBezTo>
                      <a:pt x="10761" y="1443"/>
                      <a:pt x="9900" y="2316"/>
                      <a:pt x="8973" y="3505"/>
                    </a:cubicBezTo>
                    <a:cubicBezTo>
                      <a:pt x="8506" y="4099"/>
                      <a:pt x="8024" y="4773"/>
                      <a:pt x="7522" y="5503"/>
                    </a:cubicBezTo>
                    <a:cubicBezTo>
                      <a:pt x="7020" y="6232"/>
                      <a:pt x="6491" y="7018"/>
                      <a:pt x="5962" y="7867"/>
                    </a:cubicBezTo>
                    <a:cubicBezTo>
                      <a:pt x="5438" y="8714"/>
                      <a:pt x="4914" y="9619"/>
                      <a:pt x="4446" y="10602"/>
                    </a:cubicBezTo>
                    <a:cubicBezTo>
                      <a:pt x="4210" y="11092"/>
                      <a:pt x="4000" y="11603"/>
                      <a:pt x="3790" y="12123"/>
                    </a:cubicBezTo>
                    <a:cubicBezTo>
                      <a:pt x="3576" y="12643"/>
                      <a:pt x="3367" y="13168"/>
                      <a:pt x="3147" y="13700"/>
                    </a:cubicBezTo>
                    <a:cubicBezTo>
                      <a:pt x="2292" y="15838"/>
                      <a:pt x="1544" y="17905"/>
                      <a:pt x="1028" y="19832"/>
                    </a:cubicBezTo>
                    <a:cubicBezTo>
                      <a:pt x="503" y="21760"/>
                      <a:pt x="211" y="23543"/>
                      <a:pt x="110" y="25046"/>
                    </a:cubicBezTo>
                    <a:cubicBezTo>
                      <a:pt x="1" y="26553"/>
                      <a:pt x="75" y="27777"/>
                      <a:pt x="172" y="28616"/>
                    </a:cubicBezTo>
                    <a:cubicBezTo>
                      <a:pt x="267" y="29455"/>
                      <a:pt x="372" y="29909"/>
                      <a:pt x="372" y="29909"/>
                    </a:cubicBezTo>
                    <a:cubicBezTo>
                      <a:pt x="372" y="29909"/>
                      <a:pt x="372" y="29879"/>
                      <a:pt x="364" y="29822"/>
                    </a:cubicBezTo>
                    <a:cubicBezTo>
                      <a:pt x="355" y="29761"/>
                      <a:pt x="346" y="29683"/>
                      <a:pt x="329" y="29574"/>
                    </a:cubicBezTo>
                    <a:cubicBezTo>
                      <a:pt x="294" y="29354"/>
                      <a:pt x="251" y="29031"/>
                      <a:pt x="206" y="28612"/>
                    </a:cubicBezTo>
                    <a:cubicBezTo>
                      <a:pt x="124" y="27773"/>
                      <a:pt x="63" y="26553"/>
                      <a:pt x="176" y="25050"/>
                    </a:cubicBezTo>
                    <a:cubicBezTo>
                      <a:pt x="289" y="23551"/>
                      <a:pt x="587" y="21777"/>
                      <a:pt x="1112" y="19854"/>
                    </a:cubicBezTo>
                    <a:cubicBezTo>
                      <a:pt x="1636" y="17932"/>
                      <a:pt x="2383" y="15873"/>
                      <a:pt x="3236" y="13736"/>
                    </a:cubicBezTo>
                    <a:cubicBezTo>
                      <a:pt x="3454" y="13202"/>
                      <a:pt x="3668" y="12678"/>
                      <a:pt x="3877" y="12158"/>
                    </a:cubicBezTo>
                    <a:cubicBezTo>
                      <a:pt x="4087" y="11638"/>
                      <a:pt x="4293" y="11131"/>
                      <a:pt x="4529" y="10642"/>
                    </a:cubicBezTo>
                    <a:cubicBezTo>
                      <a:pt x="4992" y="9667"/>
                      <a:pt x="5517" y="8758"/>
                      <a:pt x="6041" y="7910"/>
                    </a:cubicBezTo>
                    <a:cubicBezTo>
                      <a:pt x="6560" y="7067"/>
                      <a:pt x="7090" y="6280"/>
                      <a:pt x="7588" y="5546"/>
                    </a:cubicBezTo>
                    <a:cubicBezTo>
                      <a:pt x="8086" y="4816"/>
                      <a:pt x="8567" y="4144"/>
                      <a:pt x="9025" y="3549"/>
                    </a:cubicBezTo>
                    <a:cubicBezTo>
                      <a:pt x="9943" y="2351"/>
                      <a:pt x="10795" y="1477"/>
                      <a:pt x="11403" y="892"/>
                    </a:cubicBezTo>
                    <a:cubicBezTo>
                      <a:pt x="11705" y="604"/>
                      <a:pt x="11949" y="380"/>
                      <a:pt x="12111" y="232"/>
                    </a:cubicBezTo>
                    <a:cubicBezTo>
                      <a:pt x="12194" y="158"/>
                      <a:pt x="12255" y="101"/>
                      <a:pt x="12298" y="61"/>
                    </a:cubicBezTo>
                    <a:cubicBezTo>
                      <a:pt x="12338" y="23"/>
                      <a:pt x="12360" y="1"/>
                      <a:pt x="1236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75;p26">
                <a:extLst>
                  <a:ext uri="{FF2B5EF4-FFF2-40B4-BE49-F238E27FC236}">
                    <a16:creationId xmlns:a16="http://schemas.microsoft.com/office/drawing/2014/main" id="{B0C0FF3C-6797-F048-B0E3-20ED28F7562F}"/>
                  </a:ext>
                </a:extLst>
              </p:cNvPr>
              <p:cNvSpPr/>
              <p:nvPr/>
            </p:nvSpPr>
            <p:spPr>
              <a:xfrm>
                <a:off x="8156322" y="3423942"/>
                <a:ext cx="48962" cy="30315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6910" extrusionOk="0">
                    <a:moveTo>
                      <a:pt x="6" y="0"/>
                    </a:moveTo>
                    <a:cubicBezTo>
                      <a:pt x="0" y="0"/>
                      <a:pt x="14" y="97"/>
                      <a:pt x="53" y="272"/>
                    </a:cubicBezTo>
                    <a:cubicBezTo>
                      <a:pt x="88" y="446"/>
                      <a:pt x="137" y="695"/>
                      <a:pt x="198" y="1006"/>
                    </a:cubicBezTo>
                    <a:cubicBezTo>
                      <a:pt x="311" y="1630"/>
                      <a:pt x="442" y="2491"/>
                      <a:pt x="565" y="3453"/>
                    </a:cubicBezTo>
                    <a:cubicBezTo>
                      <a:pt x="692" y="4409"/>
                      <a:pt x="805" y="5275"/>
                      <a:pt x="910" y="5900"/>
                    </a:cubicBezTo>
                    <a:cubicBezTo>
                      <a:pt x="962" y="6214"/>
                      <a:pt x="1006" y="6468"/>
                      <a:pt x="1041" y="6638"/>
                    </a:cubicBezTo>
                    <a:cubicBezTo>
                      <a:pt x="1075" y="6813"/>
                      <a:pt x="1102" y="6910"/>
                      <a:pt x="1107" y="6910"/>
                    </a:cubicBezTo>
                    <a:cubicBezTo>
                      <a:pt x="1115" y="6906"/>
                      <a:pt x="1102" y="6809"/>
                      <a:pt x="1081" y="6634"/>
                    </a:cubicBezTo>
                    <a:cubicBezTo>
                      <a:pt x="1054" y="6442"/>
                      <a:pt x="1019" y="6192"/>
                      <a:pt x="976" y="5891"/>
                    </a:cubicBezTo>
                    <a:cubicBezTo>
                      <a:pt x="892" y="5248"/>
                      <a:pt x="783" y="4388"/>
                      <a:pt x="661" y="3439"/>
                    </a:cubicBezTo>
                    <a:cubicBezTo>
                      <a:pt x="538" y="2479"/>
                      <a:pt x="394" y="1613"/>
                      <a:pt x="263" y="992"/>
                    </a:cubicBezTo>
                    <a:cubicBezTo>
                      <a:pt x="198" y="682"/>
                      <a:pt x="137" y="433"/>
                      <a:pt x="88" y="262"/>
                    </a:cubicBezTo>
                    <a:cubicBezTo>
                      <a:pt x="40" y="92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76;p26">
                <a:extLst>
                  <a:ext uri="{FF2B5EF4-FFF2-40B4-BE49-F238E27FC236}">
                    <a16:creationId xmlns:a16="http://schemas.microsoft.com/office/drawing/2014/main" id="{3B307F6C-064E-D64D-8C24-C1848A757B52}"/>
                  </a:ext>
                </a:extLst>
              </p:cNvPr>
              <p:cNvSpPr/>
              <p:nvPr/>
            </p:nvSpPr>
            <p:spPr>
              <a:xfrm>
                <a:off x="8204844" y="3651900"/>
                <a:ext cx="358394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1714" extrusionOk="0">
                    <a:moveTo>
                      <a:pt x="8085" y="0"/>
                    </a:moveTo>
                    <a:cubicBezTo>
                      <a:pt x="8019" y="0"/>
                      <a:pt x="7936" y="5"/>
                      <a:pt x="7841" y="9"/>
                    </a:cubicBezTo>
                    <a:cubicBezTo>
                      <a:pt x="7631" y="18"/>
                      <a:pt x="7325" y="40"/>
                      <a:pt x="6944" y="84"/>
                    </a:cubicBezTo>
                    <a:cubicBezTo>
                      <a:pt x="6193" y="163"/>
                      <a:pt x="5157" y="324"/>
                      <a:pt x="4025" y="560"/>
                    </a:cubicBezTo>
                    <a:cubicBezTo>
                      <a:pt x="2894" y="800"/>
                      <a:pt x="1879" y="1075"/>
                      <a:pt x="1159" y="1303"/>
                    </a:cubicBezTo>
                    <a:cubicBezTo>
                      <a:pt x="796" y="1412"/>
                      <a:pt x="503" y="1517"/>
                      <a:pt x="306" y="1587"/>
                    </a:cubicBezTo>
                    <a:cubicBezTo>
                      <a:pt x="215" y="1622"/>
                      <a:pt x="140" y="1652"/>
                      <a:pt x="80" y="1674"/>
                    </a:cubicBezTo>
                    <a:cubicBezTo>
                      <a:pt x="27" y="1696"/>
                      <a:pt x="1" y="1710"/>
                      <a:pt x="1" y="1714"/>
                    </a:cubicBezTo>
                    <a:cubicBezTo>
                      <a:pt x="1" y="1714"/>
                      <a:pt x="31" y="1710"/>
                      <a:pt x="84" y="1696"/>
                    </a:cubicBezTo>
                    <a:cubicBezTo>
                      <a:pt x="149" y="1674"/>
                      <a:pt x="227" y="1652"/>
                      <a:pt x="320" y="1622"/>
                    </a:cubicBezTo>
                    <a:cubicBezTo>
                      <a:pt x="520" y="1561"/>
                      <a:pt x="814" y="1468"/>
                      <a:pt x="1176" y="1369"/>
                    </a:cubicBezTo>
                    <a:cubicBezTo>
                      <a:pt x="1901" y="1154"/>
                      <a:pt x="2916" y="892"/>
                      <a:pt x="4043" y="651"/>
                    </a:cubicBezTo>
                    <a:cubicBezTo>
                      <a:pt x="5175" y="415"/>
                      <a:pt x="6206" y="245"/>
                      <a:pt x="6954" y="149"/>
                    </a:cubicBezTo>
                    <a:cubicBezTo>
                      <a:pt x="7329" y="97"/>
                      <a:pt x="7635" y="66"/>
                      <a:pt x="7845" y="44"/>
                    </a:cubicBezTo>
                    <a:cubicBezTo>
                      <a:pt x="7941" y="36"/>
                      <a:pt x="8019" y="26"/>
                      <a:pt x="8085" y="18"/>
                    </a:cubicBezTo>
                    <a:cubicBezTo>
                      <a:pt x="8142" y="14"/>
                      <a:pt x="8168" y="5"/>
                      <a:pt x="8168" y="5"/>
                    </a:cubicBezTo>
                    <a:cubicBezTo>
                      <a:pt x="8168" y="0"/>
                      <a:pt x="8142" y="0"/>
                      <a:pt x="808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77;p26">
                <a:extLst>
                  <a:ext uri="{FF2B5EF4-FFF2-40B4-BE49-F238E27FC236}">
                    <a16:creationId xmlns:a16="http://schemas.microsoft.com/office/drawing/2014/main" id="{D686907B-A2E7-AA4A-B7AA-5F712724EB7A}"/>
                  </a:ext>
                </a:extLst>
              </p:cNvPr>
              <p:cNvSpPr/>
              <p:nvPr/>
            </p:nvSpPr>
            <p:spPr>
              <a:xfrm>
                <a:off x="7865277" y="3676029"/>
                <a:ext cx="192556" cy="449649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10249" extrusionOk="0">
                    <a:moveTo>
                      <a:pt x="1" y="1"/>
                    </a:moveTo>
                    <a:cubicBezTo>
                      <a:pt x="1" y="6"/>
                      <a:pt x="14" y="41"/>
                      <a:pt x="40" y="111"/>
                    </a:cubicBezTo>
                    <a:cubicBezTo>
                      <a:pt x="75" y="184"/>
                      <a:pt x="119" y="285"/>
                      <a:pt x="171" y="408"/>
                    </a:cubicBezTo>
                    <a:cubicBezTo>
                      <a:pt x="289" y="678"/>
                      <a:pt x="452" y="1045"/>
                      <a:pt x="648" y="1501"/>
                    </a:cubicBezTo>
                    <a:cubicBezTo>
                      <a:pt x="1049" y="2427"/>
                      <a:pt x="1574" y="3716"/>
                      <a:pt x="2151" y="5145"/>
                    </a:cubicBezTo>
                    <a:cubicBezTo>
                      <a:pt x="2723" y="6570"/>
                      <a:pt x="3261" y="7859"/>
                      <a:pt x="3677" y="8776"/>
                    </a:cubicBezTo>
                    <a:cubicBezTo>
                      <a:pt x="3886" y="9236"/>
                      <a:pt x="4061" y="9607"/>
                      <a:pt x="4183" y="9860"/>
                    </a:cubicBezTo>
                    <a:cubicBezTo>
                      <a:pt x="4244" y="9978"/>
                      <a:pt x="4292" y="10075"/>
                      <a:pt x="4332" y="10148"/>
                    </a:cubicBezTo>
                    <a:cubicBezTo>
                      <a:pt x="4367" y="10214"/>
                      <a:pt x="4385" y="10249"/>
                      <a:pt x="4389" y="10249"/>
                    </a:cubicBezTo>
                    <a:cubicBezTo>
                      <a:pt x="4389" y="10245"/>
                      <a:pt x="4375" y="10210"/>
                      <a:pt x="4349" y="10140"/>
                    </a:cubicBezTo>
                    <a:cubicBezTo>
                      <a:pt x="4314" y="10065"/>
                      <a:pt x="4270" y="9965"/>
                      <a:pt x="4218" y="9843"/>
                    </a:cubicBezTo>
                    <a:cubicBezTo>
                      <a:pt x="4100" y="9571"/>
                      <a:pt x="3939" y="9204"/>
                      <a:pt x="3738" y="8750"/>
                    </a:cubicBezTo>
                    <a:cubicBezTo>
                      <a:pt x="3340" y="7824"/>
                      <a:pt x="2811" y="6535"/>
                      <a:pt x="2239" y="5110"/>
                    </a:cubicBezTo>
                    <a:cubicBezTo>
                      <a:pt x="1666" y="3681"/>
                      <a:pt x="1128" y="2392"/>
                      <a:pt x="708" y="1474"/>
                    </a:cubicBezTo>
                    <a:cubicBezTo>
                      <a:pt x="504" y="1015"/>
                      <a:pt x="329" y="644"/>
                      <a:pt x="206" y="390"/>
                    </a:cubicBezTo>
                    <a:cubicBezTo>
                      <a:pt x="145" y="272"/>
                      <a:pt x="97" y="176"/>
                      <a:pt x="58" y="101"/>
                    </a:cubicBezTo>
                    <a:cubicBezTo>
                      <a:pt x="23" y="36"/>
                      <a:pt x="6" y="1"/>
                      <a:pt x="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78;p26">
                <a:extLst>
                  <a:ext uri="{FF2B5EF4-FFF2-40B4-BE49-F238E27FC236}">
                    <a16:creationId xmlns:a16="http://schemas.microsoft.com/office/drawing/2014/main" id="{BA38797D-6845-4A4E-A25A-B6B3B6AF32E9}"/>
                  </a:ext>
                </a:extLst>
              </p:cNvPr>
              <p:cNvSpPr/>
              <p:nvPr/>
            </p:nvSpPr>
            <p:spPr>
              <a:xfrm>
                <a:off x="8057610" y="3961942"/>
                <a:ext cx="474920" cy="163732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732" extrusionOk="0">
                    <a:moveTo>
                      <a:pt x="10825" y="0"/>
                    </a:moveTo>
                    <a:cubicBezTo>
                      <a:pt x="10820" y="0"/>
                      <a:pt x="10782" y="8"/>
                      <a:pt x="10707" y="26"/>
                    </a:cubicBezTo>
                    <a:cubicBezTo>
                      <a:pt x="10628" y="53"/>
                      <a:pt x="10519" y="83"/>
                      <a:pt x="10388" y="123"/>
                    </a:cubicBezTo>
                    <a:cubicBezTo>
                      <a:pt x="10112" y="206"/>
                      <a:pt x="9711" y="333"/>
                      <a:pt x="9217" y="490"/>
                    </a:cubicBezTo>
                    <a:cubicBezTo>
                      <a:pt x="8234" y="813"/>
                      <a:pt x="6883" y="1285"/>
                      <a:pt x="5397" y="1822"/>
                    </a:cubicBezTo>
                    <a:cubicBezTo>
                      <a:pt x="3912" y="2360"/>
                      <a:pt x="2565" y="2840"/>
                      <a:pt x="1586" y="3177"/>
                    </a:cubicBezTo>
                    <a:cubicBezTo>
                      <a:pt x="1106" y="3343"/>
                      <a:pt x="713" y="3479"/>
                      <a:pt x="424" y="3575"/>
                    </a:cubicBezTo>
                    <a:cubicBezTo>
                      <a:pt x="297" y="3623"/>
                      <a:pt x="193" y="3657"/>
                      <a:pt x="110" y="3684"/>
                    </a:cubicBezTo>
                    <a:cubicBezTo>
                      <a:pt x="39" y="3710"/>
                      <a:pt x="1" y="3728"/>
                      <a:pt x="5" y="3732"/>
                    </a:cubicBezTo>
                    <a:cubicBezTo>
                      <a:pt x="5" y="3732"/>
                      <a:pt x="44" y="3723"/>
                      <a:pt x="118" y="3706"/>
                    </a:cubicBezTo>
                    <a:cubicBezTo>
                      <a:pt x="201" y="3679"/>
                      <a:pt x="306" y="3649"/>
                      <a:pt x="437" y="3610"/>
                    </a:cubicBezTo>
                    <a:cubicBezTo>
                      <a:pt x="717" y="3532"/>
                      <a:pt x="1114" y="3405"/>
                      <a:pt x="1608" y="3243"/>
                    </a:cubicBezTo>
                    <a:cubicBezTo>
                      <a:pt x="2591" y="2919"/>
                      <a:pt x="3942" y="2447"/>
                      <a:pt x="5428" y="1910"/>
                    </a:cubicBezTo>
                    <a:cubicBezTo>
                      <a:pt x="6913" y="1372"/>
                      <a:pt x="8260" y="892"/>
                      <a:pt x="9239" y="555"/>
                    </a:cubicBezTo>
                    <a:cubicBezTo>
                      <a:pt x="9723" y="389"/>
                      <a:pt x="10117" y="254"/>
                      <a:pt x="10401" y="157"/>
                    </a:cubicBezTo>
                    <a:cubicBezTo>
                      <a:pt x="10528" y="113"/>
                      <a:pt x="10633" y="75"/>
                      <a:pt x="10716" y="48"/>
                    </a:cubicBezTo>
                    <a:cubicBezTo>
                      <a:pt x="10786" y="22"/>
                      <a:pt x="10825" y="4"/>
                      <a:pt x="108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179;p26">
              <a:extLst>
                <a:ext uri="{FF2B5EF4-FFF2-40B4-BE49-F238E27FC236}">
                  <a16:creationId xmlns:a16="http://schemas.microsoft.com/office/drawing/2014/main" id="{B4E9539E-4203-3242-83F5-7BE41377A9B0}"/>
                </a:ext>
              </a:extLst>
            </p:cNvPr>
            <p:cNvSpPr/>
            <p:nvPr/>
          </p:nvSpPr>
          <p:spPr>
            <a:xfrm>
              <a:off x="3503875" y="4691494"/>
              <a:ext cx="5958719" cy="5089"/>
            </a:xfrm>
            <a:custGeom>
              <a:avLst/>
              <a:gdLst/>
              <a:ahLst/>
              <a:cxnLst/>
              <a:rect l="l" t="t" r="r" b="b"/>
              <a:pathLst>
                <a:path w="135819" h="116" extrusionOk="0">
                  <a:moveTo>
                    <a:pt x="67912" y="1"/>
                  </a:moveTo>
                  <a:cubicBezTo>
                    <a:pt x="30398" y="1"/>
                    <a:pt x="0" y="27"/>
                    <a:pt x="0" y="59"/>
                  </a:cubicBezTo>
                  <a:cubicBezTo>
                    <a:pt x="0" y="89"/>
                    <a:pt x="30398" y="115"/>
                    <a:pt x="67912" y="115"/>
                  </a:cubicBezTo>
                  <a:cubicBezTo>
                    <a:pt x="105412" y="115"/>
                    <a:pt x="135819" y="89"/>
                    <a:pt x="135819" y="59"/>
                  </a:cubicBezTo>
                  <a:cubicBezTo>
                    <a:pt x="135819" y="27"/>
                    <a:pt x="105412" y="1"/>
                    <a:pt x="6791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180;p26">
              <a:extLst>
                <a:ext uri="{FF2B5EF4-FFF2-40B4-BE49-F238E27FC236}">
                  <a16:creationId xmlns:a16="http://schemas.microsoft.com/office/drawing/2014/main" id="{C0FA63AA-E021-964A-947E-C611E7A9188F}"/>
                </a:ext>
              </a:extLst>
            </p:cNvPr>
            <p:cNvGrpSpPr/>
            <p:nvPr/>
          </p:nvGrpSpPr>
          <p:grpSpPr>
            <a:xfrm>
              <a:off x="3929256" y="3919614"/>
              <a:ext cx="576962" cy="773332"/>
              <a:chOff x="3429656" y="3785314"/>
              <a:chExt cx="576962" cy="773332"/>
            </a:xfrm>
          </p:grpSpPr>
          <p:sp>
            <p:nvSpPr>
              <p:cNvPr id="285" name="Google Shape;181;p26">
                <a:extLst>
                  <a:ext uri="{FF2B5EF4-FFF2-40B4-BE49-F238E27FC236}">
                    <a16:creationId xmlns:a16="http://schemas.microsoft.com/office/drawing/2014/main" id="{1E06A950-CA0F-1A4F-8A43-E8ED303A81E8}"/>
                  </a:ext>
                </a:extLst>
              </p:cNvPr>
              <p:cNvSpPr/>
              <p:nvPr/>
            </p:nvSpPr>
            <p:spPr>
              <a:xfrm>
                <a:off x="3429656" y="4237325"/>
                <a:ext cx="230725" cy="140304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3198" extrusionOk="0">
                    <a:moveTo>
                      <a:pt x="2536" y="0"/>
                    </a:moveTo>
                    <a:cubicBezTo>
                      <a:pt x="2246" y="0"/>
                      <a:pt x="1955" y="26"/>
                      <a:pt x="1670" y="73"/>
                    </a:cubicBezTo>
                    <a:cubicBezTo>
                      <a:pt x="1198" y="151"/>
                      <a:pt x="704" y="291"/>
                      <a:pt x="381" y="645"/>
                    </a:cubicBezTo>
                    <a:cubicBezTo>
                      <a:pt x="63" y="1004"/>
                      <a:pt x="1" y="1628"/>
                      <a:pt x="368" y="1930"/>
                    </a:cubicBezTo>
                    <a:cubicBezTo>
                      <a:pt x="577" y="2103"/>
                      <a:pt x="860" y="2136"/>
                      <a:pt x="1128" y="2136"/>
                    </a:cubicBezTo>
                    <a:cubicBezTo>
                      <a:pt x="1146" y="2136"/>
                      <a:pt x="1163" y="2136"/>
                      <a:pt x="1181" y="2136"/>
                    </a:cubicBezTo>
                    <a:cubicBezTo>
                      <a:pt x="1442" y="2134"/>
                      <a:pt x="1713" y="2116"/>
                      <a:pt x="1979" y="2116"/>
                    </a:cubicBezTo>
                    <a:cubicBezTo>
                      <a:pt x="2417" y="2116"/>
                      <a:pt x="2840" y="2166"/>
                      <a:pt x="3183" y="2424"/>
                    </a:cubicBezTo>
                    <a:cubicBezTo>
                      <a:pt x="3497" y="2660"/>
                      <a:pt x="3707" y="3054"/>
                      <a:pt x="4083" y="3167"/>
                    </a:cubicBezTo>
                    <a:cubicBezTo>
                      <a:pt x="4150" y="3188"/>
                      <a:pt x="4219" y="3197"/>
                      <a:pt x="4288" y="3197"/>
                    </a:cubicBezTo>
                    <a:cubicBezTo>
                      <a:pt x="4595" y="3197"/>
                      <a:pt x="4900" y="3005"/>
                      <a:pt x="5057" y="2735"/>
                    </a:cubicBezTo>
                    <a:cubicBezTo>
                      <a:pt x="5254" y="2402"/>
                      <a:pt x="5258" y="1987"/>
                      <a:pt x="5166" y="1616"/>
                    </a:cubicBezTo>
                    <a:cubicBezTo>
                      <a:pt x="5166" y="1616"/>
                      <a:pt x="5075" y="803"/>
                      <a:pt x="4275" y="387"/>
                    </a:cubicBezTo>
                    <a:cubicBezTo>
                      <a:pt x="3740" y="113"/>
                      <a:pt x="3140" y="0"/>
                      <a:pt x="253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82;p26">
                <a:extLst>
                  <a:ext uri="{FF2B5EF4-FFF2-40B4-BE49-F238E27FC236}">
                    <a16:creationId xmlns:a16="http://schemas.microsoft.com/office/drawing/2014/main" id="{9B5DF611-E960-DA4F-AFF6-A86271E42849}"/>
                  </a:ext>
                </a:extLst>
              </p:cNvPr>
              <p:cNvSpPr/>
              <p:nvPr/>
            </p:nvSpPr>
            <p:spPr>
              <a:xfrm>
                <a:off x="3554866" y="3785314"/>
                <a:ext cx="162065" cy="334616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7627" extrusionOk="0">
                    <a:moveTo>
                      <a:pt x="1509" y="1"/>
                    </a:moveTo>
                    <a:cubicBezTo>
                      <a:pt x="1180" y="1"/>
                      <a:pt x="849" y="163"/>
                      <a:pt x="621" y="408"/>
                    </a:cubicBezTo>
                    <a:cubicBezTo>
                      <a:pt x="337" y="709"/>
                      <a:pt x="184" y="1111"/>
                      <a:pt x="97" y="1517"/>
                    </a:cubicBezTo>
                    <a:cubicBezTo>
                      <a:pt x="31" y="1846"/>
                      <a:pt x="0" y="2177"/>
                      <a:pt x="0" y="2509"/>
                    </a:cubicBezTo>
                    <a:cubicBezTo>
                      <a:pt x="0" y="3550"/>
                      <a:pt x="293" y="4599"/>
                      <a:pt x="582" y="5608"/>
                    </a:cubicBezTo>
                    <a:cubicBezTo>
                      <a:pt x="753" y="6194"/>
                      <a:pt x="936" y="6806"/>
                      <a:pt x="1373" y="7229"/>
                    </a:cubicBezTo>
                    <a:cubicBezTo>
                      <a:pt x="1609" y="7457"/>
                      <a:pt x="1993" y="7627"/>
                      <a:pt x="2374" y="7627"/>
                    </a:cubicBezTo>
                    <a:cubicBezTo>
                      <a:pt x="2697" y="7627"/>
                      <a:pt x="3012" y="7505"/>
                      <a:pt x="3235" y="7185"/>
                    </a:cubicBezTo>
                    <a:cubicBezTo>
                      <a:pt x="3611" y="6640"/>
                      <a:pt x="3693" y="5944"/>
                      <a:pt x="3693" y="5281"/>
                    </a:cubicBezTo>
                    <a:lnTo>
                      <a:pt x="3693" y="5250"/>
                    </a:lnTo>
                    <a:cubicBezTo>
                      <a:pt x="3689" y="3808"/>
                      <a:pt x="3357" y="2366"/>
                      <a:pt x="2727" y="1063"/>
                    </a:cubicBezTo>
                    <a:cubicBezTo>
                      <a:pt x="2518" y="622"/>
                      <a:pt x="2221" y="158"/>
                      <a:pt x="1745" y="32"/>
                    </a:cubicBezTo>
                    <a:cubicBezTo>
                      <a:pt x="1666" y="10"/>
                      <a:pt x="1587" y="1"/>
                      <a:pt x="1509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83;p26">
                <a:extLst>
                  <a:ext uri="{FF2B5EF4-FFF2-40B4-BE49-F238E27FC236}">
                    <a16:creationId xmlns:a16="http://schemas.microsoft.com/office/drawing/2014/main" id="{BEFD552D-BC09-7B4D-801C-B45004B8279E}"/>
                  </a:ext>
                </a:extLst>
              </p:cNvPr>
              <p:cNvSpPr/>
              <p:nvPr/>
            </p:nvSpPr>
            <p:spPr>
              <a:xfrm>
                <a:off x="3727853" y="3883016"/>
                <a:ext cx="278766" cy="276572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304" extrusionOk="0">
                    <a:moveTo>
                      <a:pt x="5006" y="0"/>
                    </a:moveTo>
                    <a:cubicBezTo>
                      <a:pt x="4686" y="0"/>
                      <a:pt x="4367" y="87"/>
                      <a:pt x="4064" y="195"/>
                    </a:cubicBezTo>
                    <a:cubicBezTo>
                      <a:pt x="3159" y="514"/>
                      <a:pt x="2320" y="1008"/>
                      <a:pt x="1604" y="1646"/>
                    </a:cubicBezTo>
                    <a:cubicBezTo>
                      <a:pt x="996" y="2188"/>
                      <a:pt x="467" y="2852"/>
                      <a:pt x="231" y="3635"/>
                    </a:cubicBezTo>
                    <a:cubicBezTo>
                      <a:pt x="0" y="4417"/>
                      <a:pt x="95" y="5331"/>
                      <a:pt x="624" y="5955"/>
                    </a:cubicBezTo>
                    <a:lnTo>
                      <a:pt x="555" y="5863"/>
                    </a:lnTo>
                    <a:lnTo>
                      <a:pt x="555" y="5863"/>
                    </a:lnTo>
                    <a:cubicBezTo>
                      <a:pt x="787" y="6167"/>
                      <a:pt x="1151" y="6303"/>
                      <a:pt x="1565" y="6303"/>
                    </a:cubicBezTo>
                    <a:cubicBezTo>
                      <a:pt x="1845" y="6303"/>
                      <a:pt x="2148" y="6241"/>
                      <a:pt x="2447" y="6126"/>
                    </a:cubicBezTo>
                    <a:cubicBezTo>
                      <a:pt x="3185" y="5846"/>
                      <a:pt x="3740" y="5230"/>
                      <a:pt x="4222" y="4605"/>
                    </a:cubicBezTo>
                    <a:cubicBezTo>
                      <a:pt x="4825" y="3831"/>
                      <a:pt x="5366" y="3009"/>
                      <a:pt x="5838" y="2148"/>
                    </a:cubicBezTo>
                    <a:cubicBezTo>
                      <a:pt x="6104" y="1660"/>
                      <a:pt x="6354" y="1061"/>
                      <a:pt x="6096" y="567"/>
                    </a:cubicBezTo>
                    <a:cubicBezTo>
                      <a:pt x="5921" y="234"/>
                      <a:pt x="5541" y="42"/>
                      <a:pt x="5166" y="8"/>
                    </a:cubicBezTo>
                    <a:cubicBezTo>
                      <a:pt x="5112" y="3"/>
                      <a:pt x="5059" y="0"/>
                      <a:pt x="500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84;p26">
                <a:extLst>
                  <a:ext uri="{FF2B5EF4-FFF2-40B4-BE49-F238E27FC236}">
                    <a16:creationId xmlns:a16="http://schemas.microsoft.com/office/drawing/2014/main" id="{C942A7CA-0FD8-DF4A-9BFA-C65425FC3D23}"/>
                  </a:ext>
                </a:extLst>
              </p:cNvPr>
              <p:cNvSpPr/>
              <p:nvPr/>
            </p:nvSpPr>
            <p:spPr>
              <a:xfrm>
                <a:off x="3539555" y="4279398"/>
                <a:ext cx="159169" cy="27924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365" extrusionOk="0">
                    <a:moveTo>
                      <a:pt x="125" y="1"/>
                    </a:moveTo>
                    <a:cubicBezTo>
                      <a:pt x="44" y="1"/>
                      <a:pt x="0" y="4"/>
                      <a:pt x="0" y="9"/>
                    </a:cubicBezTo>
                    <a:cubicBezTo>
                      <a:pt x="0" y="19"/>
                      <a:pt x="114" y="36"/>
                      <a:pt x="315" y="54"/>
                    </a:cubicBezTo>
                    <a:cubicBezTo>
                      <a:pt x="511" y="84"/>
                      <a:pt x="799" y="145"/>
                      <a:pt x="1124" y="307"/>
                    </a:cubicBezTo>
                    <a:cubicBezTo>
                      <a:pt x="1442" y="459"/>
                      <a:pt x="1787" y="731"/>
                      <a:pt x="2080" y="1102"/>
                    </a:cubicBezTo>
                    <a:cubicBezTo>
                      <a:pt x="2378" y="1474"/>
                      <a:pt x="2631" y="1937"/>
                      <a:pt x="2840" y="2448"/>
                    </a:cubicBezTo>
                    <a:cubicBezTo>
                      <a:pt x="3042" y="2960"/>
                      <a:pt x="3199" y="3466"/>
                      <a:pt x="3300" y="3934"/>
                    </a:cubicBezTo>
                    <a:cubicBezTo>
                      <a:pt x="3395" y="4402"/>
                      <a:pt x="3453" y="4830"/>
                      <a:pt x="3492" y="5193"/>
                    </a:cubicBezTo>
                    <a:cubicBezTo>
                      <a:pt x="3522" y="5534"/>
                      <a:pt x="3553" y="5822"/>
                      <a:pt x="3575" y="6050"/>
                    </a:cubicBezTo>
                    <a:cubicBezTo>
                      <a:pt x="3592" y="6254"/>
                      <a:pt x="3610" y="6364"/>
                      <a:pt x="3619" y="6364"/>
                    </a:cubicBezTo>
                    <a:cubicBezTo>
                      <a:pt x="3627" y="6364"/>
                      <a:pt x="3627" y="6250"/>
                      <a:pt x="3623" y="6044"/>
                    </a:cubicBezTo>
                    <a:cubicBezTo>
                      <a:pt x="3619" y="5844"/>
                      <a:pt x="3610" y="5546"/>
                      <a:pt x="3584" y="5184"/>
                    </a:cubicBezTo>
                    <a:cubicBezTo>
                      <a:pt x="3553" y="4822"/>
                      <a:pt x="3510" y="4384"/>
                      <a:pt x="3413" y="3908"/>
                    </a:cubicBezTo>
                    <a:cubicBezTo>
                      <a:pt x="3317" y="3432"/>
                      <a:pt x="3165" y="2920"/>
                      <a:pt x="2959" y="2400"/>
                    </a:cubicBezTo>
                    <a:cubicBezTo>
                      <a:pt x="2749" y="1881"/>
                      <a:pt x="2487" y="1409"/>
                      <a:pt x="2172" y="1028"/>
                    </a:cubicBezTo>
                    <a:cubicBezTo>
                      <a:pt x="1866" y="648"/>
                      <a:pt x="1503" y="372"/>
                      <a:pt x="1162" y="223"/>
                    </a:cubicBezTo>
                    <a:cubicBezTo>
                      <a:pt x="826" y="71"/>
                      <a:pt x="525" y="19"/>
                      <a:pt x="319" y="5"/>
                    </a:cubicBezTo>
                    <a:cubicBezTo>
                      <a:pt x="241" y="2"/>
                      <a:pt x="176" y="1"/>
                      <a:pt x="1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85;p26">
                <a:extLst>
                  <a:ext uri="{FF2B5EF4-FFF2-40B4-BE49-F238E27FC236}">
                    <a16:creationId xmlns:a16="http://schemas.microsoft.com/office/drawing/2014/main" id="{1F5595C6-0E67-BD43-B3C2-C9AF2882BADC}"/>
                  </a:ext>
                </a:extLst>
              </p:cNvPr>
              <p:cNvSpPr/>
              <p:nvPr/>
            </p:nvSpPr>
            <p:spPr>
              <a:xfrm>
                <a:off x="3625017" y="3907278"/>
                <a:ext cx="73881" cy="62237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4186" extrusionOk="0">
                    <a:moveTo>
                      <a:pt x="5" y="0"/>
                    </a:moveTo>
                    <a:lnTo>
                      <a:pt x="5" y="0"/>
                    </a:lnTo>
                    <a:cubicBezTo>
                      <a:pt x="1" y="0"/>
                      <a:pt x="10" y="53"/>
                      <a:pt x="31" y="145"/>
                    </a:cubicBezTo>
                    <a:cubicBezTo>
                      <a:pt x="53" y="250"/>
                      <a:pt x="89" y="385"/>
                      <a:pt x="128" y="551"/>
                    </a:cubicBezTo>
                    <a:cubicBezTo>
                      <a:pt x="172" y="726"/>
                      <a:pt x="220" y="940"/>
                      <a:pt x="277" y="1194"/>
                    </a:cubicBezTo>
                    <a:cubicBezTo>
                      <a:pt x="338" y="1442"/>
                      <a:pt x="398" y="1731"/>
                      <a:pt x="460" y="2045"/>
                    </a:cubicBezTo>
                    <a:cubicBezTo>
                      <a:pt x="723" y="3313"/>
                      <a:pt x="1011" y="5083"/>
                      <a:pt x="1225" y="7045"/>
                    </a:cubicBezTo>
                    <a:cubicBezTo>
                      <a:pt x="1443" y="9007"/>
                      <a:pt x="1552" y="10795"/>
                      <a:pt x="1584" y="12088"/>
                    </a:cubicBezTo>
                    <a:cubicBezTo>
                      <a:pt x="1605" y="12735"/>
                      <a:pt x="1605" y="13259"/>
                      <a:pt x="1605" y="13622"/>
                    </a:cubicBezTo>
                    <a:cubicBezTo>
                      <a:pt x="1605" y="13792"/>
                      <a:pt x="1600" y="13933"/>
                      <a:pt x="1600" y="14042"/>
                    </a:cubicBezTo>
                    <a:cubicBezTo>
                      <a:pt x="1605" y="14133"/>
                      <a:pt x="1605" y="14186"/>
                      <a:pt x="1610" y="14186"/>
                    </a:cubicBezTo>
                    <a:cubicBezTo>
                      <a:pt x="1614" y="14186"/>
                      <a:pt x="1622" y="14138"/>
                      <a:pt x="1627" y="14042"/>
                    </a:cubicBezTo>
                    <a:cubicBezTo>
                      <a:pt x="1636" y="13933"/>
                      <a:pt x="1644" y="13792"/>
                      <a:pt x="1653" y="13622"/>
                    </a:cubicBezTo>
                    <a:cubicBezTo>
                      <a:pt x="1671" y="13264"/>
                      <a:pt x="1683" y="12735"/>
                      <a:pt x="1675" y="12088"/>
                    </a:cubicBezTo>
                    <a:cubicBezTo>
                      <a:pt x="1667" y="10791"/>
                      <a:pt x="1570" y="8999"/>
                      <a:pt x="1356" y="7033"/>
                    </a:cubicBezTo>
                    <a:cubicBezTo>
                      <a:pt x="1138" y="5061"/>
                      <a:pt x="836" y="3296"/>
                      <a:pt x="552" y="2029"/>
                    </a:cubicBezTo>
                    <a:cubicBezTo>
                      <a:pt x="482" y="1710"/>
                      <a:pt x="412" y="1425"/>
                      <a:pt x="346" y="1176"/>
                    </a:cubicBezTo>
                    <a:cubicBezTo>
                      <a:pt x="285" y="927"/>
                      <a:pt x="229" y="713"/>
                      <a:pt x="176" y="538"/>
                    </a:cubicBezTo>
                    <a:cubicBezTo>
                      <a:pt x="128" y="377"/>
                      <a:pt x="89" y="241"/>
                      <a:pt x="53" y="136"/>
                    </a:cubicBezTo>
                    <a:cubicBezTo>
                      <a:pt x="27" y="48"/>
                      <a:pt x="10" y="0"/>
                      <a:pt x="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86;p26">
                <a:extLst>
                  <a:ext uri="{FF2B5EF4-FFF2-40B4-BE49-F238E27FC236}">
                    <a16:creationId xmlns:a16="http://schemas.microsoft.com/office/drawing/2014/main" id="{D8FAAB50-8F28-9E46-AA5F-B3A07A37E295}"/>
                  </a:ext>
                </a:extLst>
              </p:cNvPr>
              <p:cNvSpPr/>
              <p:nvPr/>
            </p:nvSpPr>
            <p:spPr>
              <a:xfrm>
                <a:off x="3694861" y="3953650"/>
                <a:ext cx="204183" cy="424379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9673" extrusionOk="0">
                    <a:moveTo>
                      <a:pt x="4631" y="1"/>
                    </a:moveTo>
                    <a:cubicBezTo>
                      <a:pt x="4614" y="1"/>
                      <a:pt x="4485" y="84"/>
                      <a:pt x="4266" y="237"/>
                    </a:cubicBezTo>
                    <a:cubicBezTo>
                      <a:pt x="4204" y="276"/>
                      <a:pt x="4143" y="320"/>
                      <a:pt x="4073" y="368"/>
                    </a:cubicBezTo>
                    <a:cubicBezTo>
                      <a:pt x="4003" y="421"/>
                      <a:pt x="3937" y="486"/>
                      <a:pt x="3859" y="548"/>
                    </a:cubicBezTo>
                    <a:cubicBezTo>
                      <a:pt x="3715" y="683"/>
                      <a:pt x="3526" y="818"/>
                      <a:pt x="3365" y="1010"/>
                    </a:cubicBezTo>
                    <a:cubicBezTo>
                      <a:pt x="2657" y="1728"/>
                      <a:pt x="1848" y="2886"/>
                      <a:pt x="1250" y="4302"/>
                    </a:cubicBezTo>
                    <a:cubicBezTo>
                      <a:pt x="944" y="5005"/>
                      <a:pt x="704" y="5695"/>
                      <a:pt x="529" y="6337"/>
                    </a:cubicBezTo>
                    <a:cubicBezTo>
                      <a:pt x="345" y="6976"/>
                      <a:pt x="232" y="7561"/>
                      <a:pt x="149" y="8055"/>
                    </a:cubicBezTo>
                    <a:cubicBezTo>
                      <a:pt x="70" y="8554"/>
                      <a:pt x="30" y="8955"/>
                      <a:pt x="13" y="9240"/>
                    </a:cubicBezTo>
                    <a:cubicBezTo>
                      <a:pt x="4" y="9520"/>
                      <a:pt x="0" y="9673"/>
                      <a:pt x="8" y="9673"/>
                    </a:cubicBezTo>
                    <a:cubicBezTo>
                      <a:pt x="18" y="9673"/>
                      <a:pt x="39" y="9520"/>
                      <a:pt x="65" y="9244"/>
                    </a:cubicBezTo>
                    <a:cubicBezTo>
                      <a:pt x="97" y="8965"/>
                      <a:pt x="149" y="8562"/>
                      <a:pt x="236" y="8073"/>
                    </a:cubicBezTo>
                    <a:cubicBezTo>
                      <a:pt x="333" y="7583"/>
                      <a:pt x="458" y="7002"/>
                      <a:pt x="647" y="6369"/>
                    </a:cubicBezTo>
                    <a:cubicBezTo>
                      <a:pt x="825" y="5734"/>
                      <a:pt x="1067" y="5048"/>
                      <a:pt x="1368" y="4354"/>
                    </a:cubicBezTo>
                    <a:cubicBezTo>
                      <a:pt x="1962" y="2946"/>
                      <a:pt x="2749" y="1797"/>
                      <a:pt x="3431" y="1076"/>
                    </a:cubicBezTo>
                    <a:cubicBezTo>
                      <a:pt x="4113" y="346"/>
                      <a:pt x="4654" y="28"/>
                      <a:pt x="4633" y="1"/>
                    </a:cubicBezTo>
                    <a:cubicBezTo>
                      <a:pt x="4632" y="1"/>
                      <a:pt x="4632" y="1"/>
                      <a:pt x="46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187;p26">
              <a:extLst>
                <a:ext uri="{FF2B5EF4-FFF2-40B4-BE49-F238E27FC236}">
                  <a16:creationId xmlns:a16="http://schemas.microsoft.com/office/drawing/2014/main" id="{70EC3F68-114A-AA46-92A0-AA8F26E83CF0}"/>
                </a:ext>
              </a:extLst>
            </p:cNvPr>
            <p:cNvSpPr/>
            <p:nvPr/>
          </p:nvSpPr>
          <p:spPr>
            <a:xfrm>
              <a:off x="62416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8;p26">
              <a:extLst>
                <a:ext uri="{FF2B5EF4-FFF2-40B4-BE49-F238E27FC236}">
                  <a16:creationId xmlns:a16="http://schemas.microsoft.com/office/drawing/2014/main" id="{50CD42B5-5AA4-5647-A831-F6697912C1AE}"/>
                </a:ext>
              </a:extLst>
            </p:cNvPr>
            <p:cNvSpPr/>
            <p:nvPr/>
          </p:nvSpPr>
          <p:spPr>
            <a:xfrm>
              <a:off x="7105967" y="2325226"/>
              <a:ext cx="21541" cy="21541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1"/>
                  </a:moveTo>
                  <a:cubicBezTo>
                    <a:pt x="110" y="1"/>
                    <a:pt x="1" y="111"/>
                    <a:pt x="1" y="246"/>
                  </a:cubicBezTo>
                  <a:cubicBezTo>
                    <a:pt x="1" y="381"/>
                    <a:pt x="110" y="490"/>
                    <a:pt x="245" y="490"/>
                  </a:cubicBezTo>
                  <a:cubicBezTo>
                    <a:pt x="381" y="490"/>
                    <a:pt x="491" y="381"/>
                    <a:pt x="491" y="246"/>
                  </a:cubicBezTo>
                  <a:cubicBezTo>
                    <a:pt x="491" y="111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9;p26">
              <a:extLst>
                <a:ext uri="{FF2B5EF4-FFF2-40B4-BE49-F238E27FC236}">
                  <a16:creationId xmlns:a16="http://schemas.microsoft.com/office/drawing/2014/main" id="{C6B2C9F6-BE39-0B48-992B-26916B4D5EA3}"/>
                </a:ext>
              </a:extLst>
            </p:cNvPr>
            <p:cNvSpPr/>
            <p:nvPr/>
          </p:nvSpPr>
          <p:spPr>
            <a:xfrm>
              <a:off x="6948775" y="38885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3" y="355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0;p26">
              <a:extLst>
                <a:ext uri="{FF2B5EF4-FFF2-40B4-BE49-F238E27FC236}">
                  <a16:creationId xmlns:a16="http://schemas.microsoft.com/office/drawing/2014/main" id="{3EEB3556-83D0-A741-B757-E02A54897B47}"/>
                </a:ext>
              </a:extLst>
            </p:cNvPr>
            <p:cNvSpPr/>
            <p:nvPr/>
          </p:nvSpPr>
          <p:spPr>
            <a:xfrm>
              <a:off x="7189192" y="3888553"/>
              <a:ext cx="69231" cy="15619"/>
            </a:xfrm>
            <a:custGeom>
              <a:avLst/>
              <a:gdLst/>
              <a:ahLst/>
              <a:cxnLst/>
              <a:rect l="l" t="t" r="r" b="b"/>
              <a:pathLst>
                <a:path w="1578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1;p26">
              <a:extLst>
                <a:ext uri="{FF2B5EF4-FFF2-40B4-BE49-F238E27FC236}">
                  <a16:creationId xmlns:a16="http://schemas.microsoft.com/office/drawing/2014/main" id="{01A911FD-B2A8-AC40-880E-BFA331F67E23}"/>
                </a:ext>
              </a:extLst>
            </p:cNvPr>
            <p:cNvSpPr/>
            <p:nvPr/>
          </p:nvSpPr>
          <p:spPr>
            <a:xfrm>
              <a:off x="7429785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9" y="355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2;p26">
              <a:extLst>
                <a:ext uri="{FF2B5EF4-FFF2-40B4-BE49-F238E27FC236}">
                  <a16:creationId xmlns:a16="http://schemas.microsoft.com/office/drawing/2014/main" id="{7C76FCF5-B033-0A42-8086-3EC1907CB265}"/>
                </a:ext>
              </a:extLst>
            </p:cNvPr>
            <p:cNvSpPr/>
            <p:nvPr/>
          </p:nvSpPr>
          <p:spPr>
            <a:xfrm>
              <a:off x="7670422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3;p26">
              <a:extLst>
                <a:ext uri="{FF2B5EF4-FFF2-40B4-BE49-F238E27FC236}">
                  <a16:creationId xmlns:a16="http://schemas.microsoft.com/office/drawing/2014/main" id="{9D81B714-7234-824A-956E-40074DC29D04}"/>
                </a:ext>
              </a:extLst>
            </p:cNvPr>
            <p:cNvSpPr/>
            <p:nvPr/>
          </p:nvSpPr>
          <p:spPr>
            <a:xfrm>
              <a:off x="7103072" y="3160632"/>
              <a:ext cx="24437" cy="23384"/>
            </a:xfrm>
            <a:custGeom>
              <a:avLst/>
              <a:gdLst/>
              <a:ahLst/>
              <a:cxnLst/>
              <a:rect l="l" t="t" r="r" b="b"/>
              <a:pathLst>
                <a:path w="557" h="533" extrusionOk="0">
                  <a:moveTo>
                    <a:pt x="277" y="0"/>
                  </a:moveTo>
                  <a:cubicBezTo>
                    <a:pt x="124" y="0"/>
                    <a:pt x="1" y="118"/>
                    <a:pt x="1" y="267"/>
                  </a:cubicBezTo>
                  <a:cubicBezTo>
                    <a:pt x="1" y="414"/>
                    <a:pt x="124" y="533"/>
                    <a:pt x="277" y="533"/>
                  </a:cubicBezTo>
                  <a:cubicBezTo>
                    <a:pt x="434" y="533"/>
                    <a:pt x="557" y="414"/>
                    <a:pt x="557" y="267"/>
                  </a:cubicBezTo>
                  <a:cubicBezTo>
                    <a:pt x="557" y="118"/>
                    <a:pt x="434" y="0"/>
                    <a:pt x="2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;p26">
              <a:extLst>
                <a:ext uri="{FF2B5EF4-FFF2-40B4-BE49-F238E27FC236}">
                  <a16:creationId xmlns:a16="http://schemas.microsoft.com/office/drawing/2014/main" id="{1E234155-9A02-C34A-9DE8-517B38513C37}"/>
                </a:ext>
              </a:extLst>
            </p:cNvPr>
            <p:cNvSpPr/>
            <p:nvPr/>
          </p:nvSpPr>
          <p:spPr>
            <a:xfrm>
              <a:off x="6276325" y="2796625"/>
              <a:ext cx="1613430" cy="146185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5;p26">
              <a:extLst>
                <a:ext uri="{FF2B5EF4-FFF2-40B4-BE49-F238E27FC236}">
                  <a16:creationId xmlns:a16="http://schemas.microsoft.com/office/drawing/2014/main" id="{D75D0468-3F27-E045-9CA4-F1BDD68E0268}"/>
                </a:ext>
              </a:extLst>
            </p:cNvPr>
            <p:cNvSpPr/>
            <p:nvPr/>
          </p:nvSpPr>
          <p:spPr>
            <a:xfrm>
              <a:off x="7388589" y="3109215"/>
              <a:ext cx="24393" cy="23603"/>
            </a:xfrm>
            <a:custGeom>
              <a:avLst/>
              <a:gdLst/>
              <a:ahLst/>
              <a:cxnLst/>
              <a:rect l="l" t="t" r="r" b="b"/>
              <a:pathLst>
                <a:path w="556" h="538" extrusionOk="0">
                  <a:moveTo>
                    <a:pt x="276" y="1"/>
                  </a:moveTo>
                  <a:cubicBezTo>
                    <a:pt x="122" y="1"/>
                    <a:pt x="1" y="123"/>
                    <a:pt x="1" y="267"/>
                  </a:cubicBezTo>
                  <a:cubicBezTo>
                    <a:pt x="1" y="416"/>
                    <a:pt x="122" y="538"/>
                    <a:pt x="276" y="538"/>
                  </a:cubicBezTo>
                  <a:cubicBezTo>
                    <a:pt x="429" y="538"/>
                    <a:pt x="556" y="416"/>
                    <a:pt x="556" y="267"/>
                  </a:cubicBezTo>
                  <a:cubicBezTo>
                    <a:pt x="556" y="123"/>
                    <a:pt x="429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196;p26">
              <a:extLst>
                <a:ext uri="{FF2B5EF4-FFF2-40B4-BE49-F238E27FC236}">
                  <a16:creationId xmlns:a16="http://schemas.microsoft.com/office/drawing/2014/main" id="{126A314E-5AEA-7D41-8CFF-6BD98DF6672E}"/>
                </a:ext>
              </a:extLst>
            </p:cNvPr>
            <p:cNvGrpSpPr/>
            <p:nvPr/>
          </p:nvGrpSpPr>
          <p:grpSpPr>
            <a:xfrm>
              <a:off x="6345231" y="2886609"/>
              <a:ext cx="1407691" cy="1286147"/>
              <a:chOff x="6117656" y="2752309"/>
              <a:chExt cx="1407691" cy="1286147"/>
            </a:xfrm>
          </p:grpSpPr>
          <p:sp>
            <p:nvSpPr>
              <p:cNvPr id="267" name="Google Shape;197;p26">
                <a:extLst>
                  <a:ext uri="{FF2B5EF4-FFF2-40B4-BE49-F238E27FC236}">
                    <a16:creationId xmlns:a16="http://schemas.microsoft.com/office/drawing/2014/main" id="{F4A2E896-ADB6-5F42-B5CF-0004358D9FC3}"/>
                  </a:ext>
                </a:extLst>
              </p:cNvPr>
              <p:cNvSpPr/>
              <p:nvPr/>
            </p:nvSpPr>
            <p:spPr>
              <a:xfrm>
                <a:off x="6117656" y="3670896"/>
                <a:ext cx="5409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9" extrusionOk="0">
                    <a:moveTo>
                      <a:pt x="1" y="0"/>
                    </a:moveTo>
                    <a:lnTo>
                      <a:pt x="1" y="359"/>
                    </a:lnTo>
                    <a:lnTo>
                      <a:pt x="1233" y="359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98;p26">
                <a:extLst>
                  <a:ext uri="{FF2B5EF4-FFF2-40B4-BE49-F238E27FC236}">
                    <a16:creationId xmlns:a16="http://schemas.microsoft.com/office/drawing/2014/main" id="{3826AAAC-9B98-9845-9AAC-933C50D7DCAE}"/>
                  </a:ext>
                </a:extLst>
              </p:cNvPr>
              <p:cNvSpPr/>
              <p:nvPr/>
            </p:nvSpPr>
            <p:spPr>
              <a:xfrm>
                <a:off x="6239970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99;p26">
                <a:extLst>
                  <a:ext uri="{FF2B5EF4-FFF2-40B4-BE49-F238E27FC236}">
                    <a16:creationId xmlns:a16="http://schemas.microsoft.com/office/drawing/2014/main" id="{AAC7FA69-CF75-5646-8852-6D0C6E7E8511}"/>
                  </a:ext>
                </a:extLst>
              </p:cNvPr>
              <p:cNvSpPr/>
              <p:nvPr/>
            </p:nvSpPr>
            <p:spPr>
              <a:xfrm>
                <a:off x="6480563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00;p26">
                <a:extLst>
                  <a:ext uri="{FF2B5EF4-FFF2-40B4-BE49-F238E27FC236}">
                    <a16:creationId xmlns:a16="http://schemas.microsoft.com/office/drawing/2014/main" id="{0FBBBED0-474A-8B42-848D-417BF22B7035}"/>
                  </a:ext>
                </a:extLst>
              </p:cNvPr>
              <p:cNvSpPr/>
              <p:nvPr/>
            </p:nvSpPr>
            <p:spPr>
              <a:xfrm>
                <a:off x="6117656" y="3463032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01;p26">
                <a:extLst>
                  <a:ext uri="{FF2B5EF4-FFF2-40B4-BE49-F238E27FC236}">
                    <a16:creationId xmlns:a16="http://schemas.microsoft.com/office/drawing/2014/main" id="{A7A597B6-0350-954D-AB76-82F1891D0952}"/>
                  </a:ext>
                </a:extLst>
              </p:cNvPr>
              <p:cNvSpPr/>
              <p:nvPr/>
            </p:nvSpPr>
            <p:spPr>
              <a:xfrm>
                <a:off x="6117656" y="3071564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02;p26">
                <a:extLst>
                  <a:ext uri="{FF2B5EF4-FFF2-40B4-BE49-F238E27FC236}">
                    <a16:creationId xmlns:a16="http://schemas.microsoft.com/office/drawing/2014/main" id="{EA416DC2-1869-F14B-A12A-0BA430C6E8B4}"/>
                  </a:ext>
                </a:extLst>
              </p:cNvPr>
              <p:cNvSpPr/>
              <p:nvPr/>
            </p:nvSpPr>
            <p:spPr>
              <a:xfrm>
                <a:off x="6117656" y="2874843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03;p26">
                <a:extLst>
                  <a:ext uri="{FF2B5EF4-FFF2-40B4-BE49-F238E27FC236}">
                    <a16:creationId xmlns:a16="http://schemas.microsoft.com/office/drawing/2014/main" id="{363670D9-6D62-2047-A09F-B2139740DA19}"/>
                  </a:ext>
                </a:extLst>
              </p:cNvPr>
              <p:cNvSpPr/>
              <p:nvPr/>
            </p:nvSpPr>
            <p:spPr>
              <a:xfrm>
                <a:off x="6120332" y="3267276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04;p26">
                <a:extLst>
                  <a:ext uri="{FF2B5EF4-FFF2-40B4-BE49-F238E27FC236}">
                    <a16:creationId xmlns:a16="http://schemas.microsoft.com/office/drawing/2014/main" id="{EEE1A237-95F4-FB4F-8A13-5740607B7B81}"/>
                  </a:ext>
                </a:extLst>
              </p:cNvPr>
              <p:cNvSpPr/>
              <p:nvPr/>
            </p:nvSpPr>
            <p:spPr>
              <a:xfrm>
                <a:off x="6197415" y="2752309"/>
                <a:ext cx="1312797" cy="936853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1354" extrusionOk="0">
                    <a:moveTo>
                      <a:pt x="57" y="0"/>
                    </a:moveTo>
                    <a:cubicBezTo>
                      <a:pt x="57" y="0"/>
                      <a:pt x="53" y="36"/>
                      <a:pt x="53" y="105"/>
                    </a:cubicBezTo>
                    <a:cubicBezTo>
                      <a:pt x="48" y="180"/>
                      <a:pt x="48" y="285"/>
                      <a:pt x="48" y="420"/>
                    </a:cubicBezTo>
                    <a:cubicBezTo>
                      <a:pt x="44" y="700"/>
                      <a:pt x="39" y="1102"/>
                      <a:pt x="35" y="1626"/>
                    </a:cubicBezTo>
                    <a:cubicBezTo>
                      <a:pt x="31" y="2680"/>
                      <a:pt x="26" y="4209"/>
                      <a:pt x="18" y="6110"/>
                    </a:cubicBezTo>
                    <a:cubicBezTo>
                      <a:pt x="13" y="9925"/>
                      <a:pt x="9" y="15248"/>
                      <a:pt x="0" y="21297"/>
                    </a:cubicBezTo>
                    <a:lnTo>
                      <a:pt x="0" y="21354"/>
                    </a:lnTo>
                    <a:lnTo>
                      <a:pt x="4344" y="21354"/>
                    </a:lnTo>
                    <a:cubicBezTo>
                      <a:pt x="11402" y="21344"/>
                      <a:pt x="17796" y="21340"/>
                      <a:pt x="22427" y="21336"/>
                    </a:cubicBezTo>
                    <a:cubicBezTo>
                      <a:pt x="24739" y="21327"/>
                      <a:pt x="26610" y="21323"/>
                      <a:pt x="27912" y="21318"/>
                    </a:cubicBezTo>
                    <a:cubicBezTo>
                      <a:pt x="28555" y="21314"/>
                      <a:pt x="29057" y="21310"/>
                      <a:pt x="29402" y="21305"/>
                    </a:cubicBezTo>
                    <a:cubicBezTo>
                      <a:pt x="29569" y="21305"/>
                      <a:pt x="29695" y="21301"/>
                      <a:pt x="29787" y="21301"/>
                    </a:cubicBezTo>
                    <a:cubicBezTo>
                      <a:pt x="29874" y="21301"/>
                      <a:pt x="29922" y="21297"/>
                      <a:pt x="29922" y="21297"/>
                    </a:cubicBezTo>
                    <a:cubicBezTo>
                      <a:pt x="29922" y="21297"/>
                      <a:pt x="29874" y="21292"/>
                      <a:pt x="29787" y="21287"/>
                    </a:cubicBezTo>
                    <a:cubicBezTo>
                      <a:pt x="29695" y="21287"/>
                      <a:pt x="29569" y="21283"/>
                      <a:pt x="29402" y="21283"/>
                    </a:cubicBezTo>
                    <a:cubicBezTo>
                      <a:pt x="29057" y="21279"/>
                      <a:pt x="28555" y="21275"/>
                      <a:pt x="27912" y="21271"/>
                    </a:cubicBezTo>
                    <a:cubicBezTo>
                      <a:pt x="26610" y="21265"/>
                      <a:pt x="24739" y="21261"/>
                      <a:pt x="22427" y="21253"/>
                    </a:cubicBezTo>
                    <a:cubicBezTo>
                      <a:pt x="17796" y="21249"/>
                      <a:pt x="11402" y="21244"/>
                      <a:pt x="4344" y="21235"/>
                    </a:cubicBezTo>
                    <a:lnTo>
                      <a:pt x="113" y="21235"/>
                    </a:lnTo>
                    <a:cubicBezTo>
                      <a:pt x="105" y="15212"/>
                      <a:pt x="101" y="9912"/>
                      <a:pt x="97" y="6110"/>
                    </a:cubicBezTo>
                    <a:cubicBezTo>
                      <a:pt x="87" y="4209"/>
                      <a:pt x="83" y="2680"/>
                      <a:pt x="79" y="1626"/>
                    </a:cubicBezTo>
                    <a:cubicBezTo>
                      <a:pt x="75" y="1102"/>
                      <a:pt x="70" y="700"/>
                      <a:pt x="65" y="420"/>
                    </a:cubicBezTo>
                    <a:cubicBezTo>
                      <a:pt x="65" y="285"/>
                      <a:pt x="61" y="180"/>
                      <a:pt x="61" y="105"/>
                    </a:cubicBezTo>
                    <a:cubicBezTo>
                      <a:pt x="61" y="36"/>
                      <a:pt x="57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05;p26">
                <a:extLst>
                  <a:ext uri="{FF2B5EF4-FFF2-40B4-BE49-F238E27FC236}">
                    <a16:creationId xmlns:a16="http://schemas.microsoft.com/office/drawing/2014/main" id="{96905157-D9AA-1743-8FE5-CEAECB2C7F9D}"/>
                  </a:ext>
                </a:extLst>
              </p:cNvPr>
              <p:cNvSpPr/>
              <p:nvPr/>
            </p:nvSpPr>
            <p:spPr>
              <a:xfrm>
                <a:off x="6267425" y="3272494"/>
                <a:ext cx="124494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8" extrusionOk="0">
                    <a:moveTo>
                      <a:pt x="14509" y="0"/>
                    </a:moveTo>
                    <a:cubicBezTo>
                      <a:pt x="6494" y="0"/>
                      <a:pt x="0" y="27"/>
                      <a:pt x="0" y="57"/>
                    </a:cubicBezTo>
                    <a:cubicBezTo>
                      <a:pt x="0" y="92"/>
                      <a:pt x="6494" y="118"/>
                      <a:pt x="14509" y="118"/>
                    </a:cubicBezTo>
                    <a:cubicBezTo>
                      <a:pt x="22519" y="118"/>
                      <a:pt x="29017" y="92"/>
                      <a:pt x="29017" y="57"/>
                    </a:cubicBezTo>
                    <a:cubicBezTo>
                      <a:pt x="29017" y="27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06;p26">
                <a:extLst>
                  <a:ext uri="{FF2B5EF4-FFF2-40B4-BE49-F238E27FC236}">
                    <a16:creationId xmlns:a16="http://schemas.microsoft.com/office/drawing/2014/main" id="{9C6D0EA0-8086-844C-A610-F2AA2CC1ADD2}"/>
                  </a:ext>
                </a:extLst>
              </p:cNvPr>
              <p:cNvSpPr/>
              <p:nvPr/>
            </p:nvSpPr>
            <p:spPr>
              <a:xfrm>
                <a:off x="6267425" y="307669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8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8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07;p26">
                <a:extLst>
                  <a:ext uri="{FF2B5EF4-FFF2-40B4-BE49-F238E27FC236}">
                    <a16:creationId xmlns:a16="http://schemas.microsoft.com/office/drawing/2014/main" id="{91967ED5-0D50-384A-B8A7-F021B85E4936}"/>
                  </a:ext>
                </a:extLst>
              </p:cNvPr>
              <p:cNvSpPr/>
              <p:nvPr/>
            </p:nvSpPr>
            <p:spPr>
              <a:xfrm>
                <a:off x="6267425" y="287997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9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9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08;p26">
                <a:extLst>
                  <a:ext uri="{FF2B5EF4-FFF2-40B4-BE49-F238E27FC236}">
                    <a16:creationId xmlns:a16="http://schemas.microsoft.com/office/drawing/2014/main" id="{EDCA880A-1FD9-DE48-A367-CB04C7FB9A12}"/>
                  </a:ext>
                </a:extLst>
              </p:cNvPr>
              <p:cNvSpPr/>
              <p:nvPr/>
            </p:nvSpPr>
            <p:spPr>
              <a:xfrm>
                <a:off x="6267425" y="3468249"/>
                <a:ext cx="1244945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4" extrusionOk="0">
                    <a:moveTo>
                      <a:pt x="14509" y="0"/>
                    </a:moveTo>
                    <a:cubicBezTo>
                      <a:pt x="6494" y="0"/>
                      <a:pt x="0" y="26"/>
                      <a:pt x="0" y="57"/>
                    </a:cubicBezTo>
                    <a:cubicBezTo>
                      <a:pt x="0" y="87"/>
                      <a:pt x="6494" y="113"/>
                      <a:pt x="14509" y="113"/>
                    </a:cubicBezTo>
                    <a:cubicBezTo>
                      <a:pt x="22519" y="113"/>
                      <a:pt x="29017" y="87"/>
                      <a:pt x="29017" y="57"/>
                    </a:cubicBezTo>
                    <a:cubicBezTo>
                      <a:pt x="29017" y="26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09;p26">
                <a:extLst>
                  <a:ext uri="{FF2B5EF4-FFF2-40B4-BE49-F238E27FC236}">
                    <a16:creationId xmlns:a16="http://schemas.microsoft.com/office/drawing/2014/main" id="{F6793AE7-5737-674A-8B60-54033B5AD752}"/>
                  </a:ext>
                </a:extLst>
              </p:cNvPr>
              <p:cNvSpPr/>
              <p:nvPr/>
            </p:nvSpPr>
            <p:spPr>
              <a:xfrm>
                <a:off x="6265284" y="2766699"/>
                <a:ext cx="1244926" cy="877801"/>
              </a:xfrm>
              <a:custGeom>
                <a:avLst/>
                <a:gdLst/>
                <a:ahLst/>
                <a:cxnLst/>
                <a:rect l="l" t="t" r="r" b="b"/>
                <a:pathLst>
                  <a:path w="28376" h="20008" extrusionOk="0">
                    <a:moveTo>
                      <a:pt x="18153" y="1"/>
                    </a:moveTo>
                    <a:lnTo>
                      <a:pt x="14714" y="6534"/>
                    </a:lnTo>
                    <a:lnTo>
                      <a:pt x="12425" y="4668"/>
                    </a:lnTo>
                    <a:lnTo>
                      <a:pt x="9605" y="9593"/>
                    </a:lnTo>
                    <a:lnTo>
                      <a:pt x="7578" y="8164"/>
                    </a:lnTo>
                    <a:lnTo>
                      <a:pt x="4143" y="13504"/>
                    </a:lnTo>
                    <a:lnTo>
                      <a:pt x="2469" y="12220"/>
                    </a:lnTo>
                    <a:lnTo>
                      <a:pt x="0" y="16048"/>
                    </a:lnTo>
                    <a:lnTo>
                      <a:pt x="0" y="20007"/>
                    </a:lnTo>
                    <a:lnTo>
                      <a:pt x="28375" y="20007"/>
                    </a:lnTo>
                    <a:lnTo>
                      <a:pt x="28375" y="2641"/>
                    </a:lnTo>
                    <a:lnTo>
                      <a:pt x="24849" y="3649"/>
                    </a:lnTo>
                    <a:lnTo>
                      <a:pt x="21855" y="7303"/>
                    </a:lnTo>
                    <a:lnTo>
                      <a:pt x="1815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10;p26">
                <a:extLst>
                  <a:ext uri="{FF2B5EF4-FFF2-40B4-BE49-F238E27FC236}">
                    <a16:creationId xmlns:a16="http://schemas.microsoft.com/office/drawing/2014/main" id="{BCF97A75-2B37-F441-9535-9FAB67764FF8}"/>
                  </a:ext>
                </a:extLst>
              </p:cNvPr>
              <p:cNvSpPr/>
              <p:nvPr/>
            </p:nvSpPr>
            <p:spPr>
              <a:xfrm>
                <a:off x="6265284" y="2819433"/>
                <a:ext cx="1260062" cy="709243"/>
              </a:xfrm>
              <a:custGeom>
                <a:avLst/>
                <a:gdLst/>
                <a:ahLst/>
                <a:cxnLst/>
                <a:rect l="l" t="t" r="r" b="b"/>
                <a:pathLst>
                  <a:path w="28721" h="16166" extrusionOk="0">
                    <a:moveTo>
                      <a:pt x="25041" y="1"/>
                    </a:moveTo>
                    <a:lnTo>
                      <a:pt x="25027" y="13"/>
                    </a:lnTo>
                    <a:cubicBezTo>
                      <a:pt x="24240" y="1036"/>
                      <a:pt x="23252" y="2306"/>
                      <a:pt x="22122" y="3767"/>
                    </a:cubicBezTo>
                    <a:lnTo>
                      <a:pt x="22122" y="3767"/>
                    </a:lnTo>
                    <a:cubicBezTo>
                      <a:pt x="20021" y="3763"/>
                      <a:pt x="17561" y="3759"/>
                      <a:pt x="14889" y="3759"/>
                    </a:cubicBezTo>
                    <a:lnTo>
                      <a:pt x="14859" y="3759"/>
                    </a:lnTo>
                    <a:lnTo>
                      <a:pt x="14841" y="3785"/>
                    </a:lnTo>
                    <a:cubicBezTo>
                      <a:pt x="13884" y="5376"/>
                      <a:pt x="12853" y="7089"/>
                      <a:pt x="11786" y="8863"/>
                    </a:cubicBezTo>
                    <a:cubicBezTo>
                      <a:pt x="10766" y="10563"/>
                      <a:pt x="9777" y="12212"/>
                      <a:pt x="8840" y="13769"/>
                    </a:cubicBezTo>
                    <a:lnTo>
                      <a:pt x="8840" y="13769"/>
                    </a:lnTo>
                    <a:cubicBezTo>
                      <a:pt x="7421" y="11828"/>
                      <a:pt x="6105" y="10033"/>
                      <a:pt x="4942" y="8444"/>
                    </a:cubicBezTo>
                    <a:lnTo>
                      <a:pt x="4903" y="8387"/>
                    </a:lnTo>
                    <a:lnTo>
                      <a:pt x="4864" y="8444"/>
                    </a:lnTo>
                    <a:cubicBezTo>
                      <a:pt x="3387" y="10782"/>
                      <a:pt x="2168" y="12704"/>
                      <a:pt x="1315" y="14055"/>
                    </a:cubicBezTo>
                    <a:cubicBezTo>
                      <a:pt x="896" y="14723"/>
                      <a:pt x="563" y="15247"/>
                      <a:pt x="337" y="15610"/>
                    </a:cubicBezTo>
                    <a:cubicBezTo>
                      <a:pt x="228" y="15790"/>
                      <a:pt x="144" y="15925"/>
                      <a:pt x="83" y="16022"/>
                    </a:cubicBezTo>
                    <a:cubicBezTo>
                      <a:pt x="26" y="16117"/>
                      <a:pt x="0" y="16165"/>
                      <a:pt x="0" y="16165"/>
                    </a:cubicBezTo>
                    <a:cubicBezTo>
                      <a:pt x="0" y="16165"/>
                      <a:pt x="35" y="16122"/>
                      <a:pt x="97" y="16030"/>
                    </a:cubicBezTo>
                    <a:cubicBezTo>
                      <a:pt x="158" y="15933"/>
                      <a:pt x="245" y="15798"/>
                      <a:pt x="359" y="15628"/>
                    </a:cubicBezTo>
                    <a:cubicBezTo>
                      <a:pt x="595" y="15265"/>
                      <a:pt x="931" y="14745"/>
                      <a:pt x="1359" y="14081"/>
                    </a:cubicBezTo>
                    <a:cubicBezTo>
                      <a:pt x="2213" y="12751"/>
                      <a:pt x="3432" y="10853"/>
                      <a:pt x="4909" y="8556"/>
                    </a:cubicBezTo>
                    <a:lnTo>
                      <a:pt x="4909" y="8556"/>
                    </a:lnTo>
                    <a:cubicBezTo>
                      <a:pt x="6070" y="10150"/>
                      <a:pt x="7380" y="11954"/>
                      <a:pt x="8797" y="13902"/>
                    </a:cubicBezTo>
                    <a:lnTo>
                      <a:pt x="8849" y="13972"/>
                    </a:lnTo>
                    <a:lnTo>
                      <a:pt x="8893" y="13898"/>
                    </a:lnTo>
                    <a:cubicBezTo>
                      <a:pt x="9841" y="12320"/>
                      <a:pt x="10847" y="10650"/>
                      <a:pt x="11887" y="8920"/>
                    </a:cubicBezTo>
                    <a:cubicBezTo>
                      <a:pt x="12947" y="7155"/>
                      <a:pt x="13973" y="5451"/>
                      <a:pt x="14922" y="3868"/>
                    </a:cubicBezTo>
                    <a:lnTo>
                      <a:pt x="14922" y="3868"/>
                    </a:lnTo>
                    <a:cubicBezTo>
                      <a:pt x="17592" y="3863"/>
                      <a:pt x="20050" y="3863"/>
                      <a:pt x="22148" y="3859"/>
                    </a:cubicBezTo>
                    <a:lnTo>
                      <a:pt x="22169" y="3859"/>
                    </a:lnTo>
                    <a:lnTo>
                      <a:pt x="22183" y="3841"/>
                    </a:lnTo>
                    <a:cubicBezTo>
                      <a:pt x="23306" y="2371"/>
                      <a:pt x="24285" y="1094"/>
                      <a:pt x="25070" y="65"/>
                    </a:cubicBezTo>
                    <a:lnTo>
                      <a:pt x="25070" y="65"/>
                    </a:lnTo>
                    <a:cubicBezTo>
                      <a:pt x="26221" y="57"/>
                      <a:pt x="27133" y="53"/>
                      <a:pt x="27760" y="49"/>
                    </a:cubicBezTo>
                    <a:cubicBezTo>
                      <a:pt x="28069" y="49"/>
                      <a:pt x="28310" y="44"/>
                      <a:pt x="28476" y="44"/>
                    </a:cubicBezTo>
                    <a:cubicBezTo>
                      <a:pt x="28555" y="39"/>
                      <a:pt x="28611" y="39"/>
                      <a:pt x="28660" y="39"/>
                    </a:cubicBezTo>
                    <a:cubicBezTo>
                      <a:pt x="28698" y="35"/>
                      <a:pt x="28720" y="35"/>
                      <a:pt x="28720" y="35"/>
                    </a:cubicBezTo>
                    <a:cubicBezTo>
                      <a:pt x="28720" y="31"/>
                      <a:pt x="28698" y="31"/>
                      <a:pt x="28660" y="31"/>
                    </a:cubicBezTo>
                    <a:cubicBezTo>
                      <a:pt x="28611" y="27"/>
                      <a:pt x="28555" y="27"/>
                      <a:pt x="28476" y="27"/>
                    </a:cubicBezTo>
                    <a:cubicBezTo>
                      <a:pt x="28310" y="23"/>
                      <a:pt x="28069" y="17"/>
                      <a:pt x="27760" y="17"/>
                    </a:cubicBezTo>
                    <a:cubicBezTo>
                      <a:pt x="27130" y="13"/>
                      <a:pt x="26213" y="9"/>
                      <a:pt x="250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11;p26">
                <a:extLst>
                  <a:ext uri="{FF2B5EF4-FFF2-40B4-BE49-F238E27FC236}">
                    <a16:creationId xmlns:a16="http://schemas.microsoft.com/office/drawing/2014/main" id="{460D1E28-2A0F-6E4C-87C4-F7391EB13DD1}"/>
                  </a:ext>
                </a:extLst>
              </p:cNvPr>
              <p:cNvSpPr/>
              <p:nvPr/>
            </p:nvSpPr>
            <p:spPr>
              <a:xfrm>
                <a:off x="6508159" y="3234899"/>
                <a:ext cx="24569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8" extrusionOk="0">
                    <a:moveTo>
                      <a:pt x="281" y="1"/>
                    </a:moveTo>
                    <a:cubicBezTo>
                      <a:pt x="128" y="1"/>
                      <a:pt x="1" y="123"/>
                      <a:pt x="1" y="271"/>
                    </a:cubicBezTo>
                    <a:cubicBezTo>
                      <a:pt x="1" y="416"/>
                      <a:pt x="128" y="538"/>
                      <a:pt x="281" y="538"/>
                    </a:cubicBezTo>
                    <a:cubicBezTo>
                      <a:pt x="434" y="538"/>
                      <a:pt x="560" y="416"/>
                      <a:pt x="560" y="271"/>
                    </a:cubicBezTo>
                    <a:cubicBezTo>
                      <a:pt x="560" y="123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12;p26">
                <a:extLst>
                  <a:ext uri="{FF2B5EF4-FFF2-40B4-BE49-F238E27FC236}">
                    <a16:creationId xmlns:a16="http://schemas.microsoft.com/office/drawing/2014/main" id="{4DAD6AB7-34D3-F44D-AAAA-50B1D4E5B410}"/>
                  </a:ext>
                </a:extLst>
              </p:cNvPr>
              <p:cNvSpPr/>
              <p:nvPr/>
            </p:nvSpPr>
            <p:spPr>
              <a:xfrm>
                <a:off x="6239970" y="3886175"/>
                <a:ext cx="157985" cy="152281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471" extrusionOk="0">
                    <a:moveTo>
                      <a:pt x="1801" y="1"/>
                    </a:moveTo>
                    <a:cubicBezTo>
                      <a:pt x="805" y="1"/>
                      <a:pt x="0" y="779"/>
                      <a:pt x="0" y="1735"/>
                    </a:cubicBezTo>
                    <a:cubicBezTo>
                      <a:pt x="0" y="2693"/>
                      <a:pt x="805" y="3470"/>
                      <a:pt x="1801" y="3470"/>
                    </a:cubicBezTo>
                    <a:cubicBezTo>
                      <a:pt x="2792" y="3470"/>
                      <a:pt x="3601" y="2693"/>
                      <a:pt x="3601" y="1735"/>
                    </a:cubicBezTo>
                    <a:cubicBezTo>
                      <a:pt x="3601" y="779"/>
                      <a:pt x="2792" y="1"/>
                      <a:pt x="1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13;p26">
                <a:extLst>
                  <a:ext uri="{FF2B5EF4-FFF2-40B4-BE49-F238E27FC236}">
                    <a16:creationId xmlns:a16="http://schemas.microsoft.com/office/drawing/2014/main" id="{215679DE-DA86-D248-B3D2-CCCDD94DF3B6}"/>
                  </a:ext>
                </a:extLst>
              </p:cNvPr>
              <p:cNvSpPr/>
              <p:nvPr/>
            </p:nvSpPr>
            <p:spPr>
              <a:xfrm>
                <a:off x="6515090" y="3911314"/>
                <a:ext cx="927816" cy="28605"/>
              </a:xfrm>
              <a:custGeom>
                <a:avLst/>
                <a:gdLst/>
                <a:ahLst/>
                <a:cxnLst/>
                <a:rect l="l" t="t" r="r" b="b"/>
                <a:pathLst>
                  <a:path w="21148" h="652" extrusionOk="0">
                    <a:moveTo>
                      <a:pt x="0" y="0"/>
                    </a:moveTo>
                    <a:lnTo>
                      <a:pt x="0" y="652"/>
                    </a:lnTo>
                    <a:lnTo>
                      <a:pt x="21148" y="652"/>
                    </a:lnTo>
                    <a:lnTo>
                      <a:pt x="21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14;p26">
                <a:extLst>
                  <a:ext uri="{FF2B5EF4-FFF2-40B4-BE49-F238E27FC236}">
                    <a16:creationId xmlns:a16="http://schemas.microsoft.com/office/drawing/2014/main" id="{CE2192FE-159D-0847-ABBD-C557863F5301}"/>
                  </a:ext>
                </a:extLst>
              </p:cNvPr>
              <p:cNvSpPr/>
              <p:nvPr/>
            </p:nvSpPr>
            <p:spPr>
              <a:xfrm>
                <a:off x="6515090" y="3982430"/>
                <a:ext cx="385244" cy="28649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653" extrusionOk="0">
                    <a:moveTo>
                      <a:pt x="0" y="1"/>
                    </a:moveTo>
                    <a:lnTo>
                      <a:pt x="0" y="652"/>
                    </a:lnTo>
                    <a:lnTo>
                      <a:pt x="8780" y="652"/>
                    </a:lnTo>
                    <a:lnTo>
                      <a:pt x="87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215;p26">
              <a:extLst>
                <a:ext uri="{FF2B5EF4-FFF2-40B4-BE49-F238E27FC236}">
                  <a16:creationId xmlns:a16="http://schemas.microsoft.com/office/drawing/2014/main" id="{80DC9100-9D4E-BB44-AF43-CCF70C6C40F7}"/>
                </a:ext>
              </a:extLst>
            </p:cNvPr>
            <p:cNvGrpSpPr/>
            <p:nvPr/>
          </p:nvGrpSpPr>
          <p:grpSpPr>
            <a:xfrm>
              <a:off x="3940094" y="1807838"/>
              <a:ext cx="1294564" cy="589573"/>
              <a:chOff x="3940094" y="1807838"/>
              <a:chExt cx="1294564" cy="589573"/>
            </a:xfrm>
          </p:grpSpPr>
          <p:grpSp>
            <p:nvGrpSpPr>
              <p:cNvPr id="258" name="Google Shape;216;p26">
                <a:extLst>
                  <a:ext uri="{FF2B5EF4-FFF2-40B4-BE49-F238E27FC236}">
                    <a16:creationId xmlns:a16="http://schemas.microsoft.com/office/drawing/2014/main" id="{89EAFDFD-2A25-8E40-B504-42211E35EA26}"/>
                  </a:ext>
                </a:extLst>
              </p:cNvPr>
              <p:cNvGrpSpPr/>
              <p:nvPr/>
            </p:nvGrpSpPr>
            <p:grpSpPr>
              <a:xfrm>
                <a:off x="3940094" y="1807838"/>
                <a:ext cx="1294564" cy="589573"/>
                <a:chOff x="3543907" y="2562740"/>
                <a:chExt cx="1294564" cy="381675"/>
              </a:xfrm>
            </p:grpSpPr>
            <p:sp>
              <p:nvSpPr>
                <p:cNvPr id="265" name="Google Shape;217;p26">
                  <a:extLst>
                    <a:ext uri="{FF2B5EF4-FFF2-40B4-BE49-F238E27FC236}">
                      <a16:creationId xmlns:a16="http://schemas.microsoft.com/office/drawing/2014/main" id="{F5794766-4C51-3F45-8A75-CDA0AB434A6B}"/>
                    </a:ext>
                  </a:extLst>
                </p:cNvPr>
                <p:cNvSpPr/>
                <p:nvPr/>
              </p:nvSpPr>
              <p:spPr>
                <a:xfrm>
                  <a:off x="3597011" y="2562740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18;p26">
                  <a:extLst>
                    <a:ext uri="{FF2B5EF4-FFF2-40B4-BE49-F238E27FC236}">
                      <a16:creationId xmlns:a16="http://schemas.microsoft.com/office/drawing/2014/main" id="{2FD2418C-548B-814A-AC1F-8B8CBC57463D}"/>
                    </a:ext>
                  </a:extLst>
                </p:cNvPr>
                <p:cNvSpPr/>
                <p:nvPr/>
              </p:nvSpPr>
              <p:spPr>
                <a:xfrm>
                  <a:off x="3543907" y="2596242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9" name="Google Shape;219;p26">
                <a:extLst>
                  <a:ext uri="{FF2B5EF4-FFF2-40B4-BE49-F238E27FC236}">
                    <a16:creationId xmlns:a16="http://schemas.microsoft.com/office/drawing/2014/main" id="{CD5A1800-854D-0640-A49E-938F0883158E}"/>
                  </a:ext>
                </a:extLst>
              </p:cNvPr>
              <p:cNvSpPr/>
              <p:nvPr/>
            </p:nvSpPr>
            <p:spPr>
              <a:xfrm>
                <a:off x="4099654" y="1961924"/>
                <a:ext cx="114112" cy="114156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2" extrusionOk="0">
                    <a:moveTo>
                      <a:pt x="1302" y="1"/>
                    </a:moveTo>
                    <a:cubicBezTo>
                      <a:pt x="582" y="1"/>
                      <a:pt x="1" y="582"/>
                      <a:pt x="1" y="1298"/>
                    </a:cubicBezTo>
                    <a:cubicBezTo>
                      <a:pt x="1" y="2020"/>
                      <a:pt x="582" y="2601"/>
                      <a:pt x="1302" y="2601"/>
                    </a:cubicBezTo>
                    <a:cubicBezTo>
                      <a:pt x="2020" y="2601"/>
                      <a:pt x="2601" y="2020"/>
                      <a:pt x="2601" y="1298"/>
                    </a:cubicBezTo>
                    <a:cubicBezTo>
                      <a:pt x="2601" y="582"/>
                      <a:pt x="2020" y="1"/>
                      <a:pt x="13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20;p26">
                <a:extLst>
                  <a:ext uri="{FF2B5EF4-FFF2-40B4-BE49-F238E27FC236}">
                    <a16:creationId xmlns:a16="http://schemas.microsoft.com/office/drawing/2014/main" id="{91D566D0-E36E-BC4E-A8A4-5D4197299AB4}"/>
                  </a:ext>
                </a:extLst>
              </p:cNvPr>
              <p:cNvSpPr/>
              <p:nvPr/>
            </p:nvSpPr>
            <p:spPr>
              <a:xfrm>
                <a:off x="4270842" y="1979561"/>
                <a:ext cx="397704" cy="22112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9064" y="503"/>
                    </a:lnTo>
                    <a:lnTo>
                      <a:pt x="9064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21;p26">
                <a:extLst>
                  <a:ext uri="{FF2B5EF4-FFF2-40B4-BE49-F238E27FC236}">
                    <a16:creationId xmlns:a16="http://schemas.microsoft.com/office/drawing/2014/main" id="{F92D7643-50F8-0D4A-A2EF-4E0979BF385F}"/>
                  </a:ext>
                </a:extLst>
              </p:cNvPr>
              <p:cNvSpPr/>
              <p:nvPr/>
            </p:nvSpPr>
            <p:spPr>
              <a:xfrm>
                <a:off x="4270842" y="2029574"/>
                <a:ext cx="773516" cy="22331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9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22;p26">
                <a:extLst>
                  <a:ext uri="{FF2B5EF4-FFF2-40B4-BE49-F238E27FC236}">
                    <a16:creationId xmlns:a16="http://schemas.microsoft.com/office/drawing/2014/main" id="{1C55E1C5-2F73-F246-B4C3-0AD54E2F4E07}"/>
                  </a:ext>
                </a:extLst>
              </p:cNvPr>
              <p:cNvSpPr/>
              <p:nvPr/>
            </p:nvSpPr>
            <p:spPr>
              <a:xfrm>
                <a:off x="4099654" y="2137367"/>
                <a:ext cx="114112" cy="114112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1" extrusionOk="0">
                    <a:moveTo>
                      <a:pt x="1302" y="0"/>
                    </a:moveTo>
                    <a:cubicBezTo>
                      <a:pt x="582" y="0"/>
                      <a:pt x="1" y="581"/>
                      <a:pt x="1" y="1299"/>
                    </a:cubicBezTo>
                    <a:cubicBezTo>
                      <a:pt x="1" y="2019"/>
                      <a:pt x="582" y="2600"/>
                      <a:pt x="1302" y="2600"/>
                    </a:cubicBezTo>
                    <a:cubicBezTo>
                      <a:pt x="2020" y="2600"/>
                      <a:pt x="2601" y="2019"/>
                      <a:pt x="2601" y="1299"/>
                    </a:cubicBezTo>
                    <a:cubicBezTo>
                      <a:pt x="2601" y="581"/>
                      <a:pt x="2020" y="0"/>
                      <a:pt x="13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23;p26">
                <a:extLst>
                  <a:ext uri="{FF2B5EF4-FFF2-40B4-BE49-F238E27FC236}">
                    <a16:creationId xmlns:a16="http://schemas.microsoft.com/office/drawing/2014/main" id="{316B2CF2-DA4C-6D46-84CC-C5F76A808A9D}"/>
                  </a:ext>
                </a:extLst>
              </p:cNvPr>
              <p:cNvSpPr/>
              <p:nvPr/>
            </p:nvSpPr>
            <p:spPr>
              <a:xfrm>
                <a:off x="4270842" y="2154960"/>
                <a:ext cx="203086" cy="22156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505" extrusionOk="0">
                    <a:moveTo>
                      <a:pt x="0" y="1"/>
                    </a:moveTo>
                    <a:lnTo>
                      <a:pt x="0" y="504"/>
                    </a:lnTo>
                    <a:lnTo>
                      <a:pt x="4629" y="504"/>
                    </a:lnTo>
                    <a:lnTo>
                      <a:pt x="46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24;p26">
                <a:extLst>
                  <a:ext uri="{FF2B5EF4-FFF2-40B4-BE49-F238E27FC236}">
                    <a16:creationId xmlns:a16="http://schemas.microsoft.com/office/drawing/2014/main" id="{116F0463-3639-8C4E-90B6-5272DDDA9683}"/>
                  </a:ext>
                </a:extLst>
              </p:cNvPr>
              <p:cNvSpPr/>
              <p:nvPr/>
            </p:nvSpPr>
            <p:spPr>
              <a:xfrm>
                <a:off x="4270842" y="2205018"/>
                <a:ext cx="773516" cy="22287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8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225;p26">
              <a:extLst>
                <a:ext uri="{FF2B5EF4-FFF2-40B4-BE49-F238E27FC236}">
                  <a16:creationId xmlns:a16="http://schemas.microsoft.com/office/drawing/2014/main" id="{5C9BCC4B-D6CC-4A4A-8384-C5F33CA77BF9}"/>
                </a:ext>
              </a:extLst>
            </p:cNvPr>
            <p:cNvGrpSpPr/>
            <p:nvPr/>
          </p:nvGrpSpPr>
          <p:grpSpPr>
            <a:xfrm>
              <a:off x="6193917" y="1459403"/>
              <a:ext cx="906007" cy="136663"/>
              <a:chOff x="5966342" y="1378202"/>
              <a:chExt cx="906007" cy="136663"/>
            </a:xfrm>
          </p:grpSpPr>
          <p:sp>
            <p:nvSpPr>
              <p:cNvPr id="254" name="Google Shape;226;p26">
                <a:extLst>
                  <a:ext uri="{FF2B5EF4-FFF2-40B4-BE49-F238E27FC236}">
                    <a16:creationId xmlns:a16="http://schemas.microsoft.com/office/drawing/2014/main" id="{EC7F350D-19C0-0D49-9164-6B432F43A572}"/>
                  </a:ext>
                </a:extLst>
              </p:cNvPr>
              <p:cNvSpPr/>
              <p:nvPr/>
            </p:nvSpPr>
            <p:spPr>
              <a:xfrm>
                <a:off x="5966342" y="1378202"/>
                <a:ext cx="153861" cy="136663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115" extrusionOk="0">
                    <a:moveTo>
                      <a:pt x="1755" y="0"/>
                    </a:moveTo>
                    <a:cubicBezTo>
                      <a:pt x="1298" y="0"/>
                      <a:pt x="846" y="200"/>
                      <a:pt x="539" y="582"/>
                    </a:cubicBezTo>
                    <a:cubicBezTo>
                      <a:pt x="1" y="1255"/>
                      <a:pt x="110" y="2234"/>
                      <a:pt x="779" y="2772"/>
                    </a:cubicBezTo>
                    <a:cubicBezTo>
                      <a:pt x="1068" y="3002"/>
                      <a:pt x="1412" y="3115"/>
                      <a:pt x="1754" y="3115"/>
                    </a:cubicBezTo>
                    <a:cubicBezTo>
                      <a:pt x="2210" y="3115"/>
                      <a:pt x="2661" y="2915"/>
                      <a:pt x="2968" y="2531"/>
                    </a:cubicBezTo>
                    <a:cubicBezTo>
                      <a:pt x="3506" y="1863"/>
                      <a:pt x="3401" y="879"/>
                      <a:pt x="2728" y="342"/>
                    </a:cubicBezTo>
                    <a:cubicBezTo>
                      <a:pt x="2440" y="112"/>
                      <a:pt x="2096" y="0"/>
                      <a:pt x="175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27;p26">
                <a:extLst>
                  <a:ext uri="{FF2B5EF4-FFF2-40B4-BE49-F238E27FC236}">
                    <a16:creationId xmlns:a16="http://schemas.microsoft.com/office/drawing/2014/main" id="{59A0061C-112D-6B4C-9C45-712C271E95DA}"/>
                  </a:ext>
                </a:extLst>
              </p:cNvPr>
              <p:cNvSpPr/>
              <p:nvPr/>
            </p:nvSpPr>
            <p:spPr>
              <a:xfrm>
                <a:off x="6003940" y="1423214"/>
                <a:ext cx="78839" cy="50146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143" extrusionOk="0">
                    <a:moveTo>
                      <a:pt x="1767" y="1"/>
                    </a:moveTo>
                    <a:cubicBezTo>
                      <a:pt x="1725" y="1"/>
                      <a:pt x="1324" y="360"/>
                      <a:pt x="853" y="819"/>
                    </a:cubicBezTo>
                    <a:cubicBezTo>
                      <a:pt x="797" y="875"/>
                      <a:pt x="741" y="928"/>
                      <a:pt x="686" y="981"/>
                    </a:cubicBezTo>
                    <a:lnTo>
                      <a:pt x="686" y="981"/>
                    </a:lnTo>
                    <a:cubicBezTo>
                      <a:pt x="336" y="636"/>
                      <a:pt x="62" y="394"/>
                      <a:pt x="26" y="394"/>
                    </a:cubicBezTo>
                    <a:cubicBezTo>
                      <a:pt x="25" y="394"/>
                      <a:pt x="24" y="394"/>
                      <a:pt x="23" y="395"/>
                    </a:cubicBezTo>
                    <a:cubicBezTo>
                      <a:pt x="1" y="413"/>
                      <a:pt x="267" y="714"/>
                      <a:pt x="647" y="1099"/>
                    </a:cubicBezTo>
                    <a:lnTo>
                      <a:pt x="687" y="1143"/>
                    </a:lnTo>
                    <a:lnTo>
                      <a:pt x="726" y="1103"/>
                    </a:lnTo>
                    <a:cubicBezTo>
                      <a:pt x="796" y="1038"/>
                      <a:pt x="862" y="972"/>
                      <a:pt x="931" y="902"/>
                    </a:cubicBezTo>
                    <a:cubicBezTo>
                      <a:pt x="1421" y="430"/>
                      <a:pt x="1796" y="28"/>
                      <a:pt x="1770" y="2"/>
                    </a:cubicBezTo>
                    <a:cubicBezTo>
                      <a:pt x="1770" y="1"/>
                      <a:pt x="1769" y="1"/>
                      <a:pt x="1767" y="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28;p26">
                <a:extLst>
                  <a:ext uri="{FF2B5EF4-FFF2-40B4-BE49-F238E27FC236}">
                    <a16:creationId xmlns:a16="http://schemas.microsoft.com/office/drawing/2014/main" id="{06BBB214-94FE-6742-8BA0-3DBD4CC6CD25}"/>
                  </a:ext>
                </a:extLst>
              </p:cNvPr>
              <p:cNvSpPr/>
              <p:nvPr/>
            </p:nvSpPr>
            <p:spPr>
              <a:xfrm>
                <a:off x="6235364" y="1411237"/>
                <a:ext cx="63698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14519" h="118" extrusionOk="0">
                    <a:moveTo>
                      <a:pt x="7259" y="0"/>
                    </a:moveTo>
                    <a:cubicBezTo>
                      <a:pt x="3252" y="0"/>
                      <a:pt x="0" y="26"/>
                      <a:pt x="0" y="61"/>
                    </a:cubicBezTo>
                    <a:cubicBezTo>
                      <a:pt x="0" y="91"/>
                      <a:pt x="3252" y="117"/>
                      <a:pt x="7259" y="117"/>
                    </a:cubicBezTo>
                    <a:cubicBezTo>
                      <a:pt x="11267" y="117"/>
                      <a:pt x="14518" y="91"/>
                      <a:pt x="14518" y="61"/>
                    </a:cubicBezTo>
                    <a:cubicBezTo>
                      <a:pt x="14518" y="26"/>
                      <a:pt x="11267" y="0"/>
                      <a:pt x="72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29;p26">
                <a:extLst>
                  <a:ext uri="{FF2B5EF4-FFF2-40B4-BE49-F238E27FC236}">
                    <a16:creationId xmlns:a16="http://schemas.microsoft.com/office/drawing/2014/main" id="{CC5E15C5-FE10-1C4C-BEAD-3E65A398784D}"/>
                  </a:ext>
                </a:extLst>
              </p:cNvPr>
              <p:cNvSpPr/>
              <p:nvPr/>
            </p:nvSpPr>
            <p:spPr>
              <a:xfrm>
                <a:off x="6242822" y="1473535"/>
                <a:ext cx="368178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114" extrusionOk="0">
                    <a:moveTo>
                      <a:pt x="4196" y="0"/>
                    </a:moveTo>
                    <a:cubicBezTo>
                      <a:pt x="1880" y="0"/>
                      <a:pt x="0" y="22"/>
                      <a:pt x="0" y="57"/>
                    </a:cubicBezTo>
                    <a:cubicBezTo>
                      <a:pt x="0" y="87"/>
                      <a:pt x="1880" y="113"/>
                      <a:pt x="4196" y="113"/>
                    </a:cubicBezTo>
                    <a:cubicBezTo>
                      <a:pt x="6513" y="113"/>
                      <a:pt x="8391" y="87"/>
                      <a:pt x="8391" y="57"/>
                    </a:cubicBezTo>
                    <a:cubicBezTo>
                      <a:pt x="8391" y="22"/>
                      <a:pt x="6513" y="0"/>
                      <a:pt x="419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230;p26">
              <a:extLst>
                <a:ext uri="{FF2B5EF4-FFF2-40B4-BE49-F238E27FC236}">
                  <a16:creationId xmlns:a16="http://schemas.microsoft.com/office/drawing/2014/main" id="{DBB72492-36D4-354D-B079-6BD0D6CC9AF8}"/>
                </a:ext>
              </a:extLst>
            </p:cNvPr>
            <p:cNvGrpSpPr/>
            <p:nvPr/>
          </p:nvGrpSpPr>
          <p:grpSpPr>
            <a:xfrm>
              <a:off x="8042062" y="2843136"/>
              <a:ext cx="496812" cy="472595"/>
              <a:chOff x="7814487" y="2708836"/>
              <a:chExt cx="496812" cy="472595"/>
            </a:xfrm>
          </p:grpSpPr>
          <p:sp>
            <p:nvSpPr>
              <p:cNvPr id="252" name="Google Shape;231;p26">
                <a:extLst>
                  <a:ext uri="{FF2B5EF4-FFF2-40B4-BE49-F238E27FC236}">
                    <a16:creationId xmlns:a16="http://schemas.microsoft.com/office/drawing/2014/main" id="{9C04EF10-F654-E043-80DF-F7B0D4DEC91C}"/>
                  </a:ext>
                </a:extLst>
              </p:cNvPr>
              <p:cNvSpPr/>
              <p:nvPr/>
            </p:nvSpPr>
            <p:spPr>
              <a:xfrm>
                <a:off x="7814487" y="2708836"/>
                <a:ext cx="496812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10772" extrusionOk="0">
                    <a:moveTo>
                      <a:pt x="5922" y="1"/>
                    </a:moveTo>
                    <a:cubicBezTo>
                      <a:pt x="5106" y="1"/>
                      <a:pt x="4261" y="192"/>
                      <a:pt x="3483" y="573"/>
                    </a:cubicBezTo>
                    <a:cubicBezTo>
                      <a:pt x="2399" y="1115"/>
                      <a:pt x="1473" y="2063"/>
                      <a:pt x="957" y="3243"/>
                    </a:cubicBezTo>
                    <a:cubicBezTo>
                      <a:pt x="555" y="4152"/>
                      <a:pt x="442" y="5153"/>
                      <a:pt x="555" y="6088"/>
                    </a:cubicBezTo>
                    <a:cubicBezTo>
                      <a:pt x="621" y="6556"/>
                      <a:pt x="743" y="7006"/>
                      <a:pt x="910" y="7430"/>
                    </a:cubicBezTo>
                    <a:cubicBezTo>
                      <a:pt x="1077" y="7838"/>
                      <a:pt x="1295" y="8215"/>
                      <a:pt x="1542" y="8563"/>
                    </a:cubicBezTo>
                    <a:lnTo>
                      <a:pt x="1542" y="8563"/>
                    </a:lnTo>
                    <a:cubicBezTo>
                      <a:pt x="1044" y="9137"/>
                      <a:pt x="560" y="9694"/>
                      <a:pt x="101" y="10223"/>
                    </a:cubicBezTo>
                    <a:lnTo>
                      <a:pt x="0" y="10336"/>
                    </a:lnTo>
                    <a:lnTo>
                      <a:pt x="0" y="10336"/>
                    </a:lnTo>
                    <a:lnTo>
                      <a:pt x="153" y="10306"/>
                    </a:lnTo>
                    <a:cubicBezTo>
                      <a:pt x="1085" y="10128"/>
                      <a:pt x="1978" y="9954"/>
                      <a:pt x="2797" y="9798"/>
                    </a:cubicBezTo>
                    <a:lnTo>
                      <a:pt x="2797" y="9798"/>
                    </a:lnTo>
                    <a:cubicBezTo>
                      <a:pt x="3776" y="10473"/>
                      <a:pt x="4868" y="10768"/>
                      <a:pt x="5822" y="10768"/>
                    </a:cubicBezTo>
                    <a:cubicBezTo>
                      <a:pt x="5831" y="10768"/>
                      <a:pt x="5839" y="10768"/>
                      <a:pt x="5847" y="10768"/>
                    </a:cubicBezTo>
                    <a:cubicBezTo>
                      <a:pt x="5892" y="10770"/>
                      <a:pt x="5938" y="10771"/>
                      <a:pt x="5984" y="10771"/>
                    </a:cubicBezTo>
                    <a:cubicBezTo>
                      <a:pt x="6057" y="10771"/>
                      <a:pt x="6131" y="10768"/>
                      <a:pt x="6201" y="10760"/>
                    </a:cubicBezTo>
                    <a:cubicBezTo>
                      <a:pt x="6319" y="10751"/>
                      <a:pt x="6433" y="10747"/>
                      <a:pt x="6547" y="10734"/>
                    </a:cubicBezTo>
                    <a:cubicBezTo>
                      <a:pt x="6769" y="10695"/>
                      <a:pt x="6983" y="10673"/>
                      <a:pt x="7185" y="10611"/>
                    </a:cubicBezTo>
                    <a:cubicBezTo>
                      <a:pt x="7285" y="10585"/>
                      <a:pt x="7386" y="10558"/>
                      <a:pt x="7481" y="10532"/>
                    </a:cubicBezTo>
                    <a:cubicBezTo>
                      <a:pt x="7574" y="10498"/>
                      <a:pt x="7665" y="10467"/>
                      <a:pt x="7757" y="10432"/>
                    </a:cubicBezTo>
                    <a:cubicBezTo>
                      <a:pt x="7941" y="10375"/>
                      <a:pt x="8098" y="10288"/>
                      <a:pt x="8256" y="10217"/>
                    </a:cubicBezTo>
                    <a:cubicBezTo>
                      <a:pt x="8875" y="9912"/>
                      <a:pt x="9287" y="9558"/>
                      <a:pt x="9557" y="9313"/>
                    </a:cubicBezTo>
                    <a:cubicBezTo>
                      <a:pt x="9688" y="9186"/>
                      <a:pt x="9776" y="9077"/>
                      <a:pt x="9841" y="9011"/>
                    </a:cubicBezTo>
                    <a:cubicBezTo>
                      <a:pt x="9907" y="8942"/>
                      <a:pt x="9934" y="8902"/>
                      <a:pt x="9934" y="8902"/>
                    </a:cubicBezTo>
                    <a:lnTo>
                      <a:pt x="9934" y="8902"/>
                    </a:lnTo>
                    <a:cubicBezTo>
                      <a:pt x="9934" y="8902"/>
                      <a:pt x="9898" y="8933"/>
                      <a:pt x="9833" y="8999"/>
                    </a:cubicBezTo>
                    <a:cubicBezTo>
                      <a:pt x="9763" y="9064"/>
                      <a:pt x="9671" y="9169"/>
                      <a:pt x="9536" y="9291"/>
                    </a:cubicBezTo>
                    <a:cubicBezTo>
                      <a:pt x="9265" y="9527"/>
                      <a:pt x="8849" y="9872"/>
                      <a:pt x="8234" y="10170"/>
                    </a:cubicBezTo>
                    <a:cubicBezTo>
                      <a:pt x="8076" y="10240"/>
                      <a:pt x="7915" y="10322"/>
                      <a:pt x="7735" y="10375"/>
                    </a:cubicBezTo>
                    <a:cubicBezTo>
                      <a:pt x="7648" y="10406"/>
                      <a:pt x="7556" y="10441"/>
                      <a:pt x="7465" y="10471"/>
                    </a:cubicBezTo>
                    <a:cubicBezTo>
                      <a:pt x="7368" y="10498"/>
                      <a:pt x="7268" y="10520"/>
                      <a:pt x="7171" y="10546"/>
                    </a:cubicBezTo>
                    <a:cubicBezTo>
                      <a:pt x="6971" y="10602"/>
                      <a:pt x="6757" y="10624"/>
                      <a:pt x="6538" y="10663"/>
                    </a:cubicBezTo>
                    <a:cubicBezTo>
                      <a:pt x="6428" y="10673"/>
                      <a:pt x="6315" y="10677"/>
                      <a:pt x="6197" y="10685"/>
                    </a:cubicBezTo>
                    <a:cubicBezTo>
                      <a:pt x="6135" y="10693"/>
                      <a:pt x="6071" y="10696"/>
                      <a:pt x="6008" y="10696"/>
                    </a:cubicBezTo>
                    <a:cubicBezTo>
                      <a:pt x="5954" y="10696"/>
                      <a:pt x="5901" y="10694"/>
                      <a:pt x="5847" y="10689"/>
                    </a:cubicBezTo>
                    <a:cubicBezTo>
                      <a:pt x="4895" y="10689"/>
                      <a:pt x="3806" y="10388"/>
                      <a:pt x="2836" y="9707"/>
                    </a:cubicBezTo>
                    <a:lnTo>
                      <a:pt x="2818" y="9693"/>
                    </a:lnTo>
                    <a:lnTo>
                      <a:pt x="2802" y="9698"/>
                    </a:lnTo>
                    <a:cubicBezTo>
                      <a:pt x="2019" y="9847"/>
                      <a:pt x="1171" y="10008"/>
                      <a:pt x="281" y="10176"/>
                    </a:cubicBezTo>
                    <a:lnTo>
                      <a:pt x="281" y="10176"/>
                    </a:lnTo>
                    <a:cubicBezTo>
                      <a:pt x="720" y="9676"/>
                      <a:pt x="1181" y="9146"/>
                      <a:pt x="1652" y="8605"/>
                    </a:cubicBezTo>
                    <a:lnTo>
                      <a:pt x="1682" y="8571"/>
                    </a:lnTo>
                    <a:lnTo>
                      <a:pt x="1656" y="8535"/>
                    </a:lnTo>
                    <a:cubicBezTo>
                      <a:pt x="1408" y="8182"/>
                      <a:pt x="1184" y="7801"/>
                      <a:pt x="1014" y="7391"/>
                    </a:cubicBezTo>
                    <a:cubicBezTo>
                      <a:pt x="852" y="6971"/>
                      <a:pt x="734" y="6530"/>
                      <a:pt x="668" y="6070"/>
                    </a:cubicBezTo>
                    <a:cubicBezTo>
                      <a:pt x="559" y="5157"/>
                      <a:pt x="668" y="4178"/>
                      <a:pt x="1067" y="3291"/>
                    </a:cubicBezTo>
                    <a:cubicBezTo>
                      <a:pt x="1569" y="2137"/>
                      <a:pt x="2478" y="1207"/>
                      <a:pt x="3536" y="673"/>
                    </a:cubicBezTo>
                    <a:cubicBezTo>
                      <a:pt x="4296" y="301"/>
                      <a:pt x="5124" y="110"/>
                      <a:pt x="5925" y="110"/>
                    </a:cubicBezTo>
                    <a:cubicBezTo>
                      <a:pt x="6244" y="110"/>
                      <a:pt x="6558" y="140"/>
                      <a:pt x="6862" y="201"/>
                    </a:cubicBezTo>
                    <a:cubicBezTo>
                      <a:pt x="7394" y="302"/>
                      <a:pt x="7910" y="463"/>
                      <a:pt x="8360" y="713"/>
                    </a:cubicBezTo>
                    <a:cubicBezTo>
                      <a:pt x="8815" y="957"/>
                      <a:pt x="9230" y="1246"/>
                      <a:pt x="9575" y="1591"/>
                    </a:cubicBezTo>
                    <a:cubicBezTo>
                      <a:pt x="10287" y="2256"/>
                      <a:pt x="10733" y="3077"/>
                      <a:pt x="10973" y="3864"/>
                    </a:cubicBezTo>
                    <a:cubicBezTo>
                      <a:pt x="11223" y="4654"/>
                      <a:pt x="11253" y="5419"/>
                      <a:pt x="11170" y="6070"/>
                    </a:cubicBezTo>
                    <a:cubicBezTo>
                      <a:pt x="11096" y="6726"/>
                      <a:pt x="10894" y="7264"/>
                      <a:pt x="10702" y="7683"/>
                    </a:cubicBezTo>
                    <a:cubicBezTo>
                      <a:pt x="10650" y="7788"/>
                      <a:pt x="10602" y="7889"/>
                      <a:pt x="10559" y="7980"/>
                    </a:cubicBezTo>
                    <a:cubicBezTo>
                      <a:pt x="10511" y="8067"/>
                      <a:pt x="10454" y="8151"/>
                      <a:pt x="10410" y="8225"/>
                    </a:cubicBezTo>
                    <a:cubicBezTo>
                      <a:pt x="10318" y="8378"/>
                      <a:pt x="10235" y="8509"/>
                      <a:pt x="10156" y="8601"/>
                    </a:cubicBezTo>
                    <a:cubicBezTo>
                      <a:pt x="10087" y="8697"/>
                      <a:pt x="10029" y="8771"/>
                      <a:pt x="9990" y="8824"/>
                    </a:cubicBezTo>
                    <a:cubicBezTo>
                      <a:pt x="9950" y="8876"/>
                      <a:pt x="9934" y="8902"/>
                      <a:pt x="9934" y="8902"/>
                    </a:cubicBezTo>
                    <a:cubicBezTo>
                      <a:pt x="9938" y="8902"/>
                      <a:pt x="9960" y="8880"/>
                      <a:pt x="9999" y="8833"/>
                    </a:cubicBezTo>
                    <a:cubicBezTo>
                      <a:pt x="10043" y="8781"/>
                      <a:pt x="10099" y="8706"/>
                      <a:pt x="10174" y="8614"/>
                    </a:cubicBezTo>
                    <a:cubicBezTo>
                      <a:pt x="10257" y="8523"/>
                      <a:pt x="10344" y="8396"/>
                      <a:pt x="10436" y="8243"/>
                    </a:cubicBezTo>
                    <a:cubicBezTo>
                      <a:pt x="10484" y="8168"/>
                      <a:pt x="10541" y="8089"/>
                      <a:pt x="10593" y="7998"/>
                    </a:cubicBezTo>
                    <a:cubicBezTo>
                      <a:pt x="10642" y="7906"/>
                      <a:pt x="10690" y="7810"/>
                      <a:pt x="10742" y="7706"/>
                    </a:cubicBezTo>
                    <a:cubicBezTo>
                      <a:pt x="10943" y="7286"/>
                      <a:pt x="11152" y="6744"/>
                      <a:pt x="11235" y="6080"/>
                    </a:cubicBezTo>
                    <a:cubicBezTo>
                      <a:pt x="11323" y="5419"/>
                      <a:pt x="11297" y="4646"/>
                      <a:pt x="11057" y="3842"/>
                    </a:cubicBezTo>
                    <a:cubicBezTo>
                      <a:pt x="10816" y="3038"/>
                      <a:pt x="10362" y="2203"/>
                      <a:pt x="9645" y="1522"/>
                    </a:cubicBezTo>
                    <a:cubicBezTo>
                      <a:pt x="9295" y="1171"/>
                      <a:pt x="8871" y="870"/>
                      <a:pt x="8409" y="626"/>
                    </a:cubicBezTo>
                    <a:cubicBezTo>
                      <a:pt x="7949" y="368"/>
                      <a:pt x="7425" y="197"/>
                      <a:pt x="6878" y="92"/>
                    </a:cubicBezTo>
                    <a:cubicBezTo>
                      <a:pt x="6568" y="31"/>
                      <a:pt x="6247" y="1"/>
                      <a:pt x="59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32;p26">
                <a:extLst>
                  <a:ext uri="{FF2B5EF4-FFF2-40B4-BE49-F238E27FC236}">
                    <a16:creationId xmlns:a16="http://schemas.microsoft.com/office/drawing/2014/main" id="{72D03474-48A5-3346-BF00-7BC4B6F7BC88}"/>
                  </a:ext>
                </a:extLst>
              </p:cNvPr>
              <p:cNvSpPr/>
              <p:nvPr/>
            </p:nvSpPr>
            <p:spPr>
              <a:xfrm>
                <a:off x="7997564" y="2870459"/>
                <a:ext cx="149956" cy="16627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790" extrusionOk="0">
                    <a:moveTo>
                      <a:pt x="0" y="0"/>
                    </a:moveTo>
                    <a:lnTo>
                      <a:pt x="192" y="927"/>
                    </a:lnTo>
                    <a:lnTo>
                      <a:pt x="385" y="1858"/>
                    </a:lnTo>
                    <a:lnTo>
                      <a:pt x="874" y="1420"/>
                    </a:lnTo>
                    <a:lnTo>
                      <a:pt x="2981" y="3790"/>
                    </a:lnTo>
                    <a:lnTo>
                      <a:pt x="3418" y="3401"/>
                    </a:lnTo>
                    <a:lnTo>
                      <a:pt x="1312" y="1032"/>
                    </a:lnTo>
                    <a:lnTo>
                      <a:pt x="1801" y="595"/>
                    </a:lnTo>
                    <a:lnTo>
                      <a:pt x="900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233;p26">
              <a:extLst>
                <a:ext uri="{FF2B5EF4-FFF2-40B4-BE49-F238E27FC236}">
                  <a16:creationId xmlns:a16="http://schemas.microsoft.com/office/drawing/2014/main" id="{A45B4225-AFB3-5948-8E2B-6CA7A184C350}"/>
                </a:ext>
              </a:extLst>
            </p:cNvPr>
            <p:cNvGrpSpPr/>
            <p:nvPr/>
          </p:nvGrpSpPr>
          <p:grpSpPr>
            <a:xfrm>
              <a:off x="7739700" y="1512500"/>
              <a:ext cx="1109728" cy="1002828"/>
              <a:chOff x="7739700" y="1512500"/>
              <a:chExt cx="1109728" cy="1002828"/>
            </a:xfrm>
          </p:grpSpPr>
          <p:sp>
            <p:nvSpPr>
              <p:cNvPr id="234" name="Google Shape;234;p26">
                <a:extLst>
                  <a:ext uri="{FF2B5EF4-FFF2-40B4-BE49-F238E27FC236}">
                    <a16:creationId xmlns:a16="http://schemas.microsoft.com/office/drawing/2014/main" id="{13D5B0CC-CF86-B445-9CE7-9172D3CB8F91}"/>
                  </a:ext>
                </a:extLst>
              </p:cNvPr>
              <p:cNvSpPr/>
              <p:nvPr/>
            </p:nvSpPr>
            <p:spPr>
              <a:xfrm>
                <a:off x="7739700" y="1512500"/>
                <a:ext cx="1109728" cy="1002828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35;p26">
                <a:extLst>
                  <a:ext uri="{FF2B5EF4-FFF2-40B4-BE49-F238E27FC236}">
                    <a16:creationId xmlns:a16="http://schemas.microsoft.com/office/drawing/2014/main" id="{2FE43C32-CEB4-674C-979C-2CDB4DEFB7C9}"/>
                  </a:ext>
                </a:extLst>
              </p:cNvPr>
              <p:cNvGrpSpPr/>
              <p:nvPr/>
            </p:nvGrpSpPr>
            <p:grpSpPr>
              <a:xfrm>
                <a:off x="7808309" y="1610467"/>
                <a:ext cx="966993" cy="714803"/>
                <a:chOff x="7183784" y="1476167"/>
                <a:chExt cx="966993" cy="714803"/>
              </a:xfrm>
            </p:grpSpPr>
            <p:sp>
              <p:nvSpPr>
                <p:cNvPr id="236" name="Google Shape;236;p26">
                  <a:extLst>
                    <a:ext uri="{FF2B5EF4-FFF2-40B4-BE49-F238E27FC236}">
                      <a16:creationId xmlns:a16="http://schemas.microsoft.com/office/drawing/2014/main" id="{D8038E02-DD7E-1649-9865-A3756F33BD88}"/>
                    </a:ext>
                  </a:extLst>
                </p:cNvPr>
                <p:cNvSpPr/>
                <p:nvPr/>
              </p:nvSpPr>
              <p:spPr>
                <a:xfrm>
                  <a:off x="7393754" y="1862327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1"/>
                      </a:moveTo>
                      <a:cubicBezTo>
                        <a:pt x="110" y="1"/>
                        <a:pt x="1" y="110"/>
                        <a:pt x="1" y="241"/>
                      </a:cubicBezTo>
                      <a:cubicBezTo>
                        <a:pt x="1" y="376"/>
                        <a:pt x="110" y="485"/>
                        <a:pt x="245" y="485"/>
                      </a:cubicBezTo>
                      <a:cubicBezTo>
                        <a:pt x="380" y="485"/>
                        <a:pt x="491" y="376"/>
                        <a:pt x="491" y="241"/>
                      </a:cubicBezTo>
                      <a:cubicBezTo>
                        <a:pt x="491" y="110"/>
                        <a:pt x="380" y="1"/>
                        <a:pt x="2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6">
                  <a:extLst>
                    <a:ext uri="{FF2B5EF4-FFF2-40B4-BE49-F238E27FC236}">
                      <a16:creationId xmlns:a16="http://schemas.microsoft.com/office/drawing/2014/main" id="{CF827DA7-47AB-7142-94A1-1F23EDA7413C}"/>
                    </a:ext>
                  </a:extLst>
                </p:cNvPr>
                <p:cNvSpPr/>
                <p:nvPr/>
              </p:nvSpPr>
              <p:spPr>
                <a:xfrm>
                  <a:off x="7725074" y="1944762"/>
                  <a:ext cx="58877" cy="21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4940" extrusionOk="0">
                      <a:moveTo>
                        <a:pt x="0" y="0"/>
                      </a:moveTo>
                      <a:lnTo>
                        <a:pt x="0" y="4939"/>
                      </a:lnTo>
                      <a:lnTo>
                        <a:pt x="1342" y="4939"/>
                      </a:lnTo>
                      <a:lnTo>
                        <a:pt x="134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6">
                  <a:extLst>
                    <a:ext uri="{FF2B5EF4-FFF2-40B4-BE49-F238E27FC236}">
                      <a16:creationId xmlns:a16="http://schemas.microsoft.com/office/drawing/2014/main" id="{810104A0-AE40-394B-9605-C7063CD86D89}"/>
                    </a:ext>
                  </a:extLst>
                </p:cNvPr>
                <p:cNvSpPr/>
                <p:nvPr/>
              </p:nvSpPr>
              <p:spPr>
                <a:xfrm>
                  <a:off x="7992132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6">
                  <a:extLst>
                    <a:ext uri="{FF2B5EF4-FFF2-40B4-BE49-F238E27FC236}">
                      <a16:creationId xmlns:a16="http://schemas.microsoft.com/office/drawing/2014/main" id="{5F2CCD77-33DE-5A49-B397-3588FE0EE6B4}"/>
                    </a:ext>
                  </a:extLst>
                </p:cNvPr>
                <p:cNvSpPr/>
                <p:nvPr/>
              </p:nvSpPr>
              <p:spPr>
                <a:xfrm>
                  <a:off x="7309959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6">
                  <a:extLst>
                    <a:ext uri="{FF2B5EF4-FFF2-40B4-BE49-F238E27FC236}">
                      <a16:creationId xmlns:a16="http://schemas.microsoft.com/office/drawing/2014/main" id="{D45B10D4-C6FB-4F4A-87FB-3CF1FB6655E7}"/>
                    </a:ext>
                  </a:extLst>
                </p:cNvPr>
                <p:cNvSpPr/>
                <p:nvPr/>
              </p:nvSpPr>
              <p:spPr>
                <a:xfrm>
                  <a:off x="7450700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6">
                  <a:extLst>
                    <a:ext uri="{FF2B5EF4-FFF2-40B4-BE49-F238E27FC236}">
                      <a16:creationId xmlns:a16="http://schemas.microsoft.com/office/drawing/2014/main" id="{3319844A-BB8E-8644-A0DC-448F81AD8E22}"/>
                    </a:ext>
                  </a:extLst>
                </p:cNvPr>
                <p:cNvSpPr/>
                <p:nvPr/>
              </p:nvSpPr>
              <p:spPr>
                <a:xfrm>
                  <a:off x="7577840" y="1680391"/>
                  <a:ext cx="59052" cy="48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0966" extrusionOk="0">
                      <a:moveTo>
                        <a:pt x="0" y="1"/>
                      </a:moveTo>
                      <a:lnTo>
                        <a:pt x="0" y="10965"/>
                      </a:lnTo>
                      <a:lnTo>
                        <a:pt x="1346" y="1096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6">
                  <a:extLst>
                    <a:ext uri="{FF2B5EF4-FFF2-40B4-BE49-F238E27FC236}">
                      <a16:creationId xmlns:a16="http://schemas.microsoft.com/office/drawing/2014/main" id="{6C117796-292A-8847-95D9-8A6A411B498E}"/>
                    </a:ext>
                  </a:extLst>
                </p:cNvPr>
                <p:cNvSpPr/>
                <p:nvPr/>
              </p:nvSpPr>
              <p:spPr>
                <a:xfrm>
                  <a:off x="7378618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6">
                  <a:extLst>
                    <a:ext uri="{FF2B5EF4-FFF2-40B4-BE49-F238E27FC236}">
                      <a16:creationId xmlns:a16="http://schemas.microsoft.com/office/drawing/2014/main" id="{76D84CCE-26B6-B74F-A22C-A030462CF96C}"/>
                    </a:ext>
                  </a:extLst>
                </p:cNvPr>
                <p:cNvSpPr/>
                <p:nvPr/>
              </p:nvSpPr>
              <p:spPr>
                <a:xfrm>
                  <a:off x="7651457" y="1565534"/>
                  <a:ext cx="58877" cy="595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13584" extrusionOk="0">
                      <a:moveTo>
                        <a:pt x="0" y="1"/>
                      </a:moveTo>
                      <a:lnTo>
                        <a:pt x="0" y="13583"/>
                      </a:lnTo>
                      <a:lnTo>
                        <a:pt x="1342" y="13583"/>
                      </a:lnTo>
                      <a:lnTo>
                        <a:pt x="1342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6">
                  <a:extLst>
                    <a:ext uri="{FF2B5EF4-FFF2-40B4-BE49-F238E27FC236}">
                      <a16:creationId xmlns:a16="http://schemas.microsoft.com/office/drawing/2014/main" id="{3A6326E7-5FCF-FB40-BC53-0535FBB40F4D}"/>
                    </a:ext>
                  </a:extLst>
                </p:cNvPr>
                <p:cNvSpPr/>
                <p:nvPr/>
              </p:nvSpPr>
              <p:spPr>
                <a:xfrm>
                  <a:off x="7211248" y="2185793"/>
                  <a:ext cx="939530" cy="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5" h="118" extrusionOk="0">
                      <a:moveTo>
                        <a:pt x="10708" y="0"/>
                      </a:moveTo>
                      <a:cubicBezTo>
                        <a:pt x="4794" y="0"/>
                        <a:pt x="0" y="26"/>
                        <a:pt x="0" y="57"/>
                      </a:cubicBezTo>
                      <a:cubicBezTo>
                        <a:pt x="0" y="91"/>
                        <a:pt x="4794" y="118"/>
                        <a:pt x="10708" y="118"/>
                      </a:cubicBezTo>
                      <a:cubicBezTo>
                        <a:pt x="16620" y="118"/>
                        <a:pt x="21414" y="91"/>
                        <a:pt x="21414" y="57"/>
                      </a:cubicBezTo>
                      <a:cubicBezTo>
                        <a:pt x="21414" y="26"/>
                        <a:pt x="16620" y="0"/>
                        <a:pt x="1070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6">
                  <a:extLst>
                    <a:ext uri="{FF2B5EF4-FFF2-40B4-BE49-F238E27FC236}">
                      <a16:creationId xmlns:a16="http://schemas.microsoft.com/office/drawing/2014/main" id="{BFE25937-4BD0-5C4F-84B1-D104565B0008}"/>
                    </a:ext>
                  </a:extLst>
                </p:cNvPr>
                <p:cNvSpPr/>
                <p:nvPr/>
              </p:nvSpPr>
              <p:spPr>
                <a:xfrm>
                  <a:off x="7183784" y="2082256"/>
                  <a:ext cx="36151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1" extrusionOk="0">
                      <a:moveTo>
                        <a:pt x="1" y="0"/>
                      </a:moveTo>
                      <a:lnTo>
                        <a:pt x="1" y="271"/>
                      </a:lnTo>
                      <a:lnTo>
                        <a:pt x="823" y="271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6">
                  <a:extLst>
                    <a:ext uri="{FF2B5EF4-FFF2-40B4-BE49-F238E27FC236}">
                      <a16:creationId xmlns:a16="http://schemas.microsoft.com/office/drawing/2014/main" id="{2F9D438F-4A5B-D247-B5CE-893F25D190C5}"/>
                    </a:ext>
                  </a:extLst>
                </p:cNvPr>
                <p:cNvSpPr/>
                <p:nvPr/>
              </p:nvSpPr>
              <p:spPr>
                <a:xfrm>
                  <a:off x="7183784" y="1923879"/>
                  <a:ext cx="36151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2" extrusionOk="0">
                      <a:moveTo>
                        <a:pt x="1" y="0"/>
                      </a:moveTo>
                      <a:lnTo>
                        <a:pt x="1" y="272"/>
                      </a:lnTo>
                      <a:lnTo>
                        <a:pt x="823" y="272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6">
                  <a:extLst>
                    <a:ext uri="{FF2B5EF4-FFF2-40B4-BE49-F238E27FC236}">
                      <a16:creationId xmlns:a16="http://schemas.microsoft.com/office/drawing/2014/main" id="{3837C50B-B944-6442-A06D-988BE15EB7A1}"/>
                    </a:ext>
                  </a:extLst>
                </p:cNvPr>
                <p:cNvSpPr/>
                <p:nvPr/>
              </p:nvSpPr>
              <p:spPr>
                <a:xfrm>
                  <a:off x="7183784" y="1625902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6">
                  <a:extLst>
                    <a:ext uri="{FF2B5EF4-FFF2-40B4-BE49-F238E27FC236}">
                      <a16:creationId xmlns:a16="http://schemas.microsoft.com/office/drawing/2014/main" id="{178EA08A-89BE-3B4C-BFA3-92D7F6CDF97A}"/>
                    </a:ext>
                  </a:extLst>
                </p:cNvPr>
                <p:cNvSpPr/>
                <p:nvPr/>
              </p:nvSpPr>
              <p:spPr>
                <a:xfrm>
                  <a:off x="7183784" y="1476167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6">
                  <a:extLst>
                    <a:ext uri="{FF2B5EF4-FFF2-40B4-BE49-F238E27FC236}">
                      <a16:creationId xmlns:a16="http://schemas.microsoft.com/office/drawing/2014/main" id="{12503685-972B-564F-805A-BA1332C78EDE}"/>
                    </a:ext>
                  </a:extLst>
                </p:cNvPr>
                <p:cNvSpPr/>
                <p:nvPr/>
              </p:nvSpPr>
              <p:spPr>
                <a:xfrm>
                  <a:off x="7185758" y="1774890"/>
                  <a:ext cx="36063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272" extrusionOk="0">
                      <a:moveTo>
                        <a:pt x="0" y="1"/>
                      </a:moveTo>
                      <a:lnTo>
                        <a:pt x="0" y="272"/>
                      </a:lnTo>
                      <a:lnTo>
                        <a:pt x="821" y="272"/>
                      </a:lnTo>
                      <a:lnTo>
                        <a:pt x="821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6">
                  <a:extLst>
                    <a:ext uri="{FF2B5EF4-FFF2-40B4-BE49-F238E27FC236}">
                      <a16:creationId xmlns:a16="http://schemas.microsoft.com/office/drawing/2014/main" id="{DDDAD101-F996-BE4F-A579-545FE42458C0}"/>
                    </a:ext>
                  </a:extLst>
                </p:cNvPr>
                <p:cNvSpPr/>
                <p:nvPr/>
              </p:nvSpPr>
              <p:spPr>
                <a:xfrm>
                  <a:off x="7851391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6">
                  <a:extLst>
                    <a:ext uri="{FF2B5EF4-FFF2-40B4-BE49-F238E27FC236}">
                      <a16:creationId xmlns:a16="http://schemas.microsoft.com/office/drawing/2014/main" id="{246692BE-7148-CA45-91A8-C5FB139B0D97}"/>
                    </a:ext>
                  </a:extLst>
                </p:cNvPr>
                <p:cNvSpPr/>
                <p:nvPr/>
              </p:nvSpPr>
              <p:spPr>
                <a:xfrm>
                  <a:off x="7920051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" name="Google Shape;252;p26">
              <a:extLst>
                <a:ext uri="{FF2B5EF4-FFF2-40B4-BE49-F238E27FC236}">
                  <a16:creationId xmlns:a16="http://schemas.microsoft.com/office/drawing/2014/main" id="{E0ABD3CD-7664-4340-B0FC-044493255752}"/>
                </a:ext>
              </a:extLst>
            </p:cNvPr>
            <p:cNvGrpSpPr/>
            <p:nvPr/>
          </p:nvGrpSpPr>
          <p:grpSpPr>
            <a:xfrm flipH="1">
              <a:off x="6415607" y="1911354"/>
              <a:ext cx="1520787" cy="2773390"/>
              <a:chOff x="-823767" y="1667843"/>
              <a:chExt cx="1580203" cy="2881743"/>
            </a:xfrm>
          </p:grpSpPr>
          <p:sp>
            <p:nvSpPr>
              <p:cNvPr id="84" name="Google Shape;253;p26">
                <a:extLst>
                  <a:ext uri="{FF2B5EF4-FFF2-40B4-BE49-F238E27FC236}">
                    <a16:creationId xmlns:a16="http://schemas.microsoft.com/office/drawing/2014/main" id="{7FA25198-B575-C64B-8D0E-421753694C6B}"/>
                  </a:ext>
                </a:extLst>
              </p:cNvPr>
              <p:cNvSpPr/>
              <p:nvPr/>
            </p:nvSpPr>
            <p:spPr>
              <a:xfrm>
                <a:off x="-216393" y="1767355"/>
                <a:ext cx="5288" cy="1517707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3294" extrusionOk="0">
                    <a:moveTo>
                      <a:pt x="58" y="1"/>
                    </a:moveTo>
                    <a:cubicBezTo>
                      <a:pt x="27" y="1"/>
                      <a:pt x="1" y="7452"/>
                      <a:pt x="1" y="16647"/>
                    </a:cubicBezTo>
                    <a:cubicBezTo>
                      <a:pt x="1" y="25841"/>
                      <a:pt x="27" y="33293"/>
                      <a:pt x="58" y="33293"/>
                    </a:cubicBezTo>
                    <a:cubicBezTo>
                      <a:pt x="89" y="33293"/>
                      <a:pt x="115" y="25841"/>
                      <a:pt x="115" y="16647"/>
                    </a:cubicBezTo>
                    <a:cubicBezTo>
                      <a:pt x="115" y="7452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54;p26">
                <a:extLst>
                  <a:ext uri="{FF2B5EF4-FFF2-40B4-BE49-F238E27FC236}">
                    <a16:creationId xmlns:a16="http://schemas.microsoft.com/office/drawing/2014/main" id="{3DF56EA2-0340-1749-B242-05F86973ACF6}"/>
                  </a:ext>
                </a:extLst>
              </p:cNvPr>
              <p:cNvSpPr/>
              <p:nvPr/>
            </p:nvSpPr>
            <p:spPr>
              <a:xfrm>
                <a:off x="253178" y="2086723"/>
                <a:ext cx="22382" cy="22337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0" extrusionOk="0">
                    <a:moveTo>
                      <a:pt x="246" y="0"/>
                    </a:moveTo>
                    <a:cubicBezTo>
                      <a:pt x="109" y="0"/>
                      <a:pt x="0" y="109"/>
                      <a:pt x="0" y="245"/>
                    </a:cubicBezTo>
                    <a:cubicBezTo>
                      <a:pt x="0" y="381"/>
                      <a:pt x="109" y="490"/>
                      <a:pt x="246" y="490"/>
                    </a:cubicBezTo>
                    <a:cubicBezTo>
                      <a:pt x="381" y="490"/>
                      <a:pt x="490" y="381"/>
                      <a:pt x="490" y="245"/>
                    </a:cubicBezTo>
                    <a:cubicBezTo>
                      <a:pt x="490" y="109"/>
                      <a:pt x="381" y="0"/>
                      <a:pt x="2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55;p26">
                <a:extLst>
                  <a:ext uri="{FF2B5EF4-FFF2-40B4-BE49-F238E27FC236}">
                    <a16:creationId xmlns:a16="http://schemas.microsoft.com/office/drawing/2014/main" id="{36095775-EE84-D540-A63F-F8FD418FEA9D}"/>
                  </a:ext>
                </a:extLst>
              </p:cNvPr>
              <p:cNvSpPr/>
              <p:nvPr/>
            </p:nvSpPr>
            <p:spPr>
              <a:xfrm>
                <a:off x="-224917" y="1767355"/>
                <a:ext cx="22337" cy="22382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1" extrusionOk="0">
                    <a:moveTo>
                      <a:pt x="245" y="1"/>
                    </a:moveTo>
                    <a:cubicBezTo>
                      <a:pt x="109" y="1"/>
                      <a:pt x="0" y="110"/>
                      <a:pt x="0" y="245"/>
                    </a:cubicBezTo>
                    <a:cubicBezTo>
                      <a:pt x="0" y="381"/>
                      <a:pt x="109" y="491"/>
                      <a:pt x="245" y="491"/>
                    </a:cubicBezTo>
                    <a:cubicBezTo>
                      <a:pt x="381" y="491"/>
                      <a:pt x="490" y="381"/>
                      <a:pt x="490" y="245"/>
                    </a:cubicBezTo>
                    <a:cubicBezTo>
                      <a:pt x="490" y="110"/>
                      <a:pt x="381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56;p26">
                <a:extLst>
                  <a:ext uri="{FF2B5EF4-FFF2-40B4-BE49-F238E27FC236}">
                    <a16:creationId xmlns:a16="http://schemas.microsoft.com/office/drawing/2014/main" id="{31C9359E-635D-F842-84E4-F9355031A760}"/>
                  </a:ext>
                </a:extLst>
              </p:cNvPr>
              <p:cNvSpPr/>
              <p:nvPr/>
            </p:nvSpPr>
            <p:spPr>
              <a:xfrm>
                <a:off x="-235675" y="4406176"/>
                <a:ext cx="327711" cy="143137"/>
              </a:xfrm>
              <a:custGeom>
                <a:avLst/>
                <a:gdLst/>
                <a:ahLst/>
                <a:cxnLst/>
                <a:rect l="l" t="t" r="r" b="b"/>
                <a:pathLst>
                  <a:path w="7189" h="3140" extrusionOk="0">
                    <a:moveTo>
                      <a:pt x="3850" y="0"/>
                    </a:moveTo>
                    <a:lnTo>
                      <a:pt x="0" y="65"/>
                    </a:lnTo>
                    <a:lnTo>
                      <a:pt x="40" y="3077"/>
                    </a:lnTo>
                    <a:lnTo>
                      <a:pt x="280" y="3089"/>
                    </a:lnTo>
                    <a:cubicBezTo>
                      <a:pt x="798" y="3109"/>
                      <a:pt x="2100" y="3139"/>
                      <a:pt x="3379" y="3139"/>
                    </a:cubicBezTo>
                    <a:cubicBezTo>
                      <a:pt x="4722" y="3139"/>
                      <a:pt x="6040" y="3105"/>
                      <a:pt x="6402" y="2989"/>
                    </a:cubicBezTo>
                    <a:cubicBezTo>
                      <a:pt x="7189" y="2736"/>
                      <a:pt x="3903" y="2054"/>
                      <a:pt x="3903" y="2054"/>
                    </a:cubicBezTo>
                    <a:lnTo>
                      <a:pt x="385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57;p26">
                <a:extLst>
                  <a:ext uri="{FF2B5EF4-FFF2-40B4-BE49-F238E27FC236}">
                    <a16:creationId xmlns:a16="http://schemas.microsoft.com/office/drawing/2014/main" id="{861879EC-2825-4444-91BC-AC95CA5A182F}"/>
                  </a:ext>
                </a:extLst>
              </p:cNvPr>
              <p:cNvSpPr/>
              <p:nvPr/>
            </p:nvSpPr>
            <p:spPr>
              <a:xfrm>
                <a:off x="-235265" y="4494748"/>
                <a:ext cx="64366" cy="4950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86" extrusionOk="0">
                    <a:moveTo>
                      <a:pt x="114" y="1"/>
                    </a:moveTo>
                    <a:cubicBezTo>
                      <a:pt x="77" y="1"/>
                      <a:pt x="39" y="2"/>
                      <a:pt x="0" y="6"/>
                    </a:cubicBezTo>
                    <a:lnTo>
                      <a:pt x="17" y="1085"/>
                    </a:lnTo>
                    <a:lnTo>
                      <a:pt x="1411" y="1085"/>
                    </a:lnTo>
                    <a:cubicBezTo>
                      <a:pt x="1350" y="762"/>
                      <a:pt x="1167" y="470"/>
                      <a:pt x="905" y="272"/>
                    </a:cubicBezTo>
                    <a:cubicBezTo>
                      <a:pt x="673" y="99"/>
                      <a:pt x="398" y="1"/>
                      <a:pt x="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58;p26">
                <a:extLst>
                  <a:ext uri="{FF2B5EF4-FFF2-40B4-BE49-F238E27FC236}">
                    <a16:creationId xmlns:a16="http://schemas.microsoft.com/office/drawing/2014/main" id="{536521D9-C142-C447-9486-C9EC1ED69E3B}"/>
                  </a:ext>
                </a:extLst>
              </p:cNvPr>
              <p:cNvSpPr/>
              <p:nvPr/>
            </p:nvSpPr>
            <p:spPr>
              <a:xfrm>
                <a:off x="-233897" y="4517540"/>
                <a:ext cx="301864" cy="32046"/>
              </a:xfrm>
              <a:custGeom>
                <a:avLst/>
                <a:gdLst/>
                <a:ahLst/>
                <a:cxnLst/>
                <a:rect l="l" t="t" r="r" b="b"/>
                <a:pathLst>
                  <a:path w="6622" h="703" extrusionOk="0">
                    <a:moveTo>
                      <a:pt x="5472" y="0"/>
                    </a:moveTo>
                    <a:cubicBezTo>
                      <a:pt x="5245" y="13"/>
                      <a:pt x="5140" y="502"/>
                      <a:pt x="5140" y="502"/>
                    </a:cubicBezTo>
                    <a:lnTo>
                      <a:pt x="5" y="546"/>
                    </a:lnTo>
                    <a:lnTo>
                      <a:pt x="1" y="634"/>
                    </a:lnTo>
                    <a:cubicBezTo>
                      <a:pt x="680" y="681"/>
                      <a:pt x="1659" y="702"/>
                      <a:pt x="2652" y="702"/>
                    </a:cubicBezTo>
                    <a:cubicBezTo>
                      <a:pt x="4500" y="702"/>
                      <a:pt x="6395" y="627"/>
                      <a:pt x="6486" y="502"/>
                    </a:cubicBezTo>
                    <a:cubicBezTo>
                      <a:pt x="6621" y="310"/>
                      <a:pt x="5472" y="0"/>
                      <a:pt x="54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59;p26">
                <a:extLst>
                  <a:ext uri="{FF2B5EF4-FFF2-40B4-BE49-F238E27FC236}">
                    <a16:creationId xmlns:a16="http://schemas.microsoft.com/office/drawing/2014/main" id="{C51BB04A-59CD-234B-A7E3-A7C9616C5010}"/>
                  </a:ext>
                </a:extLst>
              </p:cNvPr>
              <p:cNvSpPr/>
              <p:nvPr/>
            </p:nvSpPr>
            <p:spPr>
              <a:xfrm>
                <a:off x="-236450" y="4537415"/>
                <a:ext cx="298217" cy="7020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54" extrusionOk="0">
                    <a:moveTo>
                      <a:pt x="6472" y="0"/>
                    </a:moveTo>
                    <a:cubicBezTo>
                      <a:pt x="6415" y="6"/>
                      <a:pt x="6354" y="6"/>
                      <a:pt x="6284" y="10"/>
                    </a:cubicBezTo>
                    <a:cubicBezTo>
                      <a:pt x="6092" y="14"/>
                      <a:pt x="5860" y="22"/>
                      <a:pt x="5580" y="36"/>
                    </a:cubicBezTo>
                    <a:cubicBezTo>
                      <a:pt x="4991" y="58"/>
                      <a:pt x="4174" y="84"/>
                      <a:pt x="3268" y="97"/>
                    </a:cubicBezTo>
                    <a:cubicBezTo>
                      <a:pt x="2590" y="107"/>
                      <a:pt x="1959" y="112"/>
                      <a:pt x="1434" y="112"/>
                    </a:cubicBezTo>
                    <a:cubicBezTo>
                      <a:pt x="1263" y="112"/>
                      <a:pt x="1103" y="112"/>
                      <a:pt x="957" y="110"/>
                    </a:cubicBezTo>
                    <a:cubicBezTo>
                      <a:pt x="682" y="110"/>
                      <a:pt x="450" y="105"/>
                      <a:pt x="257" y="105"/>
                    </a:cubicBezTo>
                    <a:lnTo>
                      <a:pt x="65" y="105"/>
                    </a:lnTo>
                    <a:cubicBezTo>
                      <a:pt x="21" y="105"/>
                      <a:pt x="0" y="110"/>
                      <a:pt x="0" y="110"/>
                    </a:cubicBezTo>
                    <a:cubicBezTo>
                      <a:pt x="0" y="110"/>
                      <a:pt x="21" y="115"/>
                      <a:pt x="65" y="115"/>
                    </a:cubicBezTo>
                    <a:cubicBezTo>
                      <a:pt x="122" y="119"/>
                      <a:pt x="188" y="123"/>
                      <a:pt x="257" y="123"/>
                    </a:cubicBezTo>
                    <a:cubicBezTo>
                      <a:pt x="450" y="127"/>
                      <a:pt x="682" y="137"/>
                      <a:pt x="957" y="145"/>
                    </a:cubicBezTo>
                    <a:cubicBezTo>
                      <a:pt x="1283" y="150"/>
                      <a:pt x="1676" y="153"/>
                      <a:pt x="2114" y="153"/>
                    </a:cubicBezTo>
                    <a:cubicBezTo>
                      <a:pt x="2474" y="153"/>
                      <a:pt x="2864" y="151"/>
                      <a:pt x="3273" y="145"/>
                    </a:cubicBezTo>
                    <a:cubicBezTo>
                      <a:pt x="4174" y="127"/>
                      <a:pt x="4991" y="97"/>
                      <a:pt x="5585" y="66"/>
                    </a:cubicBezTo>
                    <a:cubicBezTo>
                      <a:pt x="5860" y="49"/>
                      <a:pt x="6092" y="36"/>
                      <a:pt x="6284" y="27"/>
                    </a:cubicBezTo>
                    <a:cubicBezTo>
                      <a:pt x="6354" y="18"/>
                      <a:pt x="6415" y="14"/>
                      <a:pt x="6472" y="10"/>
                    </a:cubicBezTo>
                    <a:cubicBezTo>
                      <a:pt x="6516" y="10"/>
                      <a:pt x="6542" y="6"/>
                      <a:pt x="6542" y="6"/>
                    </a:cubicBezTo>
                    <a:cubicBezTo>
                      <a:pt x="6542" y="0"/>
                      <a:pt x="6516" y="0"/>
                      <a:pt x="64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60;p26">
                <a:extLst>
                  <a:ext uri="{FF2B5EF4-FFF2-40B4-BE49-F238E27FC236}">
                    <a16:creationId xmlns:a16="http://schemas.microsoft.com/office/drawing/2014/main" id="{781E3105-8E44-8146-9680-026BC95F5DE5}"/>
                  </a:ext>
                </a:extLst>
              </p:cNvPr>
              <p:cNvSpPr/>
              <p:nvPr/>
            </p:nvSpPr>
            <p:spPr>
              <a:xfrm>
                <a:off x="-730" y="4515443"/>
                <a:ext cx="17915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393" h="610" extrusionOk="0">
                    <a:moveTo>
                      <a:pt x="380" y="1"/>
                    </a:moveTo>
                    <a:cubicBezTo>
                      <a:pt x="356" y="1"/>
                      <a:pt x="209" y="76"/>
                      <a:pt x="108" y="252"/>
                    </a:cubicBezTo>
                    <a:cubicBezTo>
                      <a:pt x="0" y="428"/>
                      <a:pt x="11" y="609"/>
                      <a:pt x="25" y="609"/>
                    </a:cubicBezTo>
                    <a:cubicBezTo>
                      <a:pt x="25" y="609"/>
                      <a:pt x="25" y="609"/>
                      <a:pt x="25" y="609"/>
                    </a:cubicBezTo>
                    <a:cubicBezTo>
                      <a:pt x="38" y="609"/>
                      <a:pt x="47" y="444"/>
                      <a:pt x="147" y="273"/>
                    </a:cubicBezTo>
                    <a:cubicBezTo>
                      <a:pt x="248" y="98"/>
                      <a:pt x="392" y="10"/>
                      <a:pt x="383" y="2"/>
                    </a:cubicBezTo>
                    <a:cubicBezTo>
                      <a:pt x="383" y="1"/>
                      <a:pt x="381" y="1"/>
                      <a:pt x="38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61;p26">
                <a:extLst>
                  <a:ext uri="{FF2B5EF4-FFF2-40B4-BE49-F238E27FC236}">
                    <a16:creationId xmlns:a16="http://schemas.microsoft.com/office/drawing/2014/main" id="{01B30B18-EEB4-024C-BF01-EC495BFE9C36}"/>
                  </a:ext>
                </a:extLst>
              </p:cNvPr>
              <p:cNvSpPr/>
              <p:nvPr/>
            </p:nvSpPr>
            <p:spPr>
              <a:xfrm>
                <a:off x="-52378" y="4502953"/>
                <a:ext cx="9983" cy="1481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25" extrusionOk="0">
                    <a:moveTo>
                      <a:pt x="204" y="1"/>
                    </a:moveTo>
                    <a:cubicBezTo>
                      <a:pt x="192" y="1"/>
                      <a:pt x="142" y="65"/>
                      <a:pt x="87" y="153"/>
                    </a:cubicBezTo>
                    <a:cubicBezTo>
                      <a:pt x="35" y="241"/>
                      <a:pt x="0" y="320"/>
                      <a:pt x="9" y="324"/>
                    </a:cubicBezTo>
                    <a:cubicBezTo>
                      <a:pt x="9" y="325"/>
                      <a:pt x="10" y="325"/>
                      <a:pt x="11" y="325"/>
                    </a:cubicBezTo>
                    <a:cubicBezTo>
                      <a:pt x="27" y="325"/>
                      <a:pt x="77" y="262"/>
                      <a:pt x="126" y="175"/>
                    </a:cubicBezTo>
                    <a:cubicBezTo>
                      <a:pt x="184" y="88"/>
                      <a:pt x="218" y="10"/>
                      <a:pt x="205" y="1"/>
                    </a:cubicBezTo>
                    <a:cubicBezTo>
                      <a:pt x="204" y="1"/>
                      <a:pt x="204" y="1"/>
                      <a:pt x="2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62;p26">
                <a:extLst>
                  <a:ext uri="{FF2B5EF4-FFF2-40B4-BE49-F238E27FC236}">
                    <a16:creationId xmlns:a16="http://schemas.microsoft.com/office/drawing/2014/main" id="{A75E388E-E428-C84C-A3C9-5BD0F96470FA}"/>
                  </a:ext>
                </a:extLst>
              </p:cNvPr>
              <p:cNvSpPr/>
              <p:nvPr/>
            </p:nvSpPr>
            <p:spPr>
              <a:xfrm>
                <a:off x="-66737" y="4500492"/>
                <a:ext cx="11579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23" extrusionOk="0">
                    <a:moveTo>
                      <a:pt x="240" y="0"/>
                    </a:moveTo>
                    <a:cubicBezTo>
                      <a:pt x="221" y="0"/>
                      <a:pt x="167" y="41"/>
                      <a:pt x="114" y="94"/>
                    </a:cubicBezTo>
                    <a:cubicBezTo>
                      <a:pt x="48" y="155"/>
                      <a:pt x="1" y="213"/>
                      <a:pt x="9" y="221"/>
                    </a:cubicBezTo>
                    <a:cubicBezTo>
                      <a:pt x="10" y="222"/>
                      <a:pt x="11" y="222"/>
                      <a:pt x="13" y="222"/>
                    </a:cubicBezTo>
                    <a:cubicBezTo>
                      <a:pt x="29" y="222"/>
                      <a:pt x="85" y="185"/>
                      <a:pt x="144" y="129"/>
                    </a:cubicBezTo>
                    <a:cubicBezTo>
                      <a:pt x="210" y="68"/>
                      <a:pt x="253" y="11"/>
                      <a:pt x="245" y="3"/>
                    </a:cubicBezTo>
                    <a:cubicBezTo>
                      <a:pt x="244" y="1"/>
                      <a:pt x="242" y="0"/>
                      <a:pt x="24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63;p26">
                <a:extLst>
                  <a:ext uri="{FF2B5EF4-FFF2-40B4-BE49-F238E27FC236}">
                    <a16:creationId xmlns:a16="http://schemas.microsoft.com/office/drawing/2014/main" id="{321CADFB-3BFE-DE4F-A52D-B7889E345C13}"/>
                  </a:ext>
                </a:extLst>
              </p:cNvPr>
              <p:cNvSpPr/>
              <p:nvPr/>
            </p:nvSpPr>
            <p:spPr>
              <a:xfrm>
                <a:off x="-75718" y="4492970"/>
                <a:ext cx="18599" cy="227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50" extrusionOk="0">
                    <a:moveTo>
                      <a:pt x="206" y="1"/>
                    </a:moveTo>
                    <a:cubicBezTo>
                      <a:pt x="93" y="1"/>
                      <a:pt x="0" y="10"/>
                      <a:pt x="0" y="23"/>
                    </a:cubicBezTo>
                    <a:cubicBezTo>
                      <a:pt x="5" y="37"/>
                      <a:pt x="93" y="49"/>
                      <a:pt x="206" y="49"/>
                    </a:cubicBezTo>
                    <a:cubicBezTo>
                      <a:pt x="315" y="45"/>
                      <a:pt x="407" y="37"/>
                      <a:pt x="407" y="23"/>
                    </a:cubicBezTo>
                    <a:cubicBezTo>
                      <a:pt x="407" y="10"/>
                      <a:pt x="315" y="1"/>
                      <a:pt x="20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64;p26">
                <a:extLst>
                  <a:ext uri="{FF2B5EF4-FFF2-40B4-BE49-F238E27FC236}">
                    <a16:creationId xmlns:a16="http://schemas.microsoft.com/office/drawing/2014/main" id="{4FAF64DD-2F2B-B94A-978D-AB9788B2E487}"/>
                  </a:ext>
                </a:extLst>
              </p:cNvPr>
              <p:cNvSpPr/>
              <p:nvPr/>
            </p:nvSpPr>
            <p:spPr>
              <a:xfrm>
                <a:off x="-79136" y="4482258"/>
                <a:ext cx="21197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8" extrusionOk="0">
                    <a:moveTo>
                      <a:pt x="21" y="0"/>
                    </a:moveTo>
                    <a:cubicBezTo>
                      <a:pt x="12" y="0"/>
                      <a:pt x="6" y="1"/>
                      <a:pt x="5" y="4"/>
                    </a:cubicBezTo>
                    <a:cubicBezTo>
                      <a:pt x="1" y="18"/>
                      <a:pt x="102" y="57"/>
                      <a:pt x="233" y="66"/>
                    </a:cubicBezTo>
                    <a:cubicBezTo>
                      <a:pt x="248" y="67"/>
                      <a:pt x="263" y="68"/>
                      <a:pt x="278" y="68"/>
                    </a:cubicBezTo>
                    <a:cubicBezTo>
                      <a:pt x="386" y="68"/>
                      <a:pt x="464" y="42"/>
                      <a:pt x="460" y="30"/>
                    </a:cubicBezTo>
                    <a:cubicBezTo>
                      <a:pt x="460" y="18"/>
                      <a:pt x="360" y="26"/>
                      <a:pt x="233" y="18"/>
                    </a:cubicBezTo>
                    <a:cubicBezTo>
                      <a:pt x="137" y="15"/>
                      <a:pt x="55" y="0"/>
                      <a:pt x="2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65;p26">
                <a:extLst>
                  <a:ext uri="{FF2B5EF4-FFF2-40B4-BE49-F238E27FC236}">
                    <a16:creationId xmlns:a16="http://schemas.microsoft.com/office/drawing/2014/main" id="{64EF1046-95F6-8840-A186-427B168C3D20}"/>
                  </a:ext>
                </a:extLst>
              </p:cNvPr>
              <p:cNvSpPr/>
              <p:nvPr/>
            </p:nvSpPr>
            <p:spPr>
              <a:xfrm>
                <a:off x="-46224" y="4486178"/>
                <a:ext cx="33323" cy="1923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422" extrusionOk="0">
                    <a:moveTo>
                      <a:pt x="495" y="46"/>
                    </a:moveTo>
                    <a:cubicBezTo>
                      <a:pt x="551" y="46"/>
                      <a:pt x="607" y="57"/>
                      <a:pt x="652" y="85"/>
                    </a:cubicBezTo>
                    <a:cubicBezTo>
                      <a:pt x="691" y="111"/>
                      <a:pt x="678" y="159"/>
                      <a:pt x="634" y="186"/>
                    </a:cubicBezTo>
                    <a:cubicBezTo>
                      <a:pt x="594" y="212"/>
                      <a:pt x="542" y="229"/>
                      <a:pt x="495" y="246"/>
                    </a:cubicBezTo>
                    <a:cubicBezTo>
                      <a:pt x="402" y="281"/>
                      <a:pt x="315" y="303"/>
                      <a:pt x="241" y="317"/>
                    </a:cubicBezTo>
                    <a:cubicBezTo>
                      <a:pt x="166" y="332"/>
                      <a:pt x="106" y="340"/>
                      <a:pt x="65" y="344"/>
                    </a:cubicBezTo>
                    <a:lnTo>
                      <a:pt x="65" y="344"/>
                    </a:lnTo>
                    <a:cubicBezTo>
                      <a:pt x="80" y="307"/>
                      <a:pt x="104" y="258"/>
                      <a:pt x="144" y="207"/>
                    </a:cubicBezTo>
                    <a:cubicBezTo>
                      <a:pt x="192" y="150"/>
                      <a:pt x="263" y="98"/>
                      <a:pt x="354" y="67"/>
                    </a:cubicBezTo>
                    <a:cubicBezTo>
                      <a:pt x="395" y="55"/>
                      <a:pt x="445" y="46"/>
                      <a:pt x="495" y="46"/>
                    </a:cubicBezTo>
                    <a:close/>
                    <a:moveTo>
                      <a:pt x="490" y="0"/>
                    </a:moveTo>
                    <a:cubicBezTo>
                      <a:pt x="326" y="0"/>
                      <a:pt x="183" y="97"/>
                      <a:pt x="122" y="190"/>
                    </a:cubicBezTo>
                    <a:cubicBezTo>
                      <a:pt x="78" y="247"/>
                      <a:pt x="56" y="303"/>
                      <a:pt x="46" y="347"/>
                    </a:cubicBezTo>
                    <a:lnTo>
                      <a:pt x="46" y="347"/>
                    </a:lnTo>
                    <a:cubicBezTo>
                      <a:pt x="16" y="350"/>
                      <a:pt x="1" y="352"/>
                      <a:pt x="1" y="356"/>
                    </a:cubicBezTo>
                    <a:cubicBezTo>
                      <a:pt x="1" y="357"/>
                      <a:pt x="15" y="360"/>
                      <a:pt x="43" y="361"/>
                    </a:cubicBezTo>
                    <a:lnTo>
                      <a:pt x="43" y="361"/>
                    </a:lnTo>
                    <a:cubicBezTo>
                      <a:pt x="35" y="401"/>
                      <a:pt x="35" y="422"/>
                      <a:pt x="35" y="422"/>
                    </a:cubicBezTo>
                    <a:cubicBezTo>
                      <a:pt x="35" y="422"/>
                      <a:pt x="36" y="422"/>
                      <a:pt x="36" y="422"/>
                    </a:cubicBezTo>
                    <a:cubicBezTo>
                      <a:pt x="40" y="422"/>
                      <a:pt x="44" y="399"/>
                      <a:pt x="58" y="362"/>
                    </a:cubicBezTo>
                    <a:lnTo>
                      <a:pt x="58" y="362"/>
                    </a:lnTo>
                    <a:cubicBezTo>
                      <a:pt x="65" y="362"/>
                      <a:pt x="72" y="362"/>
                      <a:pt x="80" y="362"/>
                    </a:cubicBezTo>
                    <a:cubicBezTo>
                      <a:pt x="121" y="362"/>
                      <a:pt x="177" y="359"/>
                      <a:pt x="245" y="351"/>
                    </a:cubicBezTo>
                    <a:cubicBezTo>
                      <a:pt x="324" y="338"/>
                      <a:pt x="411" y="321"/>
                      <a:pt x="507" y="285"/>
                    </a:cubicBezTo>
                    <a:cubicBezTo>
                      <a:pt x="555" y="269"/>
                      <a:pt x="608" y="255"/>
                      <a:pt x="660" y="224"/>
                    </a:cubicBezTo>
                    <a:cubicBezTo>
                      <a:pt x="682" y="207"/>
                      <a:pt x="709" y="180"/>
                      <a:pt x="717" y="146"/>
                    </a:cubicBezTo>
                    <a:cubicBezTo>
                      <a:pt x="731" y="107"/>
                      <a:pt x="709" y="67"/>
                      <a:pt x="678" y="45"/>
                    </a:cubicBezTo>
                    <a:cubicBezTo>
                      <a:pt x="614" y="13"/>
                      <a:pt x="551" y="0"/>
                      <a:pt x="49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66;p26">
                <a:extLst>
                  <a:ext uri="{FF2B5EF4-FFF2-40B4-BE49-F238E27FC236}">
                    <a16:creationId xmlns:a16="http://schemas.microsoft.com/office/drawing/2014/main" id="{B7906453-84FA-5542-8E4D-52311334663C}"/>
                  </a:ext>
                </a:extLst>
              </p:cNvPr>
              <p:cNvSpPr/>
              <p:nvPr/>
            </p:nvSpPr>
            <p:spPr>
              <a:xfrm>
                <a:off x="-58806" y="4481209"/>
                <a:ext cx="17231" cy="2183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79" extrusionOk="0">
                    <a:moveTo>
                      <a:pt x="100" y="0"/>
                    </a:moveTo>
                    <a:cubicBezTo>
                      <a:pt x="94" y="0"/>
                      <a:pt x="89" y="1"/>
                      <a:pt x="84" y="1"/>
                    </a:cubicBezTo>
                    <a:cubicBezTo>
                      <a:pt x="27" y="10"/>
                      <a:pt x="1" y="75"/>
                      <a:pt x="10" y="115"/>
                    </a:cubicBezTo>
                    <a:cubicBezTo>
                      <a:pt x="19" y="158"/>
                      <a:pt x="36" y="198"/>
                      <a:pt x="53" y="224"/>
                    </a:cubicBezTo>
                    <a:cubicBezTo>
                      <a:pt x="93" y="289"/>
                      <a:pt x="136" y="338"/>
                      <a:pt x="176" y="373"/>
                    </a:cubicBezTo>
                    <a:cubicBezTo>
                      <a:pt x="249" y="442"/>
                      <a:pt x="307" y="474"/>
                      <a:pt x="318" y="474"/>
                    </a:cubicBezTo>
                    <a:cubicBezTo>
                      <a:pt x="319" y="474"/>
                      <a:pt x="319" y="473"/>
                      <a:pt x="320" y="473"/>
                    </a:cubicBezTo>
                    <a:cubicBezTo>
                      <a:pt x="325" y="465"/>
                      <a:pt x="267" y="430"/>
                      <a:pt x="198" y="351"/>
                    </a:cubicBezTo>
                    <a:cubicBezTo>
                      <a:pt x="162" y="311"/>
                      <a:pt x="128" y="263"/>
                      <a:pt x="93" y="202"/>
                    </a:cubicBezTo>
                    <a:cubicBezTo>
                      <a:pt x="57" y="154"/>
                      <a:pt x="31" y="59"/>
                      <a:pt x="93" y="45"/>
                    </a:cubicBezTo>
                    <a:cubicBezTo>
                      <a:pt x="95" y="45"/>
                      <a:pt x="97" y="45"/>
                      <a:pt x="99" y="45"/>
                    </a:cubicBezTo>
                    <a:cubicBezTo>
                      <a:pt x="162" y="45"/>
                      <a:pt x="221" y="103"/>
                      <a:pt x="259" y="150"/>
                    </a:cubicBezTo>
                    <a:cubicBezTo>
                      <a:pt x="299" y="202"/>
                      <a:pt x="320" y="259"/>
                      <a:pt x="333" y="307"/>
                    </a:cubicBezTo>
                    <a:cubicBezTo>
                      <a:pt x="355" y="408"/>
                      <a:pt x="333" y="473"/>
                      <a:pt x="337" y="478"/>
                    </a:cubicBezTo>
                    <a:cubicBezTo>
                      <a:pt x="342" y="478"/>
                      <a:pt x="377" y="416"/>
                      <a:pt x="364" y="303"/>
                    </a:cubicBezTo>
                    <a:cubicBezTo>
                      <a:pt x="359" y="251"/>
                      <a:pt x="337" y="185"/>
                      <a:pt x="293" y="124"/>
                    </a:cubicBezTo>
                    <a:cubicBezTo>
                      <a:pt x="252" y="74"/>
                      <a:pt x="199" y="0"/>
                      <a:pt x="10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67;p26">
                <a:extLst>
                  <a:ext uri="{FF2B5EF4-FFF2-40B4-BE49-F238E27FC236}">
                    <a16:creationId xmlns:a16="http://schemas.microsoft.com/office/drawing/2014/main" id="{F068783A-36B1-FE4A-997B-C3656E21CBBE}"/>
                  </a:ext>
                </a:extLst>
              </p:cNvPr>
              <p:cNvSpPr/>
              <p:nvPr/>
            </p:nvSpPr>
            <p:spPr>
              <a:xfrm>
                <a:off x="-233670" y="4492924"/>
                <a:ext cx="63363" cy="49916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095" extrusionOk="0">
                    <a:moveTo>
                      <a:pt x="220" y="0"/>
                    </a:moveTo>
                    <a:cubicBezTo>
                      <a:pt x="161" y="0"/>
                      <a:pt x="113" y="4"/>
                      <a:pt x="75" y="11"/>
                    </a:cubicBezTo>
                    <a:cubicBezTo>
                      <a:pt x="26" y="20"/>
                      <a:pt x="0" y="28"/>
                      <a:pt x="0" y="32"/>
                    </a:cubicBezTo>
                    <a:cubicBezTo>
                      <a:pt x="0" y="34"/>
                      <a:pt x="4" y="35"/>
                      <a:pt x="12" y="35"/>
                    </a:cubicBezTo>
                    <a:cubicBezTo>
                      <a:pt x="32" y="35"/>
                      <a:pt x="77" y="30"/>
                      <a:pt x="142" y="30"/>
                    </a:cubicBezTo>
                    <a:cubicBezTo>
                      <a:pt x="182" y="30"/>
                      <a:pt x="230" y="32"/>
                      <a:pt x="284" y="38"/>
                    </a:cubicBezTo>
                    <a:cubicBezTo>
                      <a:pt x="458" y="50"/>
                      <a:pt x="700" y="121"/>
                      <a:pt x="909" y="282"/>
                    </a:cubicBezTo>
                    <a:cubicBezTo>
                      <a:pt x="1123" y="444"/>
                      <a:pt x="1250" y="662"/>
                      <a:pt x="1307" y="824"/>
                    </a:cubicBezTo>
                    <a:cubicBezTo>
                      <a:pt x="1367" y="983"/>
                      <a:pt x="1376" y="1095"/>
                      <a:pt x="1385" y="1095"/>
                    </a:cubicBezTo>
                    <a:cubicBezTo>
                      <a:pt x="1385" y="1095"/>
                      <a:pt x="1385" y="1095"/>
                      <a:pt x="1386" y="1095"/>
                    </a:cubicBezTo>
                    <a:cubicBezTo>
                      <a:pt x="1390" y="1095"/>
                      <a:pt x="1390" y="1069"/>
                      <a:pt x="1386" y="1020"/>
                    </a:cubicBezTo>
                    <a:cubicBezTo>
                      <a:pt x="1381" y="968"/>
                      <a:pt x="1368" y="898"/>
                      <a:pt x="1337" y="811"/>
                    </a:cubicBezTo>
                    <a:cubicBezTo>
                      <a:pt x="1285" y="641"/>
                      <a:pt x="1158" y="413"/>
                      <a:pt x="940" y="242"/>
                    </a:cubicBezTo>
                    <a:cubicBezTo>
                      <a:pt x="716" y="76"/>
                      <a:pt x="468" y="11"/>
                      <a:pt x="289" y="2"/>
                    </a:cubicBezTo>
                    <a:cubicBezTo>
                      <a:pt x="264" y="1"/>
                      <a:pt x="242" y="0"/>
                      <a:pt x="2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68;p26">
                <a:extLst>
                  <a:ext uri="{FF2B5EF4-FFF2-40B4-BE49-F238E27FC236}">
                    <a16:creationId xmlns:a16="http://schemas.microsoft.com/office/drawing/2014/main" id="{523ECA78-FC1D-D841-8AA4-57BDDF9F891A}"/>
                  </a:ext>
                </a:extLst>
              </p:cNvPr>
              <p:cNvSpPr/>
              <p:nvPr/>
            </p:nvSpPr>
            <p:spPr>
              <a:xfrm>
                <a:off x="-217760" y="4420900"/>
                <a:ext cx="2416" cy="7211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82" extrusionOk="0">
                    <a:moveTo>
                      <a:pt x="22" y="0"/>
                    </a:moveTo>
                    <a:cubicBezTo>
                      <a:pt x="10" y="0"/>
                      <a:pt x="0" y="354"/>
                      <a:pt x="5" y="791"/>
                    </a:cubicBezTo>
                    <a:cubicBezTo>
                      <a:pt x="5" y="1229"/>
                      <a:pt x="18" y="1582"/>
                      <a:pt x="31" y="1582"/>
                    </a:cubicBezTo>
                    <a:cubicBezTo>
                      <a:pt x="44" y="1582"/>
                      <a:pt x="53" y="1229"/>
                      <a:pt x="49" y="791"/>
                    </a:cubicBezTo>
                    <a:cubicBezTo>
                      <a:pt x="49" y="354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69;p26">
                <a:extLst>
                  <a:ext uri="{FF2B5EF4-FFF2-40B4-BE49-F238E27FC236}">
                    <a16:creationId xmlns:a16="http://schemas.microsoft.com/office/drawing/2014/main" id="{93B72A78-DAD0-9F4B-8E08-ED33271BD803}"/>
                  </a:ext>
                </a:extLst>
              </p:cNvPr>
              <p:cNvSpPr/>
              <p:nvPr/>
            </p:nvSpPr>
            <p:spPr>
              <a:xfrm>
                <a:off x="-148426" y="4525837"/>
                <a:ext cx="51420" cy="269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59" extrusionOk="0">
                    <a:moveTo>
                      <a:pt x="1075" y="1"/>
                    </a:moveTo>
                    <a:cubicBezTo>
                      <a:pt x="986" y="1"/>
                      <a:pt x="792" y="11"/>
                      <a:pt x="564" y="14"/>
                    </a:cubicBezTo>
                    <a:cubicBezTo>
                      <a:pt x="357" y="14"/>
                      <a:pt x="176" y="9"/>
                      <a:pt x="77" y="9"/>
                    </a:cubicBezTo>
                    <a:cubicBezTo>
                      <a:pt x="28" y="9"/>
                      <a:pt x="0" y="10"/>
                      <a:pt x="0" y="14"/>
                    </a:cubicBezTo>
                    <a:cubicBezTo>
                      <a:pt x="0" y="23"/>
                      <a:pt x="225" y="59"/>
                      <a:pt x="517" y="59"/>
                    </a:cubicBezTo>
                    <a:cubicBezTo>
                      <a:pt x="533" y="59"/>
                      <a:pt x="548" y="58"/>
                      <a:pt x="564" y="58"/>
                    </a:cubicBezTo>
                    <a:cubicBezTo>
                      <a:pt x="879" y="58"/>
                      <a:pt x="1128" y="14"/>
                      <a:pt x="1128" y="6"/>
                    </a:cubicBezTo>
                    <a:cubicBezTo>
                      <a:pt x="1127" y="2"/>
                      <a:pt x="1108" y="1"/>
                      <a:pt x="107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70;p26">
                <a:extLst>
                  <a:ext uri="{FF2B5EF4-FFF2-40B4-BE49-F238E27FC236}">
                    <a16:creationId xmlns:a16="http://schemas.microsoft.com/office/drawing/2014/main" id="{E48ADF9A-8FDD-EA47-8E62-B40B1006B33D}"/>
                  </a:ext>
                </a:extLst>
              </p:cNvPr>
              <p:cNvSpPr/>
              <p:nvPr/>
            </p:nvSpPr>
            <p:spPr>
              <a:xfrm>
                <a:off x="-183298" y="4526840"/>
                <a:ext cx="6017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220" extrusionOk="0">
                    <a:moveTo>
                      <a:pt x="13" y="0"/>
                    </a:moveTo>
                    <a:cubicBezTo>
                      <a:pt x="11" y="0"/>
                      <a:pt x="10" y="1"/>
                      <a:pt x="9" y="2"/>
                    </a:cubicBezTo>
                    <a:cubicBezTo>
                      <a:pt x="1" y="14"/>
                      <a:pt x="31" y="54"/>
                      <a:pt x="57" y="115"/>
                    </a:cubicBezTo>
                    <a:cubicBezTo>
                      <a:pt x="88" y="172"/>
                      <a:pt x="101" y="220"/>
                      <a:pt x="114" y="220"/>
                    </a:cubicBezTo>
                    <a:cubicBezTo>
                      <a:pt x="127" y="220"/>
                      <a:pt x="132" y="159"/>
                      <a:pt x="101" y="93"/>
                    </a:cubicBezTo>
                    <a:cubicBezTo>
                      <a:pt x="74" y="35"/>
                      <a:pt x="29" y="0"/>
                      <a:pt x="1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71;p26">
                <a:extLst>
                  <a:ext uri="{FF2B5EF4-FFF2-40B4-BE49-F238E27FC236}">
                    <a16:creationId xmlns:a16="http://schemas.microsoft.com/office/drawing/2014/main" id="{C1C5C584-A6BD-A244-864E-7ECBF4AC22D1}"/>
                  </a:ext>
                </a:extLst>
              </p:cNvPr>
              <p:cNvSpPr/>
              <p:nvPr/>
            </p:nvSpPr>
            <p:spPr>
              <a:xfrm>
                <a:off x="-196427" y="4510839"/>
                <a:ext cx="7385" cy="6792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9" extrusionOk="0">
                    <a:moveTo>
                      <a:pt x="13" y="1"/>
                    </a:moveTo>
                    <a:cubicBezTo>
                      <a:pt x="11" y="1"/>
                      <a:pt x="10" y="1"/>
                      <a:pt x="9" y="2"/>
                    </a:cubicBezTo>
                    <a:cubicBezTo>
                      <a:pt x="0" y="16"/>
                      <a:pt x="22" y="55"/>
                      <a:pt x="66" y="95"/>
                    </a:cubicBezTo>
                    <a:cubicBezTo>
                      <a:pt x="99" y="128"/>
                      <a:pt x="134" y="149"/>
                      <a:pt x="148" y="149"/>
                    </a:cubicBezTo>
                    <a:cubicBezTo>
                      <a:pt x="150" y="149"/>
                      <a:pt x="152" y="148"/>
                      <a:pt x="153" y="147"/>
                    </a:cubicBezTo>
                    <a:cubicBezTo>
                      <a:pt x="162" y="138"/>
                      <a:pt x="140" y="99"/>
                      <a:pt x="97" y="59"/>
                    </a:cubicBezTo>
                    <a:cubicBezTo>
                      <a:pt x="62" y="25"/>
                      <a:pt x="28" y="1"/>
                      <a:pt x="1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72;p26">
                <a:extLst>
                  <a:ext uri="{FF2B5EF4-FFF2-40B4-BE49-F238E27FC236}">
                    <a16:creationId xmlns:a16="http://schemas.microsoft.com/office/drawing/2014/main" id="{CF67A1AC-800F-944E-960F-EAF5BDDAAC77}"/>
                  </a:ext>
                </a:extLst>
              </p:cNvPr>
              <p:cNvSpPr/>
              <p:nvPr/>
            </p:nvSpPr>
            <p:spPr>
              <a:xfrm>
                <a:off x="-214889" y="4502953"/>
                <a:ext cx="10485" cy="428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94" extrusionOk="0">
                    <a:moveTo>
                      <a:pt x="68" y="0"/>
                    </a:moveTo>
                    <a:cubicBezTo>
                      <a:pt x="27" y="0"/>
                      <a:pt x="1" y="13"/>
                      <a:pt x="3" y="22"/>
                    </a:cubicBezTo>
                    <a:cubicBezTo>
                      <a:pt x="8" y="36"/>
                      <a:pt x="56" y="36"/>
                      <a:pt x="113" y="54"/>
                    </a:cubicBezTo>
                    <a:cubicBezTo>
                      <a:pt x="162" y="68"/>
                      <a:pt x="203" y="94"/>
                      <a:pt x="217" y="94"/>
                    </a:cubicBezTo>
                    <a:cubicBezTo>
                      <a:pt x="219" y="94"/>
                      <a:pt x="221" y="93"/>
                      <a:pt x="222" y="92"/>
                    </a:cubicBezTo>
                    <a:cubicBezTo>
                      <a:pt x="230" y="84"/>
                      <a:pt x="200" y="32"/>
                      <a:pt x="130" y="10"/>
                    </a:cubicBezTo>
                    <a:cubicBezTo>
                      <a:pt x="107" y="3"/>
                      <a:pt x="86" y="0"/>
                      <a:pt x="6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73;p26">
                <a:extLst>
                  <a:ext uri="{FF2B5EF4-FFF2-40B4-BE49-F238E27FC236}">
                    <a16:creationId xmlns:a16="http://schemas.microsoft.com/office/drawing/2014/main" id="{356140B8-FAA2-F841-AB48-779285D41F4C}"/>
                  </a:ext>
                </a:extLst>
              </p:cNvPr>
              <p:cNvSpPr/>
              <p:nvPr/>
            </p:nvSpPr>
            <p:spPr>
              <a:xfrm>
                <a:off x="-228336" y="4500309"/>
                <a:ext cx="5835" cy="2781"/>
              </a:xfrm>
              <a:custGeom>
                <a:avLst/>
                <a:gdLst/>
                <a:ahLst/>
                <a:cxnLst/>
                <a:rect l="l" t="t" r="r" b="b"/>
                <a:pathLst>
                  <a:path w="128" h="61" extrusionOk="0">
                    <a:moveTo>
                      <a:pt x="28" y="1"/>
                    </a:moveTo>
                    <a:cubicBezTo>
                      <a:pt x="17" y="1"/>
                      <a:pt x="8" y="4"/>
                      <a:pt x="6" y="11"/>
                    </a:cubicBezTo>
                    <a:cubicBezTo>
                      <a:pt x="1" y="19"/>
                      <a:pt x="23" y="41"/>
                      <a:pt x="58" y="54"/>
                    </a:cubicBezTo>
                    <a:cubicBezTo>
                      <a:pt x="72" y="58"/>
                      <a:pt x="86" y="61"/>
                      <a:pt x="97" y="61"/>
                    </a:cubicBezTo>
                    <a:cubicBezTo>
                      <a:pt x="111" y="61"/>
                      <a:pt x="121" y="57"/>
                      <a:pt x="123" y="50"/>
                    </a:cubicBezTo>
                    <a:cubicBezTo>
                      <a:pt x="127" y="41"/>
                      <a:pt x="105" y="19"/>
                      <a:pt x="71" y="11"/>
                    </a:cubicBezTo>
                    <a:cubicBezTo>
                      <a:pt x="56" y="4"/>
                      <a:pt x="40" y="1"/>
                      <a:pt x="2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74;p26">
                <a:extLst>
                  <a:ext uri="{FF2B5EF4-FFF2-40B4-BE49-F238E27FC236}">
                    <a16:creationId xmlns:a16="http://schemas.microsoft.com/office/drawing/2014/main" id="{7B26F2E7-EB40-4C40-B3DE-A461123FC731}"/>
                  </a:ext>
                </a:extLst>
              </p:cNvPr>
              <p:cNvSpPr/>
              <p:nvPr/>
            </p:nvSpPr>
            <p:spPr>
              <a:xfrm>
                <a:off x="557412" y="1720904"/>
                <a:ext cx="199024" cy="228563"/>
              </a:xfrm>
              <a:custGeom>
                <a:avLst/>
                <a:gdLst/>
                <a:ahLst/>
                <a:cxnLst/>
                <a:rect l="l" t="t" r="r" b="b"/>
                <a:pathLst>
                  <a:path w="4366" h="5014" extrusionOk="0">
                    <a:moveTo>
                      <a:pt x="3564" y="1"/>
                    </a:moveTo>
                    <a:cubicBezTo>
                      <a:pt x="3147" y="1"/>
                      <a:pt x="0" y="3253"/>
                      <a:pt x="0" y="3253"/>
                    </a:cubicBezTo>
                    <a:lnTo>
                      <a:pt x="1813" y="5014"/>
                    </a:lnTo>
                    <a:cubicBezTo>
                      <a:pt x="4365" y="3104"/>
                      <a:pt x="2784" y="1898"/>
                      <a:pt x="2582" y="1720"/>
                    </a:cubicBezTo>
                    <a:cubicBezTo>
                      <a:pt x="2382" y="1540"/>
                      <a:pt x="3889" y="159"/>
                      <a:pt x="3588" y="6"/>
                    </a:cubicBezTo>
                    <a:cubicBezTo>
                      <a:pt x="3582" y="2"/>
                      <a:pt x="3574" y="1"/>
                      <a:pt x="3564" y="1"/>
                    </a:cubicBez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75;p26">
                <a:extLst>
                  <a:ext uri="{FF2B5EF4-FFF2-40B4-BE49-F238E27FC236}">
                    <a16:creationId xmlns:a16="http://schemas.microsoft.com/office/drawing/2014/main" id="{4FDCA185-1DB5-F940-9375-B9C9EAE65BED}"/>
                  </a:ext>
                </a:extLst>
              </p:cNvPr>
              <p:cNvSpPr/>
              <p:nvPr/>
            </p:nvSpPr>
            <p:spPr>
              <a:xfrm>
                <a:off x="640058" y="1808564"/>
                <a:ext cx="46679" cy="60446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326" extrusionOk="0">
                    <a:moveTo>
                      <a:pt x="734" y="1"/>
                    </a:moveTo>
                    <a:cubicBezTo>
                      <a:pt x="728" y="1"/>
                      <a:pt x="702" y="36"/>
                      <a:pt x="664" y="89"/>
                    </a:cubicBezTo>
                    <a:cubicBezTo>
                      <a:pt x="608" y="172"/>
                      <a:pt x="551" y="259"/>
                      <a:pt x="494" y="347"/>
                    </a:cubicBezTo>
                    <a:cubicBezTo>
                      <a:pt x="412" y="469"/>
                      <a:pt x="328" y="596"/>
                      <a:pt x="245" y="727"/>
                    </a:cubicBezTo>
                    <a:cubicBezTo>
                      <a:pt x="197" y="801"/>
                      <a:pt x="149" y="872"/>
                      <a:pt x="97" y="954"/>
                    </a:cubicBezTo>
                    <a:cubicBezTo>
                      <a:pt x="53" y="1033"/>
                      <a:pt x="0" y="1151"/>
                      <a:pt x="79" y="1251"/>
                    </a:cubicBezTo>
                    <a:cubicBezTo>
                      <a:pt x="124" y="1304"/>
                      <a:pt x="185" y="1325"/>
                      <a:pt x="246" y="1325"/>
                    </a:cubicBezTo>
                    <a:cubicBezTo>
                      <a:pt x="290" y="1325"/>
                      <a:pt x="335" y="1314"/>
                      <a:pt x="372" y="1295"/>
                    </a:cubicBezTo>
                    <a:cubicBezTo>
                      <a:pt x="464" y="1247"/>
                      <a:pt x="521" y="1168"/>
                      <a:pt x="564" y="1094"/>
                    </a:cubicBezTo>
                    <a:cubicBezTo>
                      <a:pt x="652" y="959"/>
                      <a:pt x="730" y="832"/>
                      <a:pt x="809" y="709"/>
                    </a:cubicBezTo>
                    <a:cubicBezTo>
                      <a:pt x="862" y="618"/>
                      <a:pt x="914" y="531"/>
                      <a:pt x="966" y="443"/>
                    </a:cubicBezTo>
                    <a:cubicBezTo>
                      <a:pt x="1001" y="382"/>
                      <a:pt x="1023" y="347"/>
                      <a:pt x="1019" y="342"/>
                    </a:cubicBezTo>
                    <a:lnTo>
                      <a:pt x="1019" y="342"/>
                    </a:lnTo>
                    <a:cubicBezTo>
                      <a:pt x="1019" y="342"/>
                      <a:pt x="993" y="373"/>
                      <a:pt x="953" y="434"/>
                    </a:cubicBezTo>
                    <a:cubicBezTo>
                      <a:pt x="896" y="517"/>
                      <a:pt x="840" y="600"/>
                      <a:pt x="779" y="692"/>
                    </a:cubicBezTo>
                    <a:cubicBezTo>
                      <a:pt x="700" y="810"/>
                      <a:pt x="616" y="937"/>
                      <a:pt x="529" y="1072"/>
                    </a:cubicBezTo>
                    <a:cubicBezTo>
                      <a:pt x="485" y="1142"/>
                      <a:pt x="428" y="1212"/>
                      <a:pt x="350" y="1251"/>
                    </a:cubicBezTo>
                    <a:cubicBezTo>
                      <a:pt x="321" y="1268"/>
                      <a:pt x="285" y="1277"/>
                      <a:pt x="249" y="1277"/>
                    </a:cubicBezTo>
                    <a:cubicBezTo>
                      <a:pt x="199" y="1277"/>
                      <a:pt x="147" y="1259"/>
                      <a:pt x="114" y="1221"/>
                    </a:cubicBezTo>
                    <a:cubicBezTo>
                      <a:pt x="57" y="1155"/>
                      <a:pt x="92" y="1055"/>
                      <a:pt x="136" y="976"/>
                    </a:cubicBezTo>
                    <a:cubicBezTo>
                      <a:pt x="184" y="902"/>
                      <a:pt x="232" y="823"/>
                      <a:pt x="281" y="749"/>
                    </a:cubicBezTo>
                    <a:cubicBezTo>
                      <a:pt x="363" y="618"/>
                      <a:pt x="442" y="487"/>
                      <a:pt x="521" y="364"/>
                    </a:cubicBezTo>
                    <a:cubicBezTo>
                      <a:pt x="577" y="273"/>
                      <a:pt x="630" y="185"/>
                      <a:pt x="678" y="102"/>
                    </a:cubicBezTo>
                    <a:cubicBezTo>
                      <a:pt x="717" y="37"/>
                      <a:pt x="735" y="1"/>
                      <a:pt x="735" y="1"/>
                    </a:cubicBezTo>
                    <a:cubicBezTo>
                      <a:pt x="734" y="1"/>
                      <a:pt x="734" y="1"/>
                      <a:pt x="734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76;p26">
                <a:extLst>
                  <a:ext uri="{FF2B5EF4-FFF2-40B4-BE49-F238E27FC236}">
                    <a16:creationId xmlns:a16="http://schemas.microsoft.com/office/drawing/2014/main" id="{E508F815-C6B1-924A-ADFC-CB0B72BEC60A}"/>
                  </a:ext>
                </a:extLst>
              </p:cNvPr>
              <p:cNvSpPr/>
              <p:nvPr/>
            </p:nvSpPr>
            <p:spPr>
              <a:xfrm>
                <a:off x="657152" y="1828895"/>
                <a:ext cx="37106" cy="5210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1143" extrusionOk="0">
                    <a:moveTo>
                      <a:pt x="574" y="1"/>
                    </a:moveTo>
                    <a:cubicBezTo>
                      <a:pt x="574" y="1"/>
                      <a:pt x="547" y="27"/>
                      <a:pt x="513" y="75"/>
                    </a:cubicBezTo>
                    <a:cubicBezTo>
                      <a:pt x="473" y="128"/>
                      <a:pt x="425" y="202"/>
                      <a:pt x="364" y="299"/>
                    </a:cubicBezTo>
                    <a:cubicBezTo>
                      <a:pt x="307" y="390"/>
                      <a:pt x="237" y="508"/>
                      <a:pt x="154" y="626"/>
                    </a:cubicBezTo>
                    <a:cubicBezTo>
                      <a:pt x="115" y="688"/>
                      <a:pt x="63" y="749"/>
                      <a:pt x="31" y="827"/>
                    </a:cubicBezTo>
                    <a:cubicBezTo>
                      <a:pt x="1" y="906"/>
                      <a:pt x="1" y="1011"/>
                      <a:pt x="67" y="1085"/>
                    </a:cubicBezTo>
                    <a:cubicBezTo>
                      <a:pt x="101" y="1127"/>
                      <a:pt x="150" y="1143"/>
                      <a:pt x="199" y="1143"/>
                    </a:cubicBezTo>
                    <a:cubicBezTo>
                      <a:pt x="243" y="1143"/>
                      <a:pt x="287" y="1130"/>
                      <a:pt x="320" y="1112"/>
                    </a:cubicBezTo>
                    <a:cubicBezTo>
                      <a:pt x="398" y="1072"/>
                      <a:pt x="456" y="1011"/>
                      <a:pt x="503" y="954"/>
                    </a:cubicBezTo>
                    <a:cubicBezTo>
                      <a:pt x="600" y="840"/>
                      <a:pt x="670" y="722"/>
                      <a:pt x="713" y="622"/>
                    </a:cubicBezTo>
                    <a:cubicBezTo>
                      <a:pt x="761" y="517"/>
                      <a:pt x="788" y="430"/>
                      <a:pt x="801" y="368"/>
                    </a:cubicBezTo>
                    <a:cubicBezTo>
                      <a:pt x="814" y="307"/>
                      <a:pt x="814" y="272"/>
                      <a:pt x="814" y="272"/>
                    </a:cubicBezTo>
                    <a:cubicBezTo>
                      <a:pt x="814" y="272"/>
                      <a:pt x="814" y="272"/>
                      <a:pt x="813" y="272"/>
                    </a:cubicBezTo>
                    <a:cubicBezTo>
                      <a:pt x="805" y="272"/>
                      <a:pt x="782" y="411"/>
                      <a:pt x="683" y="609"/>
                    </a:cubicBezTo>
                    <a:cubicBezTo>
                      <a:pt x="634" y="705"/>
                      <a:pt x="565" y="819"/>
                      <a:pt x="469" y="928"/>
                    </a:cubicBezTo>
                    <a:cubicBezTo>
                      <a:pt x="421" y="985"/>
                      <a:pt x="368" y="1037"/>
                      <a:pt x="303" y="1072"/>
                    </a:cubicBezTo>
                    <a:cubicBezTo>
                      <a:pt x="272" y="1088"/>
                      <a:pt x="237" y="1098"/>
                      <a:pt x="203" y="1098"/>
                    </a:cubicBezTo>
                    <a:cubicBezTo>
                      <a:pt x="163" y="1098"/>
                      <a:pt x="125" y="1085"/>
                      <a:pt x="97" y="1055"/>
                    </a:cubicBezTo>
                    <a:cubicBezTo>
                      <a:pt x="49" y="997"/>
                      <a:pt x="49" y="910"/>
                      <a:pt x="75" y="845"/>
                    </a:cubicBezTo>
                    <a:cubicBezTo>
                      <a:pt x="102" y="775"/>
                      <a:pt x="150" y="714"/>
                      <a:pt x="189" y="652"/>
                    </a:cubicBezTo>
                    <a:cubicBezTo>
                      <a:pt x="273" y="525"/>
                      <a:pt x="338" y="412"/>
                      <a:pt x="394" y="315"/>
                    </a:cubicBezTo>
                    <a:cubicBezTo>
                      <a:pt x="438" y="237"/>
                      <a:pt x="482" y="163"/>
                      <a:pt x="525" y="85"/>
                    </a:cubicBezTo>
                    <a:cubicBezTo>
                      <a:pt x="561" y="32"/>
                      <a:pt x="578" y="1"/>
                      <a:pt x="574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77;p26">
                <a:extLst>
                  <a:ext uri="{FF2B5EF4-FFF2-40B4-BE49-F238E27FC236}">
                    <a16:creationId xmlns:a16="http://schemas.microsoft.com/office/drawing/2014/main" id="{8D062CBE-47AC-444E-8916-9DF0DAC4F8F6}"/>
                  </a:ext>
                </a:extLst>
              </p:cNvPr>
              <p:cNvSpPr/>
              <p:nvPr/>
            </p:nvSpPr>
            <p:spPr>
              <a:xfrm>
                <a:off x="590871" y="1833453"/>
                <a:ext cx="7434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762" extrusionOk="0">
                    <a:moveTo>
                      <a:pt x="1523" y="0"/>
                    </a:moveTo>
                    <a:cubicBezTo>
                      <a:pt x="1512" y="0"/>
                      <a:pt x="1501" y="2"/>
                      <a:pt x="1491" y="2"/>
                    </a:cubicBezTo>
                    <a:cubicBezTo>
                      <a:pt x="1088" y="28"/>
                      <a:pt x="686" y="54"/>
                      <a:pt x="284" y="84"/>
                    </a:cubicBezTo>
                    <a:lnTo>
                      <a:pt x="0" y="762"/>
                    </a:lnTo>
                    <a:cubicBezTo>
                      <a:pt x="192" y="749"/>
                      <a:pt x="384" y="740"/>
                      <a:pt x="577" y="727"/>
                    </a:cubicBezTo>
                    <a:cubicBezTo>
                      <a:pt x="787" y="714"/>
                      <a:pt x="1001" y="701"/>
                      <a:pt x="1193" y="622"/>
                    </a:cubicBezTo>
                    <a:cubicBezTo>
                      <a:pt x="1390" y="544"/>
                      <a:pt x="1569" y="386"/>
                      <a:pt x="1612" y="181"/>
                    </a:cubicBezTo>
                    <a:cubicBezTo>
                      <a:pt x="1630" y="116"/>
                      <a:pt x="1616" y="28"/>
                      <a:pt x="1556" y="6"/>
                    </a:cubicBezTo>
                    <a:cubicBezTo>
                      <a:pt x="1545" y="2"/>
                      <a:pt x="1534" y="0"/>
                      <a:pt x="1523" y="0"/>
                    </a:cubicBez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78;p26">
                <a:extLst>
                  <a:ext uri="{FF2B5EF4-FFF2-40B4-BE49-F238E27FC236}">
                    <a16:creationId xmlns:a16="http://schemas.microsoft.com/office/drawing/2014/main" id="{DC803083-57E7-D845-973E-D707D14FECE3}"/>
                  </a:ext>
                </a:extLst>
              </p:cNvPr>
              <p:cNvSpPr/>
              <p:nvPr/>
            </p:nvSpPr>
            <p:spPr>
              <a:xfrm>
                <a:off x="590689" y="1832405"/>
                <a:ext cx="75534" cy="35967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789" extrusionOk="0">
                    <a:moveTo>
                      <a:pt x="1505" y="1"/>
                    </a:moveTo>
                    <a:cubicBezTo>
                      <a:pt x="1486" y="1"/>
                      <a:pt x="1469" y="4"/>
                      <a:pt x="1451" y="8"/>
                    </a:cubicBezTo>
                    <a:cubicBezTo>
                      <a:pt x="1398" y="8"/>
                      <a:pt x="1346" y="12"/>
                      <a:pt x="1297" y="16"/>
                    </a:cubicBezTo>
                    <a:cubicBezTo>
                      <a:pt x="1110" y="29"/>
                      <a:pt x="935" y="42"/>
                      <a:pt x="773" y="55"/>
                    </a:cubicBezTo>
                    <a:cubicBezTo>
                      <a:pt x="646" y="69"/>
                      <a:pt x="529" y="77"/>
                      <a:pt x="420" y="86"/>
                    </a:cubicBezTo>
                    <a:cubicBezTo>
                      <a:pt x="336" y="95"/>
                      <a:pt x="288" y="103"/>
                      <a:pt x="288" y="107"/>
                    </a:cubicBezTo>
                    <a:lnTo>
                      <a:pt x="420" y="107"/>
                    </a:lnTo>
                    <a:cubicBezTo>
                      <a:pt x="533" y="99"/>
                      <a:pt x="646" y="95"/>
                      <a:pt x="773" y="91"/>
                    </a:cubicBezTo>
                    <a:cubicBezTo>
                      <a:pt x="939" y="81"/>
                      <a:pt x="1114" y="69"/>
                      <a:pt x="1302" y="60"/>
                    </a:cubicBezTo>
                    <a:cubicBezTo>
                      <a:pt x="1350" y="55"/>
                      <a:pt x="1402" y="51"/>
                      <a:pt x="1451" y="51"/>
                    </a:cubicBezTo>
                    <a:cubicBezTo>
                      <a:pt x="1473" y="49"/>
                      <a:pt x="1495" y="47"/>
                      <a:pt x="1514" y="47"/>
                    </a:cubicBezTo>
                    <a:cubicBezTo>
                      <a:pt x="1542" y="47"/>
                      <a:pt x="1566" y="52"/>
                      <a:pt x="1582" y="73"/>
                    </a:cubicBezTo>
                    <a:cubicBezTo>
                      <a:pt x="1630" y="151"/>
                      <a:pt x="1582" y="270"/>
                      <a:pt x="1525" y="357"/>
                    </a:cubicBezTo>
                    <a:cubicBezTo>
                      <a:pt x="1402" y="545"/>
                      <a:pt x="1193" y="641"/>
                      <a:pt x="1005" y="680"/>
                    </a:cubicBezTo>
                    <a:cubicBezTo>
                      <a:pt x="813" y="720"/>
                      <a:pt x="634" y="728"/>
                      <a:pt x="485" y="737"/>
                    </a:cubicBezTo>
                    <a:cubicBezTo>
                      <a:pt x="358" y="750"/>
                      <a:pt x="244" y="759"/>
                      <a:pt x="131" y="768"/>
                    </a:cubicBezTo>
                    <a:cubicBezTo>
                      <a:pt x="47" y="777"/>
                      <a:pt x="0" y="781"/>
                      <a:pt x="4" y="785"/>
                    </a:cubicBezTo>
                    <a:cubicBezTo>
                      <a:pt x="4" y="787"/>
                      <a:pt x="15" y="788"/>
                      <a:pt x="36" y="788"/>
                    </a:cubicBezTo>
                    <a:cubicBezTo>
                      <a:pt x="57" y="788"/>
                      <a:pt x="89" y="787"/>
                      <a:pt x="131" y="785"/>
                    </a:cubicBezTo>
                    <a:cubicBezTo>
                      <a:pt x="244" y="781"/>
                      <a:pt x="362" y="777"/>
                      <a:pt x="489" y="772"/>
                    </a:cubicBezTo>
                    <a:cubicBezTo>
                      <a:pt x="638" y="763"/>
                      <a:pt x="817" y="763"/>
                      <a:pt x="1013" y="724"/>
                    </a:cubicBezTo>
                    <a:cubicBezTo>
                      <a:pt x="1210" y="684"/>
                      <a:pt x="1433" y="589"/>
                      <a:pt x="1564" y="383"/>
                    </a:cubicBezTo>
                    <a:cubicBezTo>
                      <a:pt x="1600" y="335"/>
                      <a:pt x="1620" y="278"/>
                      <a:pt x="1638" y="222"/>
                    </a:cubicBezTo>
                    <a:cubicBezTo>
                      <a:pt x="1652" y="165"/>
                      <a:pt x="1656" y="99"/>
                      <a:pt x="1616" y="47"/>
                    </a:cubicBezTo>
                    <a:cubicBezTo>
                      <a:pt x="1600" y="16"/>
                      <a:pt x="1560" y="2"/>
                      <a:pt x="1529" y="2"/>
                    </a:cubicBezTo>
                    <a:cubicBezTo>
                      <a:pt x="1521" y="1"/>
                      <a:pt x="1513" y="1"/>
                      <a:pt x="1505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79;p26">
                <a:extLst>
                  <a:ext uri="{FF2B5EF4-FFF2-40B4-BE49-F238E27FC236}">
                    <a16:creationId xmlns:a16="http://schemas.microsoft.com/office/drawing/2014/main" id="{770918EF-D6BC-104A-B16E-39BC64D1467C}"/>
                  </a:ext>
                </a:extLst>
              </p:cNvPr>
              <p:cNvSpPr/>
              <p:nvPr/>
            </p:nvSpPr>
            <p:spPr>
              <a:xfrm>
                <a:off x="676708" y="1844667"/>
                <a:ext cx="26941" cy="45084"/>
              </a:xfrm>
              <a:custGeom>
                <a:avLst/>
                <a:gdLst/>
                <a:ahLst/>
                <a:cxnLst/>
                <a:rect l="l" t="t" r="r" b="b"/>
                <a:pathLst>
                  <a:path w="591" h="989" extrusionOk="0">
                    <a:moveTo>
                      <a:pt x="368" y="1"/>
                    </a:moveTo>
                    <a:cubicBezTo>
                      <a:pt x="359" y="1"/>
                      <a:pt x="310" y="96"/>
                      <a:pt x="237" y="258"/>
                    </a:cubicBezTo>
                    <a:cubicBezTo>
                      <a:pt x="193" y="354"/>
                      <a:pt x="149" y="451"/>
                      <a:pt x="106" y="542"/>
                    </a:cubicBezTo>
                    <a:cubicBezTo>
                      <a:pt x="84" y="595"/>
                      <a:pt x="58" y="647"/>
                      <a:pt x="36" y="713"/>
                    </a:cubicBezTo>
                    <a:cubicBezTo>
                      <a:pt x="14" y="774"/>
                      <a:pt x="1" y="857"/>
                      <a:pt x="48" y="923"/>
                    </a:cubicBezTo>
                    <a:cubicBezTo>
                      <a:pt x="70" y="953"/>
                      <a:pt x="101" y="979"/>
                      <a:pt x="145" y="988"/>
                    </a:cubicBezTo>
                    <a:cubicBezTo>
                      <a:pt x="150" y="988"/>
                      <a:pt x="155" y="989"/>
                      <a:pt x="160" y="989"/>
                    </a:cubicBezTo>
                    <a:cubicBezTo>
                      <a:pt x="194" y="989"/>
                      <a:pt x="227" y="977"/>
                      <a:pt x="250" y="962"/>
                    </a:cubicBezTo>
                    <a:cubicBezTo>
                      <a:pt x="310" y="923"/>
                      <a:pt x="354" y="875"/>
                      <a:pt x="385" y="822"/>
                    </a:cubicBezTo>
                    <a:cubicBezTo>
                      <a:pt x="451" y="717"/>
                      <a:pt x="473" y="612"/>
                      <a:pt x="499" y="530"/>
                    </a:cubicBezTo>
                    <a:cubicBezTo>
                      <a:pt x="520" y="441"/>
                      <a:pt x="542" y="376"/>
                      <a:pt x="560" y="328"/>
                    </a:cubicBezTo>
                    <a:cubicBezTo>
                      <a:pt x="578" y="284"/>
                      <a:pt x="590" y="258"/>
                      <a:pt x="586" y="258"/>
                    </a:cubicBezTo>
                    <a:cubicBezTo>
                      <a:pt x="586" y="258"/>
                      <a:pt x="586" y="258"/>
                      <a:pt x="586" y="258"/>
                    </a:cubicBezTo>
                    <a:cubicBezTo>
                      <a:pt x="579" y="258"/>
                      <a:pt x="515" y="350"/>
                      <a:pt x="468" y="516"/>
                    </a:cubicBezTo>
                    <a:cubicBezTo>
                      <a:pt x="437" y="604"/>
                      <a:pt x="411" y="704"/>
                      <a:pt x="350" y="800"/>
                    </a:cubicBezTo>
                    <a:cubicBezTo>
                      <a:pt x="320" y="844"/>
                      <a:pt x="276" y="892"/>
                      <a:pt x="227" y="923"/>
                    </a:cubicBezTo>
                    <a:cubicBezTo>
                      <a:pt x="208" y="935"/>
                      <a:pt x="186" y="942"/>
                      <a:pt x="165" y="942"/>
                    </a:cubicBezTo>
                    <a:cubicBezTo>
                      <a:pt x="135" y="942"/>
                      <a:pt x="106" y="928"/>
                      <a:pt x="88" y="897"/>
                    </a:cubicBezTo>
                    <a:cubicBezTo>
                      <a:pt x="18" y="792"/>
                      <a:pt x="110" y="665"/>
                      <a:pt x="145" y="560"/>
                    </a:cubicBezTo>
                    <a:cubicBezTo>
                      <a:pt x="184" y="463"/>
                      <a:pt x="223" y="368"/>
                      <a:pt x="267" y="272"/>
                    </a:cubicBezTo>
                    <a:cubicBezTo>
                      <a:pt x="332" y="106"/>
                      <a:pt x="372" y="5"/>
                      <a:pt x="368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80;p26">
                <a:extLst>
                  <a:ext uri="{FF2B5EF4-FFF2-40B4-BE49-F238E27FC236}">
                    <a16:creationId xmlns:a16="http://schemas.microsoft.com/office/drawing/2014/main" id="{6FB7361E-4768-B745-8DE7-8B7071C97AEB}"/>
                  </a:ext>
                </a:extLst>
              </p:cNvPr>
              <p:cNvSpPr/>
              <p:nvPr/>
            </p:nvSpPr>
            <p:spPr>
              <a:xfrm>
                <a:off x="633265" y="1865180"/>
                <a:ext cx="6655" cy="46861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028" extrusionOk="0">
                    <a:moveTo>
                      <a:pt x="80" y="1"/>
                    </a:moveTo>
                    <a:cubicBezTo>
                      <a:pt x="79" y="1"/>
                      <a:pt x="79" y="1"/>
                      <a:pt x="79" y="1"/>
                    </a:cubicBezTo>
                    <a:cubicBezTo>
                      <a:pt x="67" y="1"/>
                      <a:pt x="101" y="233"/>
                      <a:pt x="79" y="516"/>
                    </a:cubicBezTo>
                    <a:cubicBezTo>
                      <a:pt x="62" y="800"/>
                      <a:pt x="1" y="1024"/>
                      <a:pt x="14" y="1028"/>
                    </a:cubicBezTo>
                    <a:cubicBezTo>
                      <a:pt x="14" y="1028"/>
                      <a:pt x="14" y="1028"/>
                      <a:pt x="14" y="1028"/>
                    </a:cubicBezTo>
                    <a:cubicBezTo>
                      <a:pt x="24" y="1028"/>
                      <a:pt x="110" y="807"/>
                      <a:pt x="127" y="521"/>
                    </a:cubicBezTo>
                    <a:cubicBezTo>
                      <a:pt x="145" y="230"/>
                      <a:pt x="94" y="1"/>
                      <a:pt x="80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81;p26">
                <a:extLst>
                  <a:ext uri="{FF2B5EF4-FFF2-40B4-BE49-F238E27FC236}">
                    <a16:creationId xmlns:a16="http://schemas.microsoft.com/office/drawing/2014/main" id="{60B87B64-C987-A04C-AE4C-8FD985F90B4E}"/>
                  </a:ext>
                </a:extLst>
              </p:cNvPr>
              <p:cNvSpPr/>
              <p:nvPr/>
            </p:nvSpPr>
            <p:spPr>
              <a:xfrm>
                <a:off x="-274696" y="1817590"/>
                <a:ext cx="294251" cy="305967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6712" extrusionOk="0">
                    <a:moveTo>
                      <a:pt x="4295" y="0"/>
                    </a:moveTo>
                    <a:lnTo>
                      <a:pt x="0" y="4624"/>
                    </a:lnTo>
                    <a:cubicBezTo>
                      <a:pt x="283" y="5249"/>
                      <a:pt x="686" y="5839"/>
                      <a:pt x="1245" y="6237"/>
                    </a:cubicBezTo>
                    <a:cubicBezTo>
                      <a:pt x="1656" y="6532"/>
                      <a:pt x="2159" y="6711"/>
                      <a:pt x="2661" y="6711"/>
                    </a:cubicBezTo>
                    <a:cubicBezTo>
                      <a:pt x="2842" y="6711"/>
                      <a:pt x="3023" y="6688"/>
                      <a:pt x="3199" y="6638"/>
                    </a:cubicBezTo>
                    <a:cubicBezTo>
                      <a:pt x="3859" y="6451"/>
                      <a:pt x="4405" y="5839"/>
                      <a:pt x="4426" y="5152"/>
                    </a:cubicBezTo>
                    <a:cubicBezTo>
                      <a:pt x="4597" y="5350"/>
                      <a:pt x="4858" y="5452"/>
                      <a:pt x="5119" y="5452"/>
                    </a:cubicBezTo>
                    <a:cubicBezTo>
                      <a:pt x="5348" y="5452"/>
                      <a:pt x="5577" y="5373"/>
                      <a:pt x="5743" y="5214"/>
                    </a:cubicBezTo>
                    <a:cubicBezTo>
                      <a:pt x="6096" y="4873"/>
                      <a:pt x="6092" y="4234"/>
                      <a:pt x="5733" y="3899"/>
                    </a:cubicBezTo>
                    <a:cubicBezTo>
                      <a:pt x="6057" y="3732"/>
                      <a:pt x="6428" y="3496"/>
                      <a:pt x="6445" y="3129"/>
                    </a:cubicBezTo>
                    <a:cubicBezTo>
                      <a:pt x="6455" y="2897"/>
                      <a:pt x="6306" y="2683"/>
                      <a:pt x="6122" y="2535"/>
                    </a:cubicBezTo>
                    <a:cubicBezTo>
                      <a:pt x="5934" y="2391"/>
                      <a:pt x="5716" y="2299"/>
                      <a:pt x="5515" y="2177"/>
                    </a:cubicBezTo>
                    <a:cubicBezTo>
                      <a:pt x="4767" y="1731"/>
                      <a:pt x="4287" y="870"/>
                      <a:pt x="42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82;p26">
                <a:extLst>
                  <a:ext uri="{FF2B5EF4-FFF2-40B4-BE49-F238E27FC236}">
                    <a16:creationId xmlns:a16="http://schemas.microsoft.com/office/drawing/2014/main" id="{1424BEA8-B956-224E-85B3-ABEFC26B9AA4}"/>
                  </a:ext>
                </a:extLst>
              </p:cNvPr>
              <p:cNvSpPr/>
              <p:nvPr/>
            </p:nvSpPr>
            <p:spPr>
              <a:xfrm>
                <a:off x="-318731" y="1708186"/>
                <a:ext cx="235674" cy="401649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8811" extrusionOk="0">
                    <a:moveTo>
                      <a:pt x="2665" y="1"/>
                    </a:moveTo>
                    <a:lnTo>
                      <a:pt x="0" y="2020"/>
                    </a:lnTo>
                    <a:lnTo>
                      <a:pt x="406" y="8615"/>
                    </a:lnTo>
                    <a:lnTo>
                      <a:pt x="3597" y="8811"/>
                    </a:lnTo>
                    <a:cubicBezTo>
                      <a:pt x="3540" y="8466"/>
                      <a:pt x="3680" y="7007"/>
                      <a:pt x="3680" y="7007"/>
                    </a:cubicBezTo>
                    <a:cubicBezTo>
                      <a:pt x="3680" y="7007"/>
                      <a:pt x="5008" y="6866"/>
                      <a:pt x="5091" y="5547"/>
                    </a:cubicBezTo>
                    <a:cubicBezTo>
                      <a:pt x="5170" y="4227"/>
                      <a:pt x="5091" y="1186"/>
                      <a:pt x="5091" y="1186"/>
                    </a:cubicBezTo>
                    <a:lnTo>
                      <a:pt x="2665" y="1"/>
                    </a:ln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83;p26">
                <a:extLst>
                  <a:ext uri="{FF2B5EF4-FFF2-40B4-BE49-F238E27FC236}">
                    <a16:creationId xmlns:a16="http://schemas.microsoft.com/office/drawing/2014/main" id="{CB7B355C-4B58-5E44-B6A7-D35138DF12E9}"/>
                  </a:ext>
                </a:extLst>
              </p:cNvPr>
              <p:cNvSpPr/>
              <p:nvPr/>
            </p:nvSpPr>
            <p:spPr>
              <a:xfrm>
                <a:off x="-114146" y="1855653"/>
                <a:ext cx="15362" cy="15362"/>
              </a:xfrm>
              <a:custGeom>
                <a:avLst/>
                <a:gdLst/>
                <a:ahLst/>
                <a:cxnLst/>
                <a:rect l="l" t="t" r="r" b="b"/>
                <a:pathLst>
                  <a:path w="337" h="337" extrusionOk="0">
                    <a:moveTo>
                      <a:pt x="170" y="0"/>
                    </a:moveTo>
                    <a:cubicBezTo>
                      <a:pt x="75" y="0"/>
                      <a:pt x="0" y="75"/>
                      <a:pt x="0" y="166"/>
                    </a:cubicBezTo>
                    <a:cubicBezTo>
                      <a:pt x="0" y="262"/>
                      <a:pt x="75" y="337"/>
                      <a:pt x="170" y="337"/>
                    </a:cubicBezTo>
                    <a:cubicBezTo>
                      <a:pt x="262" y="337"/>
                      <a:pt x="337" y="262"/>
                      <a:pt x="337" y="166"/>
                    </a:cubicBezTo>
                    <a:cubicBezTo>
                      <a:pt x="337" y="75"/>
                      <a:pt x="262" y="0"/>
                      <a:pt x="1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84;p26">
                <a:extLst>
                  <a:ext uri="{FF2B5EF4-FFF2-40B4-BE49-F238E27FC236}">
                    <a16:creationId xmlns:a16="http://schemas.microsoft.com/office/drawing/2014/main" id="{2F9ACCD9-C279-8343-BEE8-45F8A7835715}"/>
                  </a:ext>
                </a:extLst>
              </p:cNvPr>
              <p:cNvSpPr/>
              <p:nvPr/>
            </p:nvSpPr>
            <p:spPr>
              <a:xfrm>
                <a:off x="-122123" y="1845579"/>
                <a:ext cx="31271" cy="9436"/>
              </a:xfrm>
              <a:custGeom>
                <a:avLst/>
                <a:gdLst/>
                <a:ahLst/>
                <a:cxnLst/>
                <a:rect l="l" t="t" r="r" b="b"/>
                <a:pathLst>
                  <a:path w="686" h="207" extrusionOk="0">
                    <a:moveTo>
                      <a:pt x="324" y="1"/>
                    </a:moveTo>
                    <a:cubicBezTo>
                      <a:pt x="222" y="1"/>
                      <a:pt x="135" y="37"/>
                      <a:pt x="83" y="72"/>
                    </a:cubicBezTo>
                    <a:cubicBezTo>
                      <a:pt x="22" y="112"/>
                      <a:pt x="0" y="151"/>
                      <a:pt x="9" y="164"/>
                    </a:cubicBezTo>
                    <a:cubicBezTo>
                      <a:pt x="12" y="168"/>
                      <a:pt x="17" y="169"/>
                      <a:pt x="23" y="169"/>
                    </a:cubicBezTo>
                    <a:cubicBezTo>
                      <a:pt x="62" y="169"/>
                      <a:pt x="170" y="111"/>
                      <a:pt x="309" y="111"/>
                    </a:cubicBezTo>
                    <a:cubicBezTo>
                      <a:pt x="321" y="111"/>
                      <a:pt x="333" y="111"/>
                      <a:pt x="345" y="112"/>
                    </a:cubicBezTo>
                    <a:cubicBezTo>
                      <a:pt x="511" y="120"/>
                      <a:pt x="631" y="206"/>
                      <a:pt x="669" y="206"/>
                    </a:cubicBezTo>
                    <a:cubicBezTo>
                      <a:pt x="672" y="206"/>
                      <a:pt x="675" y="205"/>
                      <a:pt x="678" y="203"/>
                    </a:cubicBezTo>
                    <a:cubicBezTo>
                      <a:pt x="686" y="195"/>
                      <a:pt x="669" y="151"/>
                      <a:pt x="617" y="103"/>
                    </a:cubicBezTo>
                    <a:cubicBezTo>
                      <a:pt x="560" y="54"/>
                      <a:pt x="468" y="7"/>
                      <a:pt x="355" y="2"/>
                    </a:cubicBezTo>
                    <a:cubicBezTo>
                      <a:pt x="344" y="1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85;p26">
                <a:extLst>
                  <a:ext uri="{FF2B5EF4-FFF2-40B4-BE49-F238E27FC236}">
                    <a16:creationId xmlns:a16="http://schemas.microsoft.com/office/drawing/2014/main" id="{5B563C5D-7210-CA4D-8465-F353F300A4B0}"/>
                  </a:ext>
                </a:extLst>
              </p:cNvPr>
              <p:cNvSpPr/>
              <p:nvPr/>
            </p:nvSpPr>
            <p:spPr>
              <a:xfrm>
                <a:off x="-203447" y="1855653"/>
                <a:ext cx="15408" cy="15362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7" extrusionOk="0">
                    <a:moveTo>
                      <a:pt x="172" y="0"/>
                    </a:moveTo>
                    <a:cubicBezTo>
                      <a:pt x="75" y="0"/>
                      <a:pt x="1" y="75"/>
                      <a:pt x="1" y="166"/>
                    </a:cubicBezTo>
                    <a:cubicBezTo>
                      <a:pt x="1" y="262"/>
                      <a:pt x="75" y="337"/>
                      <a:pt x="172" y="337"/>
                    </a:cubicBezTo>
                    <a:cubicBezTo>
                      <a:pt x="263" y="337"/>
                      <a:pt x="338" y="262"/>
                      <a:pt x="338" y="166"/>
                    </a:cubicBezTo>
                    <a:cubicBezTo>
                      <a:pt x="338" y="75"/>
                      <a:pt x="263" y="0"/>
                      <a:pt x="1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86;p26">
                <a:extLst>
                  <a:ext uri="{FF2B5EF4-FFF2-40B4-BE49-F238E27FC236}">
                    <a16:creationId xmlns:a16="http://schemas.microsoft.com/office/drawing/2014/main" id="{B279AC79-8810-E24D-BE2E-95A7F4AD7D6A}"/>
                  </a:ext>
                </a:extLst>
              </p:cNvPr>
              <p:cNvSpPr/>
              <p:nvPr/>
            </p:nvSpPr>
            <p:spPr>
              <a:xfrm>
                <a:off x="-213977" y="1845579"/>
                <a:ext cx="31362" cy="9436"/>
              </a:xfrm>
              <a:custGeom>
                <a:avLst/>
                <a:gdLst/>
                <a:ahLst/>
                <a:cxnLst/>
                <a:rect l="l" t="t" r="r" b="b"/>
                <a:pathLst>
                  <a:path w="688" h="207" extrusionOk="0">
                    <a:moveTo>
                      <a:pt x="324" y="1"/>
                    </a:moveTo>
                    <a:cubicBezTo>
                      <a:pt x="223" y="1"/>
                      <a:pt x="136" y="37"/>
                      <a:pt x="84" y="72"/>
                    </a:cubicBezTo>
                    <a:cubicBezTo>
                      <a:pt x="22" y="112"/>
                      <a:pt x="0" y="151"/>
                      <a:pt x="10" y="164"/>
                    </a:cubicBezTo>
                    <a:cubicBezTo>
                      <a:pt x="12" y="168"/>
                      <a:pt x="16" y="169"/>
                      <a:pt x="22" y="169"/>
                    </a:cubicBezTo>
                    <a:cubicBezTo>
                      <a:pt x="59" y="169"/>
                      <a:pt x="170" y="111"/>
                      <a:pt x="310" y="111"/>
                    </a:cubicBezTo>
                    <a:cubicBezTo>
                      <a:pt x="322" y="111"/>
                      <a:pt x="334" y="111"/>
                      <a:pt x="346" y="112"/>
                    </a:cubicBezTo>
                    <a:cubicBezTo>
                      <a:pt x="512" y="120"/>
                      <a:pt x="628" y="206"/>
                      <a:pt x="665" y="206"/>
                    </a:cubicBezTo>
                    <a:cubicBezTo>
                      <a:pt x="668" y="206"/>
                      <a:pt x="671" y="205"/>
                      <a:pt x="674" y="203"/>
                    </a:cubicBezTo>
                    <a:cubicBezTo>
                      <a:pt x="687" y="195"/>
                      <a:pt x="669" y="151"/>
                      <a:pt x="613" y="103"/>
                    </a:cubicBezTo>
                    <a:cubicBezTo>
                      <a:pt x="560" y="54"/>
                      <a:pt x="468" y="7"/>
                      <a:pt x="355" y="2"/>
                    </a:cubicBezTo>
                    <a:cubicBezTo>
                      <a:pt x="344" y="1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87;p26">
                <a:extLst>
                  <a:ext uri="{FF2B5EF4-FFF2-40B4-BE49-F238E27FC236}">
                    <a16:creationId xmlns:a16="http://schemas.microsoft.com/office/drawing/2014/main" id="{F38F24FE-C3C2-224B-A92E-EEA5B2F3720B}"/>
                  </a:ext>
                </a:extLst>
              </p:cNvPr>
              <p:cNvSpPr/>
              <p:nvPr/>
            </p:nvSpPr>
            <p:spPr>
              <a:xfrm>
                <a:off x="-185669" y="1931689"/>
                <a:ext cx="45084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38" extrusionOk="0">
                    <a:moveTo>
                      <a:pt x="79" y="1"/>
                    </a:moveTo>
                    <a:cubicBezTo>
                      <a:pt x="77" y="1"/>
                      <a:pt x="86" y="8"/>
                      <a:pt x="109" y="23"/>
                    </a:cubicBezTo>
                    <a:cubicBezTo>
                      <a:pt x="109" y="23"/>
                      <a:pt x="0" y="333"/>
                      <a:pt x="385" y="495"/>
                    </a:cubicBezTo>
                    <a:cubicBezTo>
                      <a:pt x="458" y="525"/>
                      <a:pt x="525" y="538"/>
                      <a:pt x="586" y="538"/>
                    </a:cubicBezTo>
                    <a:cubicBezTo>
                      <a:pt x="840" y="538"/>
                      <a:pt x="988" y="325"/>
                      <a:pt x="988" y="325"/>
                    </a:cubicBezTo>
                    <a:cubicBezTo>
                      <a:pt x="663" y="325"/>
                      <a:pt x="94" y="1"/>
                      <a:pt x="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88;p26">
                <a:extLst>
                  <a:ext uri="{FF2B5EF4-FFF2-40B4-BE49-F238E27FC236}">
                    <a16:creationId xmlns:a16="http://schemas.microsoft.com/office/drawing/2014/main" id="{2AF08324-3F41-1643-B6C3-B4B0F9E01E36}"/>
                  </a:ext>
                </a:extLst>
              </p:cNvPr>
              <p:cNvSpPr/>
              <p:nvPr/>
            </p:nvSpPr>
            <p:spPr>
              <a:xfrm>
                <a:off x="-230706" y="2000659"/>
                <a:ext cx="79728" cy="41801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917" extrusionOk="0">
                    <a:moveTo>
                      <a:pt x="0" y="0"/>
                    </a:moveTo>
                    <a:cubicBezTo>
                      <a:pt x="0" y="0"/>
                      <a:pt x="376" y="916"/>
                      <a:pt x="1608" y="916"/>
                    </a:cubicBezTo>
                    <a:cubicBezTo>
                      <a:pt x="1644" y="916"/>
                      <a:pt x="1681" y="915"/>
                      <a:pt x="1718" y="914"/>
                    </a:cubicBezTo>
                    <a:lnTo>
                      <a:pt x="1749" y="591"/>
                    </a:lnTo>
                    <a:lnTo>
                      <a:pt x="1749" y="591"/>
                    </a:lnTo>
                    <a:cubicBezTo>
                      <a:pt x="1749" y="591"/>
                      <a:pt x="1748" y="591"/>
                      <a:pt x="1747" y="591"/>
                    </a:cubicBezTo>
                    <a:cubicBezTo>
                      <a:pt x="1700" y="591"/>
                      <a:pt x="838" y="583"/>
                      <a:pt x="0" y="0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89;p26">
                <a:extLst>
                  <a:ext uri="{FF2B5EF4-FFF2-40B4-BE49-F238E27FC236}">
                    <a16:creationId xmlns:a16="http://schemas.microsoft.com/office/drawing/2014/main" id="{C1B733CC-C8EF-1642-9220-E1856D51EB9E}"/>
                  </a:ext>
                </a:extLst>
              </p:cNvPr>
              <p:cNvSpPr/>
              <p:nvPr/>
            </p:nvSpPr>
            <p:spPr>
              <a:xfrm>
                <a:off x="-463782" y="1667843"/>
                <a:ext cx="411450" cy="438026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9609" extrusionOk="0">
                    <a:moveTo>
                      <a:pt x="5554" y="1"/>
                    </a:moveTo>
                    <a:cubicBezTo>
                      <a:pt x="5335" y="1"/>
                      <a:pt x="5151" y="25"/>
                      <a:pt x="5000" y="25"/>
                    </a:cubicBezTo>
                    <a:cubicBezTo>
                      <a:pt x="4633" y="25"/>
                      <a:pt x="3147" y="322"/>
                      <a:pt x="2142" y="1677"/>
                    </a:cubicBezTo>
                    <a:lnTo>
                      <a:pt x="2138" y="1672"/>
                    </a:lnTo>
                    <a:cubicBezTo>
                      <a:pt x="1775" y="2053"/>
                      <a:pt x="1254" y="3289"/>
                      <a:pt x="1194" y="3727"/>
                    </a:cubicBezTo>
                    <a:cubicBezTo>
                      <a:pt x="1137" y="4163"/>
                      <a:pt x="1211" y="4605"/>
                      <a:pt x="1206" y="5046"/>
                    </a:cubicBezTo>
                    <a:cubicBezTo>
                      <a:pt x="1202" y="5488"/>
                      <a:pt x="1101" y="5960"/>
                      <a:pt x="774" y="6252"/>
                    </a:cubicBezTo>
                    <a:cubicBezTo>
                      <a:pt x="564" y="6440"/>
                      <a:pt x="272" y="6545"/>
                      <a:pt x="145" y="6795"/>
                    </a:cubicBezTo>
                    <a:cubicBezTo>
                      <a:pt x="0" y="7087"/>
                      <a:pt x="163" y="7459"/>
                      <a:pt x="433" y="7642"/>
                    </a:cubicBezTo>
                    <a:cubicBezTo>
                      <a:pt x="669" y="7796"/>
                      <a:pt x="953" y="7837"/>
                      <a:pt x="1237" y="7837"/>
                    </a:cubicBezTo>
                    <a:cubicBezTo>
                      <a:pt x="1284" y="7837"/>
                      <a:pt x="1330" y="7836"/>
                      <a:pt x="1377" y="7834"/>
                    </a:cubicBezTo>
                    <a:lnTo>
                      <a:pt x="1377" y="7834"/>
                    </a:lnTo>
                    <a:cubicBezTo>
                      <a:pt x="1303" y="8485"/>
                      <a:pt x="1805" y="9150"/>
                      <a:pt x="2452" y="9250"/>
                    </a:cubicBezTo>
                    <a:cubicBezTo>
                      <a:pt x="2510" y="9259"/>
                      <a:pt x="2567" y="9263"/>
                      <a:pt x="2625" y="9263"/>
                    </a:cubicBezTo>
                    <a:cubicBezTo>
                      <a:pt x="2901" y="9263"/>
                      <a:pt x="3172" y="9164"/>
                      <a:pt x="3396" y="9001"/>
                    </a:cubicBezTo>
                    <a:cubicBezTo>
                      <a:pt x="3619" y="9215"/>
                      <a:pt x="3850" y="9421"/>
                      <a:pt x="4100" y="9609"/>
                    </a:cubicBezTo>
                    <a:cubicBezTo>
                      <a:pt x="4157" y="7686"/>
                      <a:pt x="4113" y="5763"/>
                      <a:pt x="3977" y="3848"/>
                    </a:cubicBezTo>
                    <a:cubicBezTo>
                      <a:pt x="4860" y="3691"/>
                      <a:pt x="6438" y="3215"/>
                      <a:pt x="6713" y="1808"/>
                    </a:cubicBezTo>
                    <a:cubicBezTo>
                      <a:pt x="7063" y="2608"/>
                      <a:pt x="7600" y="3049"/>
                      <a:pt x="8308" y="3657"/>
                    </a:cubicBezTo>
                    <a:cubicBezTo>
                      <a:pt x="8308" y="3657"/>
                      <a:pt x="9025" y="2459"/>
                      <a:pt x="7718" y="1101"/>
                    </a:cubicBezTo>
                    <a:cubicBezTo>
                      <a:pt x="6794" y="142"/>
                      <a:pt x="6076" y="1"/>
                      <a:pt x="5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90;p26">
                <a:extLst>
                  <a:ext uri="{FF2B5EF4-FFF2-40B4-BE49-F238E27FC236}">
                    <a16:creationId xmlns:a16="http://schemas.microsoft.com/office/drawing/2014/main" id="{541CEBAE-3C66-194B-BE15-1F0E09D41F2E}"/>
                  </a:ext>
                </a:extLst>
              </p:cNvPr>
              <p:cNvSpPr/>
              <p:nvPr/>
            </p:nvSpPr>
            <p:spPr>
              <a:xfrm>
                <a:off x="-277933" y="1746249"/>
                <a:ext cx="120572" cy="78999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1733" extrusionOk="0">
                    <a:moveTo>
                      <a:pt x="2575" y="0"/>
                    </a:moveTo>
                    <a:cubicBezTo>
                      <a:pt x="2575" y="0"/>
                      <a:pt x="2575" y="0"/>
                      <a:pt x="2575" y="0"/>
                    </a:cubicBezTo>
                    <a:cubicBezTo>
                      <a:pt x="2553" y="0"/>
                      <a:pt x="2583" y="210"/>
                      <a:pt x="2522" y="529"/>
                    </a:cubicBezTo>
                    <a:cubicBezTo>
                      <a:pt x="2488" y="686"/>
                      <a:pt x="2431" y="875"/>
                      <a:pt x="2313" y="1049"/>
                    </a:cubicBezTo>
                    <a:cubicBezTo>
                      <a:pt x="2195" y="1224"/>
                      <a:pt x="2016" y="1378"/>
                      <a:pt x="1788" y="1473"/>
                    </a:cubicBezTo>
                    <a:cubicBezTo>
                      <a:pt x="1485" y="1602"/>
                      <a:pt x="1177" y="1629"/>
                      <a:pt x="907" y="1629"/>
                    </a:cubicBezTo>
                    <a:cubicBezTo>
                      <a:pt x="772" y="1629"/>
                      <a:pt x="647" y="1622"/>
                      <a:pt x="538" y="1618"/>
                    </a:cubicBezTo>
                    <a:cubicBezTo>
                      <a:pt x="372" y="1609"/>
                      <a:pt x="238" y="1604"/>
                      <a:pt x="145" y="1604"/>
                    </a:cubicBezTo>
                    <a:cubicBezTo>
                      <a:pt x="52" y="1604"/>
                      <a:pt x="1" y="1609"/>
                      <a:pt x="1" y="1618"/>
                    </a:cubicBezTo>
                    <a:cubicBezTo>
                      <a:pt x="1" y="1636"/>
                      <a:pt x="202" y="1662"/>
                      <a:pt x="534" y="1701"/>
                    </a:cubicBezTo>
                    <a:cubicBezTo>
                      <a:pt x="670" y="1715"/>
                      <a:pt x="836" y="1733"/>
                      <a:pt x="1018" y="1733"/>
                    </a:cubicBezTo>
                    <a:cubicBezTo>
                      <a:pt x="1269" y="1733"/>
                      <a:pt x="1553" y="1699"/>
                      <a:pt x="1836" y="1578"/>
                    </a:cubicBezTo>
                    <a:cubicBezTo>
                      <a:pt x="2081" y="1478"/>
                      <a:pt x="2282" y="1303"/>
                      <a:pt x="2405" y="1106"/>
                    </a:cubicBezTo>
                    <a:cubicBezTo>
                      <a:pt x="2527" y="914"/>
                      <a:pt x="2579" y="713"/>
                      <a:pt x="2601" y="543"/>
                    </a:cubicBezTo>
                    <a:cubicBezTo>
                      <a:pt x="2645" y="209"/>
                      <a:pt x="2584" y="0"/>
                      <a:pt x="25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91;p26">
                <a:extLst>
                  <a:ext uri="{FF2B5EF4-FFF2-40B4-BE49-F238E27FC236}">
                    <a16:creationId xmlns:a16="http://schemas.microsoft.com/office/drawing/2014/main" id="{787BCB2D-F63A-CE4A-80A8-86B36A0738B0}"/>
                  </a:ext>
                </a:extLst>
              </p:cNvPr>
              <p:cNvSpPr/>
              <p:nvPr/>
            </p:nvSpPr>
            <p:spPr>
              <a:xfrm>
                <a:off x="-434699" y="1751811"/>
                <a:ext cx="83922" cy="216666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4753" extrusionOk="0">
                    <a:moveTo>
                      <a:pt x="1826" y="1"/>
                    </a:moveTo>
                    <a:cubicBezTo>
                      <a:pt x="1817" y="1"/>
                      <a:pt x="1753" y="49"/>
                      <a:pt x="1643" y="132"/>
                    </a:cubicBezTo>
                    <a:cubicBezTo>
                      <a:pt x="1530" y="223"/>
                      <a:pt x="1368" y="360"/>
                      <a:pt x="1181" y="543"/>
                    </a:cubicBezTo>
                    <a:cubicBezTo>
                      <a:pt x="993" y="722"/>
                      <a:pt x="774" y="949"/>
                      <a:pt x="586" y="1242"/>
                    </a:cubicBezTo>
                    <a:cubicBezTo>
                      <a:pt x="394" y="1534"/>
                      <a:pt x="233" y="1897"/>
                      <a:pt x="193" y="2304"/>
                    </a:cubicBezTo>
                    <a:cubicBezTo>
                      <a:pt x="167" y="2510"/>
                      <a:pt x="184" y="2710"/>
                      <a:pt x="227" y="2898"/>
                    </a:cubicBezTo>
                    <a:cubicBezTo>
                      <a:pt x="276" y="3087"/>
                      <a:pt x="350" y="3257"/>
                      <a:pt x="416" y="3414"/>
                    </a:cubicBezTo>
                    <a:cubicBezTo>
                      <a:pt x="551" y="3724"/>
                      <a:pt x="634" y="4025"/>
                      <a:pt x="578" y="4267"/>
                    </a:cubicBezTo>
                    <a:cubicBezTo>
                      <a:pt x="525" y="4511"/>
                      <a:pt x="346" y="4651"/>
                      <a:pt x="219" y="4695"/>
                    </a:cubicBezTo>
                    <a:cubicBezTo>
                      <a:pt x="150" y="4720"/>
                      <a:pt x="94" y="4725"/>
                      <a:pt x="56" y="4725"/>
                    </a:cubicBezTo>
                    <a:cubicBezTo>
                      <a:pt x="34" y="4725"/>
                      <a:pt x="18" y="4723"/>
                      <a:pt x="9" y="4723"/>
                    </a:cubicBezTo>
                    <a:cubicBezTo>
                      <a:pt x="4" y="4723"/>
                      <a:pt x="1" y="4724"/>
                      <a:pt x="1" y="4725"/>
                    </a:cubicBezTo>
                    <a:cubicBezTo>
                      <a:pt x="1" y="4729"/>
                      <a:pt x="23" y="4739"/>
                      <a:pt x="57" y="4747"/>
                    </a:cubicBezTo>
                    <a:cubicBezTo>
                      <a:pt x="74" y="4751"/>
                      <a:pt x="94" y="4753"/>
                      <a:pt x="117" y="4753"/>
                    </a:cubicBezTo>
                    <a:cubicBezTo>
                      <a:pt x="150" y="4753"/>
                      <a:pt x="189" y="4749"/>
                      <a:pt x="233" y="4739"/>
                    </a:cubicBezTo>
                    <a:cubicBezTo>
                      <a:pt x="376" y="4703"/>
                      <a:pt x="586" y="4559"/>
                      <a:pt x="656" y="4288"/>
                    </a:cubicBezTo>
                    <a:cubicBezTo>
                      <a:pt x="731" y="4017"/>
                      <a:pt x="647" y="3690"/>
                      <a:pt x="516" y="3375"/>
                    </a:cubicBezTo>
                    <a:cubicBezTo>
                      <a:pt x="451" y="3213"/>
                      <a:pt x="380" y="3047"/>
                      <a:pt x="342" y="2872"/>
                    </a:cubicBezTo>
                    <a:cubicBezTo>
                      <a:pt x="298" y="2698"/>
                      <a:pt x="285" y="2510"/>
                      <a:pt x="306" y="2317"/>
                    </a:cubicBezTo>
                    <a:cubicBezTo>
                      <a:pt x="346" y="1933"/>
                      <a:pt x="499" y="1587"/>
                      <a:pt x="673" y="1304"/>
                    </a:cubicBezTo>
                    <a:cubicBezTo>
                      <a:pt x="857" y="1015"/>
                      <a:pt x="1062" y="788"/>
                      <a:pt x="1237" y="600"/>
                    </a:cubicBezTo>
                    <a:cubicBezTo>
                      <a:pt x="1600" y="233"/>
                      <a:pt x="1840" y="14"/>
                      <a:pt x="1827" y="1"/>
                    </a:cubicBezTo>
                    <a:cubicBezTo>
                      <a:pt x="1827" y="1"/>
                      <a:pt x="1826" y="1"/>
                      <a:pt x="18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92;p26">
                <a:extLst>
                  <a:ext uri="{FF2B5EF4-FFF2-40B4-BE49-F238E27FC236}">
                    <a16:creationId xmlns:a16="http://schemas.microsoft.com/office/drawing/2014/main" id="{A6DE3CA1-7469-164B-B688-400A982899EB}"/>
                  </a:ext>
                </a:extLst>
              </p:cNvPr>
              <p:cNvSpPr/>
              <p:nvPr/>
            </p:nvSpPr>
            <p:spPr>
              <a:xfrm>
                <a:off x="-84880" y="1790649"/>
                <a:ext cx="89119" cy="119661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2625" extrusionOk="0">
                    <a:moveTo>
                      <a:pt x="40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lnTo>
                      <a:pt x="40" y="1"/>
                    </a:lnTo>
                    <a:cubicBezTo>
                      <a:pt x="26" y="1"/>
                      <a:pt x="0" y="232"/>
                      <a:pt x="44" y="595"/>
                    </a:cubicBezTo>
                    <a:cubicBezTo>
                      <a:pt x="92" y="958"/>
                      <a:pt x="219" y="1469"/>
                      <a:pt x="508" y="1959"/>
                    </a:cubicBezTo>
                    <a:cubicBezTo>
                      <a:pt x="651" y="2203"/>
                      <a:pt x="831" y="2427"/>
                      <a:pt x="1067" y="2540"/>
                    </a:cubicBezTo>
                    <a:cubicBezTo>
                      <a:pt x="1178" y="2597"/>
                      <a:pt x="1297" y="2624"/>
                      <a:pt x="1408" y="2624"/>
                    </a:cubicBezTo>
                    <a:cubicBezTo>
                      <a:pt x="1528" y="2624"/>
                      <a:pt x="1640" y="2593"/>
                      <a:pt x="1726" y="2532"/>
                    </a:cubicBezTo>
                    <a:cubicBezTo>
                      <a:pt x="1897" y="2418"/>
                      <a:pt x="1954" y="2252"/>
                      <a:pt x="1954" y="2147"/>
                    </a:cubicBezTo>
                    <a:cubicBezTo>
                      <a:pt x="1954" y="2042"/>
                      <a:pt x="1917" y="1989"/>
                      <a:pt x="1911" y="1989"/>
                    </a:cubicBezTo>
                    <a:cubicBezTo>
                      <a:pt x="1910" y="1989"/>
                      <a:pt x="1910" y="1989"/>
                      <a:pt x="1910" y="1989"/>
                    </a:cubicBezTo>
                    <a:cubicBezTo>
                      <a:pt x="1902" y="1989"/>
                      <a:pt x="1924" y="2046"/>
                      <a:pt x="1910" y="2142"/>
                    </a:cubicBezTo>
                    <a:cubicBezTo>
                      <a:pt x="1893" y="2235"/>
                      <a:pt x="1831" y="2378"/>
                      <a:pt x="1683" y="2461"/>
                    </a:cubicBezTo>
                    <a:cubicBezTo>
                      <a:pt x="1616" y="2503"/>
                      <a:pt x="1529" y="2525"/>
                      <a:pt x="1435" y="2525"/>
                    </a:cubicBezTo>
                    <a:cubicBezTo>
                      <a:pt x="1332" y="2525"/>
                      <a:pt x="1220" y="2499"/>
                      <a:pt x="1115" y="2445"/>
                    </a:cubicBezTo>
                    <a:cubicBezTo>
                      <a:pt x="914" y="2344"/>
                      <a:pt x="748" y="2134"/>
                      <a:pt x="608" y="1898"/>
                    </a:cubicBezTo>
                    <a:cubicBezTo>
                      <a:pt x="328" y="1426"/>
                      <a:pt x="193" y="936"/>
                      <a:pt x="127" y="583"/>
                    </a:cubicBezTo>
                    <a:cubicBezTo>
                      <a:pt x="63" y="227"/>
                      <a:pt x="58" y="1"/>
                      <a:pt x="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93;p26">
                <a:extLst>
                  <a:ext uri="{FF2B5EF4-FFF2-40B4-BE49-F238E27FC236}">
                    <a16:creationId xmlns:a16="http://schemas.microsoft.com/office/drawing/2014/main" id="{5DC331EA-15F2-004A-B14B-32F3ACABBEFF}"/>
                  </a:ext>
                </a:extLst>
              </p:cNvPr>
              <p:cNvSpPr/>
              <p:nvPr/>
            </p:nvSpPr>
            <p:spPr>
              <a:xfrm>
                <a:off x="-90897" y="2826977"/>
                <a:ext cx="205087" cy="1628251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35719" extrusionOk="0">
                    <a:moveTo>
                      <a:pt x="1" y="0"/>
                    </a:moveTo>
                    <a:lnTo>
                      <a:pt x="640" y="35718"/>
                    </a:lnTo>
                    <a:cubicBezTo>
                      <a:pt x="640" y="35718"/>
                      <a:pt x="3930" y="24019"/>
                      <a:pt x="4214" y="19308"/>
                    </a:cubicBezTo>
                    <a:cubicBezTo>
                      <a:pt x="4498" y="14593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94;p26">
                <a:extLst>
                  <a:ext uri="{FF2B5EF4-FFF2-40B4-BE49-F238E27FC236}">
                    <a16:creationId xmlns:a16="http://schemas.microsoft.com/office/drawing/2014/main" id="{E540E63D-62F8-7B46-9399-98160D75BA3F}"/>
                  </a:ext>
                </a:extLst>
              </p:cNvPr>
              <p:cNvSpPr/>
              <p:nvPr/>
            </p:nvSpPr>
            <p:spPr>
              <a:xfrm>
                <a:off x="-477919" y="2696154"/>
                <a:ext cx="441491" cy="1776418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38742" extrusionOk="0">
                    <a:moveTo>
                      <a:pt x="8347" y="0"/>
                    </a:moveTo>
                    <a:lnTo>
                      <a:pt x="2146" y="162"/>
                    </a:lnTo>
                    <a:cubicBezTo>
                      <a:pt x="2145" y="162"/>
                      <a:pt x="2145" y="162"/>
                      <a:pt x="2144" y="162"/>
                    </a:cubicBezTo>
                    <a:cubicBezTo>
                      <a:pt x="2028" y="162"/>
                      <a:pt x="74" y="3039"/>
                      <a:pt x="9" y="5519"/>
                    </a:cubicBezTo>
                    <a:cubicBezTo>
                      <a:pt x="1" y="5759"/>
                      <a:pt x="13" y="6009"/>
                      <a:pt x="35" y="6253"/>
                    </a:cubicBezTo>
                    <a:cubicBezTo>
                      <a:pt x="114" y="7123"/>
                      <a:pt x="332" y="7980"/>
                      <a:pt x="656" y="8793"/>
                    </a:cubicBezTo>
                    <a:cubicBezTo>
                      <a:pt x="2321" y="13001"/>
                      <a:pt x="4043" y="17996"/>
                      <a:pt x="4069" y="19132"/>
                    </a:cubicBezTo>
                    <a:cubicBezTo>
                      <a:pt x="4156" y="22633"/>
                      <a:pt x="4842" y="38741"/>
                      <a:pt x="4842" y="38741"/>
                    </a:cubicBezTo>
                    <a:lnTo>
                      <a:pt x="9685" y="38400"/>
                    </a:lnTo>
                    <a:lnTo>
                      <a:pt x="9527" y="19132"/>
                    </a:lnTo>
                    <a:lnTo>
                      <a:pt x="834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95;p26">
                <a:extLst>
                  <a:ext uri="{FF2B5EF4-FFF2-40B4-BE49-F238E27FC236}">
                    <a16:creationId xmlns:a16="http://schemas.microsoft.com/office/drawing/2014/main" id="{4BE74DB7-1AFC-A146-BB4F-1DB6F99982D8}"/>
                  </a:ext>
                </a:extLst>
              </p:cNvPr>
              <p:cNvSpPr/>
              <p:nvPr/>
            </p:nvSpPr>
            <p:spPr>
              <a:xfrm>
                <a:off x="-260975" y="2710052"/>
                <a:ext cx="102840" cy="1755934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38520" extrusionOk="0">
                    <a:moveTo>
                      <a:pt x="32" y="0"/>
                    </a:moveTo>
                    <a:cubicBezTo>
                      <a:pt x="31" y="0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3" y="1"/>
                      <a:pt x="34" y="2"/>
                      <a:pt x="36" y="4"/>
                    </a:cubicBezTo>
                    <a:lnTo>
                      <a:pt x="36" y="4"/>
                    </a:lnTo>
                    <a:cubicBezTo>
                      <a:pt x="34" y="2"/>
                      <a:pt x="33" y="0"/>
                      <a:pt x="32" y="0"/>
                    </a:cubicBezTo>
                    <a:close/>
                    <a:moveTo>
                      <a:pt x="36" y="4"/>
                    </a:moveTo>
                    <a:cubicBezTo>
                      <a:pt x="46" y="29"/>
                      <a:pt x="53" y="165"/>
                      <a:pt x="53" y="389"/>
                    </a:cubicBezTo>
                    <a:cubicBezTo>
                      <a:pt x="57" y="647"/>
                      <a:pt x="57" y="1023"/>
                      <a:pt x="57" y="1512"/>
                    </a:cubicBezTo>
                    <a:cubicBezTo>
                      <a:pt x="61" y="2492"/>
                      <a:pt x="0" y="3908"/>
                      <a:pt x="61" y="5655"/>
                    </a:cubicBezTo>
                    <a:cubicBezTo>
                      <a:pt x="79" y="6092"/>
                      <a:pt x="93" y="6547"/>
                      <a:pt x="131" y="7023"/>
                    </a:cubicBezTo>
                    <a:cubicBezTo>
                      <a:pt x="158" y="7500"/>
                      <a:pt x="202" y="7993"/>
                      <a:pt x="254" y="8505"/>
                    </a:cubicBezTo>
                    <a:cubicBezTo>
                      <a:pt x="359" y="9527"/>
                      <a:pt x="503" y="10620"/>
                      <a:pt x="682" y="11760"/>
                    </a:cubicBezTo>
                    <a:cubicBezTo>
                      <a:pt x="865" y="12902"/>
                      <a:pt x="1071" y="14098"/>
                      <a:pt x="1241" y="15344"/>
                    </a:cubicBezTo>
                    <a:cubicBezTo>
                      <a:pt x="1416" y="16585"/>
                      <a:pt x="1556" y="17884"/>
                      <a:pt x="1626" y="19211"/>
                    </a:cubicBezTo>
                    <a:cubicBezTo>
                      <a:pt x="1705" y="20544"/>
                      <a:pt x="1687" y="21847"/>
                      <a:pt x="1713" y="23106"/>
                    </a:cubicBezTo>
                    <a:cubicBezTo>
                      <a:pt x="1735" y="24364"/>
                      <a:pt x="1761" y="25575"/>
                      <a:pt x="1797" y="26728"/>
                    </a:cubicBezTo>
                    <a:cubicBezTo>
                      <a:pt x="1870" y="29040"/>
                      <a:pt x="1954" y="31120"/>
                      <a:pt x="2023" y="32868"/>
                    </a:cubicBezTo>
                    <a:cubicBezTo>
                      <a:pt x="2164" y="36295"/>
                      <a:pt x="2243" y="38205"/>
                      <a:pt x="2255" y="38519"/>
                    </a:cubicBezTo>
                    <a:cubicBezTo>
                      <a:pt x="2255" y="38519"/>
                      <a:pt x="2251" y="38383"/>
                      <a:pt x="2247" y="38126"/>
                    </a:cubicBezTo>
                    <a:cubicBezTo>
                      <a:pt x="2237" y="37864"/>
                      <a:pt x="2225" y="37487"/>
                      <a:pt x="2211" y="37003"/>
                    </a:cubicBezTo>
                    <a:cubicBezTo>
                      <a:pt x="2172" y="36019"/>
                      <a:pt x="2124" y="34607"/>
                      <a:pt x="2059" y="32864"/>
                    </a:cubicBezTo>
                    <a:cubicBezTo>
                      <a:pt x="1993" y="31120"/>
                      <a:pt x="1910" y="29040"/>
                      <a:pt x="1840" y="26728"/>
                    </a:cubicBezTo>
                    <a:cubicBezTo>
                      <a:pt x="1809" y="25575"/>
                      <a:pt x="1779" y="24360"/>
                      <a:pt x="1761" y="23106"/>
                    </a:cubicBezTo>
                    <a:cubicBezTo>
                      <a:pt x="1735" y="21847"/>
                      <a:pt x="1753" y="20544"/>
                      <a:pt x="1674" y="19211"/>
                    </a:cubicBezTo>
                    <a:cubicBezTo>
                      <a:pt x="1600" y="17878"/>
                      <a:pt x="1464" y="16581"/>
                      <a:pt x="1289" y="15335"/>
                    </a:cubicBezTo>
                    <a:cubicBezTo>
                      <a:pt x="1115" y="14090"/>
                      <a:pt x="905" y="12892"/>
                      <a:pt x="726" y="11752"/>
                    </a:cubicBezTo>
                    <a:cubicBezTo>
                      <a:pt x="542" y="10611"/>
                      <a:pt x="398" y="9523"/>
                      <a:pt x="293" y="8505"/>
                    </a:cubicBezTo>
                    <a:cubicBezTo>
                      <a:pt x="240" y="7993"/>
                      <a:pt x="192" y="7500"/>
                      <a:pt x="166" y="7023"/>
                    </a:cubicBezTo>
                    <a:cubicBezTo>
                      <a:pt x="127" y="6547"/>
                      <a:pt x="113" y="6088"/>
                      <a:pt x="93" y="5651"/>
                    </a:cubicBezTo>
                    <a:cubicBezTo>
                      <a:pt x="26" y="3908"/>
                      <a:pt x="83" y="2492"/>
                      <a:pt x="75" y="1512"/>
                    </a:cubicBezTo>
                    <a:cubicBezTo>
                      <a:pt x="75" y="592"/>
                      <a:pt x="63" y="54"/>
                      <a:pt x="36" y="4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96;p26">
                <a:extLst>
                  <a:ext uri="{FF2B5EF4-FFF2-40B4-BE49-F238E27FC236}">
                    <a16:creationId xmlns:a16="http://schemas.microsoft.com/office/drawing/2014/main" id="{921C2559-5BD7-7743-AC16-96039F25358C}"/>
                  </a:ext>
                </a:extLst>
              </p:cNvPr>
              <p:cNvSpPr/>
              <p:nvPr/>
            </p:nvSpPr>
            <p:spPr>
              <a:xfrm>
                <a:off x="-258422" y="4440821"/>
                <a:ext cx="221999" cy="3350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735" extrusionOk="0">
                    <a:moveTo>
                      <a:pt x="1" y="1"/>
                    </a:moveTo>
                    <a:lnTo>
                      <a:pt x="1" y="735"/>
                    </a:lnTo>
                    <a:lnTo>
                      <a:pt x="4870" y="735"/>
                    </a:lnTo>
                    <a:lnTo>
                      <a:pt x="487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97;p26">
                <a:extLst>
                  <a:ext uri="{FF2B5EF4-FFF2-40B4-BE49-F238E27FC236}">
                    <a16:creationId xmlns:a16="http://schemas.microsoft.com/office/drawing/2014/main" id="{9495C0A9-CA3F-1444-8C33-C139660C125B}"/>
                  </a:ext>
                </a:extLst>
              </p:cNvPr>
              <p:cNvSpPr/>
              <p:nvPr/>
            </p:nvSpPr>
            <p:spPr>
              <a:xfrm>
                <a:off x="-245841" y="2706496"/>
                <a:ext cx="2462" cy="10348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7" extrusionOk="0">
                    <a:moveTo>
                      <a:pt x="23" y="0"/>
                    </a:moveTo>
                    <a:cubicBezTo>
                      <a:pt x="9" y="0"/>
                      <a:pt x="1" y="53"/>
                      <a:pt x="5" y="113"/>
                    </a:cubicBezTo>
                    <a:cubicBezTo>
                      <a:pt x="5" y="174"/>
                      <a:pt x="17" y="227"/>
                      <a:pt x="31" y="227"/>
                    </a:cubicBezTo>
                    <a:cubicBezTo>
                      <a:pt x="44" y="223"/>
                      <a:pt x="53" y="174"/>
                      <a:pt x="49" y="113"/>
                    </a:cubicBezTo>
                    <a:cubicBezTo>
                      <a:pt x="49" y="53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98;p26">
                <a:extLst>
                  <a:ext uri="{FF2B5EF4-FFF2-40B4-BE49-F238E27FC236}">
                    <a16:creationId xmlns:a16="http://schemas.microsoft.com/office/drawing/2014/main" id="{E12037E3-7B36-824B-8544-F5BD26B85D0D}"/>
                  </a:ext>
                </a:extLst>
              </p:cNvPr>
              <p:cNvSpPr/>
              <p:nvPr/>
            </p:nvSpPr>
            <p:spPr>
              <a:xfrm>
                <a:off x="-245248" y="2727009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10" y="0"/>
                      <a:pt x="0" y="48"/>
                      <a:pt x="4" y="113"/>
                    </a:cubicBezTo>
                    <a:cubicBezTo>
                      <a:pt x="4" y="174"/>
                      <a:pt x="18" y="223"/>
                      <a:pt x="31" y="223"/>
                    </a:cubicBezTo>
                    <a:cubicBezTo>
                      <a:pt x="44" y="223"/>
                      <a:pt x="53" y="174"/>
                      <a:pt x="49" y="109"/>
                    </a:cubicBezTo>
                    <a:cubicBezTo>
                      <a:pt x="49" y="48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99;p26">
                <a:extLst>
                  <a:ext uri="{FF2B5EF4-FFF2-40B4-BE49-F238E27FC236}">
                    <a16:creationId xmlns:a16="http://schemas.microsoft.com/office/drawing/2014/main" id="{60DD438D-EED4-DA42-930D-13E2D34F5363}"/>
                  </a:ext>
                </a:extLst>
              </p:cNvPr>
              <p:cNvSpPr/>
              <p:nvPr/>
            </p:nvSpPr>
            <p:spPr>
              <a:xfrm>
                <a:off x="-244655" y="2747295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1"/>
                    </a:moveTo>
                    <a:cubicBezTo>
                      <a:pt x="9" y="5"/>
                      <a:pt x="1" y="53"/>
                      <a:pt x="5" y="114"/>
                    </a:cubicBezTo>
                    <a:cubicBezTo>
                      <a:pt x="5" y="175"/>
                      <a:pt x="18" y="227"/>
                      <a:pt x="31" y="227"/>
                    </a:cubicBezTo>
                    <a:cubicBezTo>
                      <a:pt x="44" y="227"/>
                      <a:pt x="53" y="175"/>
                      <a:pt x="49" y="114"/>
                    </a:cubicBezTo>
                    <a:cubicBezTo>
                      <a:pt x="49" y="53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00;p26">
                <a:extLst>
                  <a:ext uri="{FF2B5EF4-FFF2-40B4-BE49-F238E27FC236}">
                    <a16:creationId xmlns:a16="http://schemas.microsoft.com/office/drawing/2014/main" id="{06069843-E03F-EA42-8310-D01E2E5E0163}"/>
                  </a:ext>
                </a:extLst>
              </p:cNvPr>
              <p:cNvSpPr/>
              <p:nvPr/>
            </p:nvSpPr>
            <p:spPr>
              <a:xfrm>
                <a:off x="-244063" y="2767808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3" y="1"/>
                    </a:moveTo>
                    <a:cubicBezTo>
                      <a:pt x="10" y="1"/>
                      <a:pt x="0" y="53"/>
                      <a:pt x="5" y="114"/>
                    </a:cubicBezTo>
                    <a:cubicBezTo>
                      <a:pt x="5" y="176"/>
                      <a:pt x="18" y="223"/>
                      <a:pt x="31" y="223"/>
                    </a:cubicBezTo>
                    <a:cubicBezTo>
                      <a:pt x="45" y="223"/>
                      <a:pt x="53" y="176"/>
                      <a:pt x="49" y="110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01;p26">
                <a:extLst>
                  <a:ext uri="{FF2B5EF4-FFF2-40B4-BE49-F238E27FC236}">
                    <a16:creationId xmlns:a16="http://schemas.microsoft.com/office/drawing/2014/main" id="{57D67722-DC97-BD47-99D6-79D141F689D0}"/>
                  </a:ext>
                </a:extLst>
              </p:cNvPr>
              <p:cNvSpPr/>
              <p:nvPr/>
            </p:nvSpPr>
            <p:spPr>
              <a:xfrm>
                <a:off x="-243425" y="2788321"/>
                <a:ext cx="2416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5" extrusionOk="0">
                    <a:moveTo>
                      <a:pt x="24" y="1"/>
                    </a:moveTo>
                    <a:cubicBezTo>
                      <a:pt x="23" y="1"/>
                      <a:pt x="23" y="1"/>
                      <a:pt x="22" y="1"/>
                    </a:cubicBezTo>
                    <a:cubicBezTo>
                      <a:pt x="9" y="1"/>
                      <a:pt x="0" y="49"/>
                      <a:pt x="4" y="110"/>
                    </a:cubicBezTo>
                    <a:cubicBezTo>
                      <a:pt x="4" y="176"/>
                      <a:pt x="17" y="224"/>
                      <a:pt x="31" y="224"/>
                    </a:cubicBezTo>
                    <a:cubicBezTo>
                      <a:pt x="43" y="224"/>
                      <a:pt x="53" y="172"/>
                      <a:pt x="48" y="110"/>
                    </a:cubicBezTo>
                    <a:cubicBezTo>
                      <a:pt x="48" y="51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02;p26">
                <a:extLst>
                  <a:ext uri="{FF2B5EF4-FFF2-40B4-BE49-F238E27FC236}">
                    <a16:creationId xmlns:a16="http://schemas.microsoft.com/office/drawing/2014/main" id="{D2E5CAB0-6916-2641-80CF-753F13A0FD8F}"/>
                  </a:ext>
                </a:extLst>
              </p:cNvPr>
              <p:cNvSpPr/>
              <p:nvPr/>
            </p:nvSpPr>
            <p:spPr>
              <a:xfrm>
                <a:off x="-242878" y="2808652"/>
                <a:ext cx="2462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5" extrusionOk="0">
                    <a:moveTo>
                      <a:pt x="23" y="1"/>
                    </a:moveTo>
                    <a:cubicBezTo>
                      <a:pt x="10" y="1"/>
                      <a:pt x="1" y="53"/>
                      <a:pt x="5" y="114"/>
                    </a:cubicBezTo>
                    <a:cubicBezTo>
                      <a:pt x="5" y="173"/>
                      <a:pt x="18" y="224"/>
                      <a:pt x="30" y="224"/>
                    </a:cubicBezTo>
                    <a:cubicBezTo>
                      <a:pt x="30" y="224"/>
                      <a:pt x="31" y="224"/>
                      <a:pt x="31" y="224"/>
                    </a:cubicBezTo>
                    <a:cubicBezTo>
                      <a:pt x="45" y="224"/>
                      <a:pt x="53" y="176"/>
                      <a:pt x="49" y="114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03;p26">
                <a:extLst>
                  <a:ext uri="{FF2B5EF4-FFF2-40B4-BE49-F238E27FC236}">
                    <a16:creationId xmlns:a16="http://schemas.microsoft.com/office/drawing/2014/main" id="{D59D4E69-D0AF-1F47-AA5A-B82EE44B6AE0}"/>
                  </a:ext>
                </a:extLst>
              </p:cNvPr>
              <p:cNvSpPr/>
              <p:nvPr/>
            </p:nvSpPr>
            <p:spPr>
              <a:xfrm>
                <a:off x="-242239" y="2829165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2" y="1"/>
                    </a:moveTo>
                    <a:cubicBezTo>
                      <a:pt x="9" y="1"/>
                      <a:pt x="0" y="49"/>
                      <a:pt x="5" y="115"/>
                    </a:cubicBezTo>
                    <a:cubicBezTo>
                      <a:pt x="5" y="176"/>
                      <a:pt x="17" y="224"/>
                      <a:pt x="31" y="224"/>
                    </a:cubicBezTo>
                    <a:cubicBezTo>
                      <a:pt x="43" y="224"/>
                      <a:pt x="53" y="171"/>
                      <a:pt x="49" y="110"/>
                    </a:cubicBezTo>
                    <a:cubicBezTo>
                      <a:pt x="49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04;p26">
                <a:extLst>
                  <a:ext uri="{FF2B5EF4-FFF2-40B4-BE49-F238E27FC236}">
                    <a16:creationId xmlns:a16="http://schemas.microsoft.com/office/drawing/2014/main" id="{F8ACB561-C268-EB45-B050-A4B2AB0A226B}"/>
                  </a:ext>
                </a:extLst>
              </p:cNvPr>
              <p:cNvSpPr/>
              <p:nvPr/>
            </p:nvSpPr>
            <p:spPr>
              <a:xfrm>
                <a:off x="-241692" y="2849496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10" y="0"/>
                      <a:pt x="1" y="53"/>
                      <a:pt x="5" y="115"/>
                    </a:cubicBezTo>
                    <a:cubicBezTo>
                      <a:pt x="5" y="175"/>
                      <a:pt x="19" y="228"/>
                      <a:pt x="31" y="228"/>
                    </a:cubicBezTo>
                    <a:cubicBezTo>
                      <a:pt x="45" y="228"/>
                      <a:pt x="53" y="175"/>
                      <a:pt x="49" y="115"/>
                    </a:cubicBezTo>
                    <a:cubicBezTo>
                      <a:pt x="49" y="53"/>
                      <a:pt x="37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05;p26">
                <a:extLst>
                  <a:ext uri="{FF2B5EF4-FFF2-40B4-BE49-F238E27FC236}">
                    <a16:creationId xmlns:a16="http://schemas.microsoft.com/office/drawing/2014/main" id="{FC236DAE-6A3A-214A-B3C3-8E72D2D002D8}"/>
                  </a:ext>
                </a:extLst>
              </p:cNvPr>
              <p:cNvSpPr/>
              <p:nvPr/>
            </p:nvSpPr>
            <p:spPr>
              <a:xfrm>
                <a:off x="-241054" y="2870009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3" y="0"/>
                    </a:moveTo>
                    <a:cubicBezTo>
                      <a:pt x="9" y="0"/>
                      <a:pt x="1" y="53"/>
                      <a:pt x="5" y="115"/>
                    </a:cubicBezTo>
                    <a:cubicBezTo>
                      <a:pt x="5" y="175"/>
                      <a:pt x="17" y="224"/>
                      <a:pt x="31" y="224"/>
                    </a:cubicBezTo>
                    <a:cubicBezTo>
                      <a:pt x="44" y="224"/>
                      <a:pt x="53" y="175"/>
                      <a:pt x="49" y="110"/>
                    </a:cubicBezTo>
                    <a:cubicBezTo>
                      <a:pt x="49" y="48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06;p26">
                <a:extLst>
                  <a:ext uri="{FF2B5EF4-FFF2-40B4-BE49-F238E27FC236}">
                    <a16:creationId xmlns:a16="http://schemas.microsoft.com/office/drawing/2014/main" id="{F04E74B4-9E92-9040-8F49-132699DD3E7E}"/>
                  </a:ext>
                </a:extLst>
              </p:cNvPr>
              <p:cNvSpPr/>
              <p:nvPr/>
            </p:nvSpPr>
            <p:spPr>
              <a:xfrm>
                <a:off x="-240462" y="2890295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2" y="1"/>
                    </a:moveTo>
                    <a:cubicBezTo>
                      <a:pt x="10" y="6"/>
                      <a:pt x="0" y="53"/>
                      <a:pt x="4" y="115"/>
                    </a:cubicBezTo>
                    <a:cubicBezTo>
                      <a:pt x="4" y="176"/>
                      <a:pt x="18" y="229"/>
                      <a:pt x="31" y="229"/>
                    </a:cubicBezTo>
                    <a:cubicBezTo>
                      <a:pt x="44" y="229"/>
                      <a:pt x="53" y="176"/>
                      <a:pt x="48" y="115"/>
                    </a:cubicBezTo>
                    <a:cubicBezTo>
                      <a:pt x="48" y="53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07;p26">
                <a:extLst>
                  <a:ext uri="{FF2B5EF4-FFF2-40B4-BE49-F238E27FC236}">
                    <a16:creationId xmlns:a16="http://schemas.microsoft.com/office/drawing/2014/main" id="{D61B81CB-2046-9C41-84A3-64606E05305F}"/>
                  </a:ext>
                </a:extLst>
              </p:cNvPr>
              <p:cNvSpPr/>
              <p:nvPr/>
            </p:nvSpPr>
            <p:spPr>
              <a:xfrm>
                <a:off x="-239869" y="2910853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1"/>
                    </a:moveTo>
                    <a:cubicBezTo>
                      <a:pt x="9" y="1"/>
                      <a:pt x="1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4" y="223"/>
                      <a:pt x="53" y="175"/>
                      <a:pt x="49" y="114"/>
                    </a:cubicBezTo>
                    <a:cubicBezTo>
                      <a:pt x="49" y="48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08;p26">
                <a:extLst>
                  <a:ext uri="{FF2B5EF4-FFF2-40B4-BE49-F238E27FC236}">
                    <a16:creationId xmlns:a16="http://schemas.microsoft.com/office/drawing/2014/main" id="{0ECAD4EA-0DD7-2544-A440-CCF322504A69}"/>
                  </a:ext>
                </a:extLst>
              </p:cNvPr>
              <p:cNvSpPr/>
              <p:nvPr/>
            </p:nvSpPr>
            <p:spPr>
              <a:xfrm>
                <a:off x="-239459" y="2931367"/>
                <a:ext cx="2051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2" y="1"/>
                    </a:moveTo>
                    <a:cubicBezTo>
                      <a:pt x="9" y="1"/>
                      <a:pt x="0" y="49"/>
                      <a:pt x="0" y="110"/>
                    </a:cubicBezTo>
                    <a:cubicBezTo>
                      <a:pt x="0" y="175"/>
                      <a:pt x="9" y="223"/>
                      <a:pt x="22" y="223"/>
                    </a:cubicBezTo>
                    <a:cubicBezTo>
                      <a:pt x="35" y="223"/>
                      <a:pt x="44" y="175"/>
                      <a:pt x="44" y="110"/>
                    </a:cubicBezTo>
                    <a:cubicBezTo>
                      <a:pt x="44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09;p26">
                <a:extLst>
                  <a:ext uri="{FF2B5EF4-FFF2-40B4-BE49-F238E27FC236}">
                    <a16:creationId xmlns:a16="http://schemas.microsoft.com/office/drawing/2014/main" id="{CCA2E7F5-FF3E-F24E-957B-0D32D353DDDD}"/>
                  </a:ext>
                </a:extLst>
              </p:cNvPr>
              <p:cNvSpPr/>
              <p:nvPr/>
            </p:nvSpPr>
            <p:spPr>
              <a:xfrm>
                <a:off x="-239276" y="2951880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1"/>
                    </a:moveTo>
                    <a:cubicBezTo>
                      <a:pt x="10" y="1"/>
                      <a:pt x="0" y="49"/>
                      <a:pt x="0" y="110"/>
                    </a:cubicBezTo>
                    <a:cubicBezTo>
                      <a:pt x="0" y="176"/>
                      <a:pt x="14" y="223"/>
                      <a:pt x="27" y="223"/>
                    </a:cubicBezTo>
                    <a:cubicBezTo>
                      <a:pt x="36" y="223"/>
                      <a:pt x="49" y="171"/>
                      <a:pt x="44" y="110"/>
                    </a:cubicBezTo>
                    <a:cubicBezTo>
                      <a:pt x="44" y="49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10;p26">
                <a:extLst>
                  <a:ext uri="{FF2B5EF4-FFF2-40B4-BE49-F238E27FC236}">
                    <a16:creationId xmlns:a16="http://schemas.microsoft.com/office/drawing/2014/main" id="{DC3A0F14-04BA-0942-B791-A6BEAC59ACE9}"/>
                  </a:ext>
                </a:extLst>
              </p:cNvPr>
              <p:cNvSpPr/>
              <p:nvPr/>
            </p:nvSpPr>
            <p:spPr>
              <a:xfrm>
                <a:off x="-239094" y="2972211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7" y="1"/>
                    </a:moveTo>
                    <a:cubicBezTo>
                      <a:pt x="14" y="1"/>
                      <a:pt x="1" y="53"/>
                      <a:pt x="6" y="114"/>
                    </a:cubicBezTo>
                    <a:cubicBezTo>
                      <a:pt x="6" y="176"/>
                      <a:pt x="18" y="228"/>
                      <a:pt x="32" y="228"/>
                    </a:cubicBezTo>
                    <a:cubicBezTo>
                      <a:pt x="45" y="228"/>
                      <a:pt x="53" y="176"/>
                      <a:pt x="53" y="114"/>
                    </a:cubicBezTo>
                    <a:cubicBezTo>
                      <a:pt x="49" y="53"/>
                      <a:pt x="40" y="1"/>
                      <a:pt x="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11;p26">
                <a:extLst>
                  <a:ext uri="{FF2B5EF4-FFF2-40B4-BE49-F238E27FC236}">
                    <a16:creationId xmlns:a16="http://schemas.microsoft.com/office/drawing/2014/main" id="{FA877BC6-19D9-B746-8C7F-9B375DA7AD35}"/>
                  </a:ext>
                </a:extLst>
              </p:cNvPr>
              <p:cNvSpPr/>
              <p:nvPr/>
            </p:nvSpPr>
            <p:spPr>
              <a:xfrm>
                <a:off x="-238456" y="2992724"/>
                <a:ext cx="2416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5" extrusionOk="0">
                    <a:moveTo>
                      <a:pt x="22" y="1"/>
                    </a:moveTo>
                    <a:cubicBezTo>
                      <a:pt x="9" y="1"/>
                      <a:pt x="0" y="53"/>
                      <a:pt x="4" y="114"/>
                    </a:cubicBezTo>
                    <a:cubicBezTo>
                      <a:pt x="4" y="173"/>
                      <a:pt x="17" y="224"/>
                      <a:pt x="29" y="224"/>
                    </a:cubicBezTo>
                    <a:cubicBezTo>
                      <a:pt x="30" y="224"/>
                      <a:pt x="30" y="224"/>
                      <a:pt x="31" y="224"/>
                    </a:cubicBezTo>
                    <a:cubicBezTo>
                      <a:pt x="44" y="224"/>
                      <a:pt x="53" y="176"/>
                      <a:pt x="53" y="114"/>
                    </a:cubicBezTo>
                    <a:cubicBezTo>
                      <a:pt x="48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12;p26">
                <a:extLst>
                  <a:ext uri="{FF2B5EF4-FFF2-40B4-BE49-F238E27FC236}">
                    <a16:creationId xmlns:a16="http://schemas.microsoft.com/office/drawing/2014/main" id="{63FC073B-6B1C-8047-A383-977ABC10175C}"/>
                  </a:ext>
                </a:extLst>
              </p:cNvPr>
              <p:cNvSpPr/>
              <p:nvPr/>
            </p:nvSpPr>
            <p:spPr>
              <a:xfrm>
                <a:off x="-237635" y="3013237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1" y="1"/>
                    </a:moveTo>
                    <a:cubicBezTo>
                      <a:pt x="8" y="1"/>
                      <a:pt x="0" y="53"/>
                      <a:pt x="4" y="115"/>
                    </a:cubicBezTo>
                    <a:cubicBezTo>
                      <a:pt x="8" y="176"/>
                      <a:pt x="21" y="224"/>
                      <a:pt x="35" y="224"/>
                    </a:cubicBezTo>
                    <a:cubicBezTo>
                      <a:pt x="47" y="224"/>
                      <a:pt x="52" y="171"/>
                      <a:pt x="52" y="110"/>
                    </a:cubicBezTo>
                    <a:cubicBezTo>
                      <a:pt x="47" y="49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13;p26">
                <a:extLst>
                  <a:ext uri="{FF2B5EF4-FFF2-40B4-BE49-F238E27FC236}">
                    <a16:creationId xmlns:a16="http://schemas.microsoft.com/office/drawing/2014/main" id="{779A2360-A363-E14F-9CF9-093318C87A0D}"/>
                  </a:ext>
                </a:extLst>
              </p:cNvPr>
              <p:cNvSpPr/>
              <p:nvPr/>
            </p:nvSpPr>
            <p:spPr>
              <a:xfrm>
                <a:off x="-236450" y="3033568"/>
                <a:ext cx="2416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8" extrusionOk="0">
                    <a:moveTo>
                      <a:pt x="17" y="0"/>
                    </a:moveTo>
                    <a:cubicBezTo>
                      <a:pt x="4" y="4"/>
                      <a:pt x="0" y="53"/>
                      <a:pt x="0" y="115"/>
                    </a:cubicBezTo>
                    <a:cubicBezTo>
                      <a:pt x="4" y="180"/>
                      <a:pt x="17" y="228"/>
                      <a:pt x="31" y="228"/>
                    </a:cubicBezTo>
                    <a:cubicBezTo>
                      <a:pt x="43" y="228"/>
                      <a:pt x="53" y="175"/>
                      <a:pt x="47" y="115"/>
                    </a:cubicBezTo>
                    <a:cubicBezTo>
                      <a:pt x="43" y="53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14;p26">
                <a:extLst>
                  <a:ext uri="{FF2B5EF4-FFF2-40B4-BE49-F238E27FC236}">
                    <a16:creationId xmlns:a16="http://schemas.microsoft.com/office/drawing/2014/main" id="{C30D5C3A-A44F-6B42-9368-D686FA605E0D}"/>
                  </a:ext>
                </a:extLst>
              </p:cNvPr>
              <p:cNvSpPr/>
              <p:nvPr/>
            </p:nvSpPr>
            <p:spPr>
              <a:xfrm>
                <a:off x="-235265" y="3054081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17" y="0"/>
                    </a:moveTo>
                    <a:cubicBezTo>
                      <a:pt x="5" y="0"/>
                      <a:pt x="0" y="53"/>
                      <a:pt x="5" y="115"/>
                    </a:cubicBezTo>
                    <a:cubicBezTo>
                      <a:pt x="9" y="175"/>
                      <a:pt x="21" y="224"/>
                      <a:pt x="35" y="224"/>
                    </a:cubicBezTo>
                    <a:cubicBezTo>
                      <a:pt x="48" y="224"/>
                      <a:pt x="53" y="171"/>
                      <a:pt x="48" y="110"/>
                    </a:cubicBezTo>
                    <a:cubicBezTo>
                      <a:pt x="43" y="48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15;p26">
                <a:extLst>
                  <a:ext uri="{FF2B5EF4-FFF2-40B4-BE49-F238E27FC236}">
                    <a16:creationId xmlns:a16="http://schemas.microsoft.com/office/drawing/2014/main" id="{B46F5C8A-4B8D-844C-B725-D4A572D28687}"/>
                  </a:ext>
                </a:extLst>
              </p:cNvPr>
              <p:cNvSpPr/>
              <p:nvPr/>
            </p:nvSpPr>
            <p:spPr>
              <a:xfrm>
                <a:off x="-233897" y="3074367"/>
                <a:ext cx="2644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8" h="229" extrusionOk="0">
                    <a:moveTo>
                      <a:pt x="18" y="1"/>
                    </a:moveTo>
                    <a:cubicBezTo>
                      <a:pt x="9" y="6"/>
                      <a:pt x="1" y="53"/>
                      <a:pt x="5" y="115"/>
                    </a:cubicBezTo>
                    <a:cubicBezTo>
                      <a:pt x="9" y="180"/>
                      <a:pt x="27" y="229"/>
                      <a:pt x="36" y="229"/>
                    </a:cubicBezTo>
                    <a:cubicBezTo>
                      <a:pt x="49" y="224"/>
                      <a:pt x="58" y="176"/>
                      <a:pt x="53" y="115"/>
                    </a:cubicBezTo>
                    <a:cubicBezTo>
                      <a:pt x="49" y="49"/>
                      <a:pt x="31" y="1"/>
                      <a:pt x="1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16;p26">
                <a:extLst>
                  <a:ext uri="{FF2B5EF4-FFF2-40B4-BE49-F238E27FC236}">
                    <a16:creationId xmlns:a16="http://schemas.microsoft.com/office/drawing/2014/main" id="{DC8043D6-DD4C-D742-9B73-BDEC902F8F23}"/>
                  </a:ext>
                </a:extLst>
              </p:cNvPr>
              <p:cNvSpPr/>
              <p:nvPr/>
            </p:nvSpPr>
            <p:spPr>
              <a:xfrm>
                <a:off x="-232302" y="3094925"/>
                <a:ext cx="282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4" extrusionOk="0">
                    <a:moveTo>
                      <a:pt x="23" y="1"/>
                    </a:moveTo>
                    <a:cubicBezTo>
                      <a:pt x="9" y="1"/>
                      <a:pt x="1" y="53"/>
                      <a:pt x="9" y="114"/>
                    </a:cubicBezTo>
                    <a:cubicBezTo>
                      <a:pt x="14" y="175"/>
                      <a:pt x="27" y="223"/>
                      <a:pt x="40" y="223"/>
                    </a:cubicBezTo>
                    <a:cubicBezTo>
                      <a:pt x="53" y="223"/>
                      <a:pt x="61" y="171"/>
                      <a:pt x="53" y="110"/>
                    </a:cubicBezTo>
                    <a:cubicBezTo>
                      <a:pt x="49" y="48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17;p26">
                <a:extLst>
                  <a:ext uri="{FF2B5EF4-FFF2-40B4-BE49-F238E27FC236}">
                    <a16:creationId xmlns:a16="http://schemas.microsoft.com/office/drawing/2014/main" id="{528CA904-EC7E-DC41-823B-E64D9DA981CE}"/>
                  </a:ext>
                </a:extLst>
              </p:cNvPr>
              <p:cNvSpPr/>
              <p:nvPr/>
            </p:nvSpPr>
            <p:spPr>
              <a:xfrm>
                <a:off x="-230296" y="3115256"/>
                <a:ext cx="282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4" extrusionOk="0">
                    <a:moveTo>
                      <a:pt x="17" y="1"/>
                    </a:moveTo>
                    <a:cubicBezTo>
                      <a:pt x="5" y="1"/>
                      <a:pt x="1" y="53"/>
                      <a:pt x="9" y="114"/>
                    </a:cubicBezTo>
                    <a:cubicBezTo>
                      <a:pt x="13" y="175"/>
                      <a:pt x="31" y="223"/>
                      <a:pt x="39" y="223"/>
                    </a:cubicBezTo>
                    <a:cubicBezTo>
                      <a:pt x="53" y="223"/>
                      <a:pt x="61" y="171"/>
                      <a:pt x="53" y="110"/>
                    </a:cubicBezTo>
                    <a:cubicBezTo>
                      <a:pt x="49" y="48"/>
                      <a:pt x="31" y="1"/>
                      <a:pt x="1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18;p26">
                <a:extLst>
                  <a:ext uri="{FF2B5EF4-FFF2-40B4-BE49-F238E27FC236}">
                    <a16:creationId xmlns:a16="http://schemas.microsoft.com/office/drawing/2014/main" id="{18AA0A3D-1E3A-AF4F-B718-8D9E510157E6}"/>
                  </a:ext>
                </a:extLst>
              </p:cNvPr>
              <p:cNvSpPr/>
              <p:nvPr/>
            </p:nvSpPr>
            <p:spPr>
              <a:xfrm>
                <a:off x="-228108" y="3135587"/>
                <a:ext cx="282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3" extrusionOk="0">
                    <a:moveTo>
                      <a:pt x="18" y="0"/>
                    </a:moveTo>
                    <a:cubicBezTo>
                      <a:pt x="5" y="0"/>
                      <a:pt x="1" y="53"/>
                      <a:pt x="5" y="114"/>
                    </a:cubicBezTo>
                    <a:cubicBezTo>
                      <a:pt x="13" y="175"/>
                      <a:pt x="31" y="223"/>
                      <a:pt x="44" y="223"/>
                    </a:cubicBezTo>
                    <a:cubicBezTo>
                      <a:pt x="57" y="223"/>
                      <a:pt x="62" y="170"/>
                      <a:pt x="53" y="110"/>
                    </a:cubicBezTo>
                    <a:cubicBezTo>
                      <a:pt x="48" y="48"/>
                      <a:pt x="31" y="0"/>
                      <a:pt x="1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19;p26">
                <a:extLst>
                  <a:ext uri="{FF2B5EF4-FFF2-40B4-BE49-F238E27FC236}">
                    <a16:creationId xmlns:a16="http://schemas.microsoft.com/office/drawing/2014/main" id="{C71E805B-C868-A24B-961F-241DF445CBBD}"/>
                  </a:ext>
                </a:extLst>
              </p:cNvPr>
              <p:cNvSpPr/>
              <p:nvPr/>
            </p:nvSpPr>
            <p:spPr>
              <a:xfrm>
                <a:off x="-225692" y="3155918"/>
                <a:ext cx="282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3" extrusionOk="0">
                    <a:moveTo>
                      <a:pt x="17" y="0"/>
                    </a:moveTo>
                    <a:cubicBezTo>
                      <a:pt x="4" y="0"/>
                      <a:pt x="0" y="53"/>
                      <a:pt x="4" y="114"/>
                    </a:cubicBezTo>
                    <a:cubicBezTo>
                      <a:pt x="13" y="174"/>
                      <a:pt x="31" y="223"/>
                      <a:pt x="43" y="223"/>
                    </a:cubicBezTo>
                    <a:cubicBezTo>
                      <a:pt x="57" y="218"/>
                      <a:pt x="61" y="170"/>
                      <a:pt x="53" y="109"/>
                    </a:cubicBezTo>
                    <a:cubicBezTo>
                      <a:pt x="43" y="47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20;p26">
                <a:extLst>
                  <a:ext uri="{FF2B5EF4-FFF2-40B4-BE49-F238E27FC236}">
                    <a16:creationId xmlns:a16="http://schemas.microsoft.com/office/drawing/2014/main" id="{2CB0D3E3-FD5D-F545-B152-5AB62E758EAB}"/>
                  </a:ext>
                </a:extLst>
              </p:cNvPr>
              <p:cNvSpPr/>
              <p:nvPr/>
            </p:nvSpPr>
            <p:spPr>
              <a:xfrm>
                <a:off x="-223139" y="3176203"/>
                <a:ext cx="2826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0" extrusionOk="0">
                    <a:moveTo>
                      <a:pt x="16" y="1"/>
                    </a:moveTo>
                    <a:cubicBezTo>
                      <a:pt x="15" y="1"/>
                      <a:pt x="14" y="1"/>
                      <a:pt x="13" y="1"/>
                    </a:cubicBezTo>
                    <a:cubicBezTo>
                      <a:pt x="5" y="1"/>
                      <a:pt x="1" y="53"/>
                      <a:pt x="9" y="114"/>
                    </a:cubicBezTo>
                    <a:cubicBezTo>
                      <a:pt x="13" y="173"/>
                      <a:pt x="30" y="219"/>
                      <a:pt x="42" y="219"/>
                    </a:cubicBezTo>
                    <a:cubicBezTo>
                      <a:pt x="43" y="219"/>
                      <a:pt x="43" y="219"/>
                      <a:pt x="44" y="219"/>
                    </a:cubicBezTo>
                    <a:cubicBezTo>
                      <a:pt x="58" y="219"/>
                      <a:pt x="62" y="167"/>
                      <a:pt x="53" y="106"/>
                    </a:cubicBezTo>
                    <a:cubicBezTo>
                      <a:pt x="44" y="47"/>
                      <a:pt x="29" y="1"/>
                      <a:pt x="1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21;p26">
                <a:extLst>
                  <a:ext uri="{FF2B5EF4-FFF2-40B4-BE49-F238E27FC236}">
                    <a16:creationId xmlns:a16="http://schemas.microsoft.com/office/drawing/2014/main" id="{38AF1441-823E-6842-B396-F6F971391C06}"/>
                  </a:ext>
                </a:extLst>
              </p:cNvPr>
              <p:cNvSpPr/>
              <p:nvPr/>
            </p:nvSpPr>
            <p:spPr>
              <a:xfrm>
                <a:off x="-220359" y="3196306"/>
                <a:ext cx="282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4" extrusionOk="0">
                    <a:moveTo>
                      <a:pt x="14" y="1"/>
                    </a:moveTo>
                    <a:cubicBezTo>
                      <a:pt x="1" y="6"/>
                      <a:pt x="1" y="53"/>
                      <a:pt x="9" y="115"/>
                    </a:cubicBezTo>
                    <a:cubicBezTo>
                      <a:pt x="19" y="176"/>
                      <a:pt x="35" y="224"/>
                      <a:pt x="49" y="224"/>
                    </a:cubicBezTo>
                    <a:cubicBezTo>
                      <a:pt x="57" y="220"/>
                      <a:pt x="62" y="171"/>
                      <a:pt x="53" y="111"/>
                    </a:cubicBezTo>
                    <a:cubicBezTo>
                      <a:pt x="45" y="49"/>
                      <a:pt x="27" y="1"/>
                      <a:pt x="1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22;p26">
                <a:extLst>
                  <a:ext uri="{FF2B5EF4-FFF2-40B4-BE49-F238E27FC236}">
                    <a16:creationId xmlns:a16="http://schemas.microsoft.com/office/drawing/2014/main" id="{D853C524-EA33-904F-A21F-532F4AAA4369}"/>
                  </a:ext>
                </a:extLst>
              </p:cNvPr>
              <p:cNvSpPr/>
              <p:nvPr/>
            </p:nvSpPr>
            <p:spPr>
              <a:xfrm>
                <a:off x="-217578" y="3216455"/>
                <a:ext cx="305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7" h="224" extrusionOk="0">
                    <a:moveTo>
                      <a:pt x="18" y="0"/>
                    </a:moveTo>
                    <a:cubicBezTo>
                      <a:pt x="6" y="4"/>
                      <a:pt x="1" y="53"/>
                      <a:pt x="14" y="114"/>
                    </a:cubicBezTo>
                    <a:cubicBezTo>
                      <a:pt x="23" y="175"/>
                      <a:pt x="40" y="223"/>
                      <a:pt x="53" y="223"/>
                    </a:cubicBezTo>
                    <a:cubicBezTo>
                      <a:pt x="67" y="223"/>
                      <a:pt x="67" y="171"/>
                      <a:pt x="58" y="109"/>
                    </a:cubicBezTo>
                    <a:cubicBezTo>
                      <a:pt x="49" y="48"/>
                      <a:pt x="32" y="0"/>
                      <a:pt x="1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23;p26">
                <a:extLst>
                  <a:ext uri="{FF2B5EF4-FFF2-40B4-BE49-F238E27FC236}">
                    <a16:creationId xmlns:a16="http://schemas.microsoft.com/office/drawing/2014/main" id="{648F3E2F-F44F-4F4E-8990-29E6A015F7F7}"/>
                  </a:ext>
                </a:extLst>
              </p:cNvPr>
              <p:cNvSpPr/>
              <p:nvPr/>
            </p:nvSpPr>
            <p:spPr>
              <a:xfrm>
                <a:off x="-214387" y="3236740"/>
                <a:ext cx="3054" cy="10074"/>
              </a:xfrm>
              <a:custGeom>
                <a:avLst/>
                <a:gdLst/>
                <a:ahLst/>
                <a:cxnLst/>
                <a:rect l="l" t="t" r="r" b="b"/>
                <a:pathLst>
                  <a:path w="67" h="221" extrusionOk="0">
                    <a:moveTo>
                      <a:pt x="20" y="1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5" y="1"/>
                      <a:pt x="1" y="53"/>
                      <a:pt x="9" y="115"/>
                    </a:cubicBezTo>
                    <a:cubicBezTo>
                      <a:pt x="22" y="174"/>
                      <a:pt x="39" y="220"/>
                      <a:pt x="52" y="220"/>
                    </a:cubicBezTo>
                    <a:cubicBezTo>
                      <a:pt x="52" y="220"/>
                      <a:pt x="53" y="220"/>
                      <a:pt x="53" y="220"/>
                    </a:cubicBezTo>
                    <a:cubicBezTo>
                      <a:pt x="62" y="220"/>
                      <a:pt x="67" y="168"/>
                      <a:pt x="57" y="106"/>
                    </a:cubicBezTo>
                    <a:cubicBezTo>
                      <a:pt x="49" y="47"/>
                      <a:pt x="29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24;p26">
                <a:extLst>
                  <a:ext uri="{FF2B5EF4-FFF2-40B4-BE49-F238E27FC236}">
                    <a16:creationId xmlns:a16="http://schemas.microsoft.com/office/drawing/2014/main" id="{C290026B-C05F-804F-AA5E-7C9CE8E229DB}"/>
                  </a:ext>
                </a:extLst>
              </p:cNvPr>
              <p:cNvSpPr/>
              <p:nvPr/>
            </p:nvSpPr>
            <p:spPr>
              <a:xfrm>
                <a:off x="-211151" y="3256889"/>
                <a:ext cx="3009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66" h="219" extrusionOk="0">
                    <a:moveTo>
                      <a:pt x="19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4" y="0"/>
                      <a:pt x="0" y="53"/>
                      <a:pt x="13" y="114"/>
                    </a:cubicBezTo>
                    <a:cubicBezTo>
                      <a:pt x="22" y="172"/>
                      <a:pt x="37" y="219"/>
                      <a:pt x="50" y="219"/>
                    </a:cubicBezTo>
                    <a:cubicBezTo>
                      <a:pt x="51" y="219"/>
                      <a:pt x="52" y="219"/>
                      <a:pt x="53" y="219"/>
                    </a:cubicBezTo>
                    <a:cubicBezTo>
                      <a:pt x="65" y="219"/>
                      <a:pt x="65" y="166"/>
                      <a:pt x="57" y="105"/>
                    </a:cubicBezTo>
                    <a:cubicBezTo>
                      <a:pt x="49" y="47"/>
                      <a:pt x="32" y="0"/>
                      <a:pt x="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25;p26">
                <a:extLst>
                  <a:ext uri="{FF2B5EF4-FFF2-40B4-BE49-F238E27FC236}">
                    <a16:creationId xmlns:a16="http://schemas.microsoft.com/office/drawing/2014/main" id="{776C0923-D399-CA49-8CBE-59D7BF3E65CF}"/>
                  </a:ext>
                </a:extLst>
              </p:cNvPr>
              <p:cNvSpPr/>
              <p:nvPr/>
            </p:nvSpPr>
            <p:spPr>
              <a:xfrm>
                <a:off x="-207777" y="3276992"/>
                <a:ext cx="3009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0" extrusionOk="0">
                    <a:moveTo>
                      <a:pt x="15" y="1"/>
                    </a:moveTo>
                    <a:cubicBezTo>
                      <a:pt x="14" y="1"/>
                      <a:pt x="14" y="1"/>
                      <a:pt x="13" y="1"/>
                    </a:cubicBezTo>
                    <a:cubicBezTo>
                      <a:pt x="5" y="1"/>
                      <a:pt x="1" y="53"/>
                      <a:pt x="9" y="114"/>
                    </a:cubicBezTo>
                    <a:cubicBezTo>
                      <a:pt x="21" y="174"/>
                      <a:pt x="38" y="219"/>
                      <a:pt x="51" y="219"/>
                    </a:cubicBezTo>
                    <a:cubicBezTo>
                      <a:pt x="52" y="219"/>
                      <a:pt x="52" y="219"/>
                      <a:pt x="53" y="219"/>
                    </a:cubicBezTo>
                    <a:cubicBezTo>
                      <a:pt x="66" y="219"/>
                      <a:pt x="66" y="167"/>
                      <a:pt x="57" y="106"/>
                    </a:cubicBezTo>
                    <a:cubicBezTo>
                      <a:pt x="48" y="47"/>
                      <a:pt x="28" y="1"/>
                      <a:pt x="1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26;p26">
                <a:extLst>
                  <a:ext uri="{FF2B5EF4-FFF2-40B4-BE49-F238E27FC236}">
                    <a16:creationId xmlns:a16="http://schemas.microsoft.com/office/drawing/2014/main" id="{183A0B6E-5875-AD4C-B007-ED9AD3A5EDCC}"/>
                  </a:ext>
                </a:extLst>
              </p:cNvPr>
              <p:cNvSpPr/>
              <p:nvPr/>
            </p:nvSpPr>
            <p:spPr>
              <a:xfrm>
                <a:off x="-204450" y="3297140"/>
                <a:ext cx="310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68" h="219" extrusionOk="0">
                    <a:moveTo>
                      <a:pt x="20" y="0"/>
                    </a:moveTo>
                    <a:cubicBezTo>
                      <a:pt x="20" y="0"/>
                      <a:pt x="19" y="0"/>
                      <a:pt x="19" y="1"/>
                    </a:cubicBezTo>
                    <a:cubicBezTo>
                      <a:pt x="6" y="1"/>
                      <a:pt x="1" y="53"/>
                      <a:pt x="15" y="114"/>
                    </a:cubicBezTo>
                    <a:cubicBezTo>
                      <a:pt x="23" y="172"/>
                      <a:pt x="39" y="219"/>
                      <a:pt x="52" y="219"/>
                    </a:cubicBezTo>
                    <a:cubicBezTo>
                      <a:pt x="52" y="219"/>
                      <a:pt x="53" y="219"/>
                      <a:pt x="53" y="219"/>
                    </a:cubicBezTo>
                    <a:cubicBezTo>
                      <a:pt x="67" y="219"/>
                      <a:pt x="67" y="166"/>
                      <a:pt x="59" y="105"/>
                    </a:cubicBezTo>
                    <a:cubicBezTo>
                      <a:pt x="50" y="46"/>
                      <a:pt x="29" y="0"/>
                      <a:pt x="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27;p26">
                <a:extLst>
                  <a:ext uri="{FF2B5EF4-FFF2-40B4-BE49-F238E27FC236}">
                    <a16:creationId xmlns:a16="http://schemas.microsoft.com/office/drawing/2014/main" id="{D0DC83E6-3EBA-2A41-9608-D470044D9871}"/>
                  </a:ext>
                </a:extLst>
              </p:cNvPr>
              <p:cNvSpPr/>
              <p:nvPr/>
            </p:nvSpPr>
            <p:spPr>
              <a:xfrm>
                <a:off x="-201031" y="3317243"/>
                <a:ext cx="3237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71" h="220" extrusionOk="0">
                    <a:moveTo>
                      <a:pt x="20" y="1"/>
                    </a:moveTo>
                    <a:cubicBezTo>
                      <a:pt x="20" y="1"/>
                      <a:pt x="19" y="1"/>
                      <a:pt x="18" y="1"/>
                    </a:cubicBezTo>
                    <a:cubicBezTo>
                      <a:pt x="5" y="1"/>
                      <a:pt x="0" y="54"/>
                      <a:pt x="14" y="114"/>
                    </a:cubicBezTo>
                    <a:cubicBezTo>
                      <a:pt x="22" y="173"/>
                      <a:pt x="39" y="219"/>
                      <a:pt x="51" y="219"/>
                    </a:cubicBezTo>
                    <a:cubicBezTo>
                      <a:pt x="52" y="219"/>
                      <a:pt x="52" y="219"/>
                      <a:pt x="53" y="219"/>
                    </a:cubicBezTo>
                    <a:cubicBezTo>
                      <a:pt x="67" y="219"/>
                      <a:pt x="71" y="167"/>
                      <a:pt x="57" y="106"/>
                    </a:cubicBezTo>
                    <a:cubicBezTo>
                      <a:pt x="49" y="47"/>
                      <a:pt x="33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28;p26">
                <a:extLst>
                  <a:ext uri="{FF2B5EF4-FFF2-40B4-BE49-F238E27FC236}">
                    <a16:creationId xmlns:a16="http://schemas.microsoft.com/office/drawing/2014/main" id="{A5238661-999B-6543-B202-1011627535B3}"/>
                  </a:ext>
                </a:extLst>
              </p:cNvPr>
              <p:cNvSpPr/>
              <p:nvPr/>
            </p:nvSpPr>
            <p:spPr>
              <a:xfrm>
                <a:off x="-197657" y="3337346"/>
                <a:ext cx="3282" cy="10074"/>
              </a:xfrm>
              <a:custGeom>
                <a:avLst/>
                <a:gdLst/>
                <a:ahLst/>
                <a:cxnLst/>
                <a:rect l="l" t="t" r="r" b="b"/>
                <a:pathLst>
                  <a:path w="72" h="221" extrusionOk="0">
                    <a:moveTo>
                      <a:pt x="20" y="0"/>
                    </a:moveTo>
                    <a:cubicBezTo>
                      <a:pt x="20" y="0"/>
                      <a:pt x="19" y="0"/>
                      <a:pt x="19" y="1"/>
                    </a:cubicBezTo>
                    <a:cubicBezTo>
                      <a:pt x="5" y="1"/>
                      <a:pt x="1" y="53"/>
                      <a:pt x="15" y="115"/>
                    </a:cubicBezTo>
                    <a:cubicBezTo>
                      <a:pt x="23" y="173"/>
                      <a:pt x="39" y="220"/>
                      <a:pt x="52" y="220"/>
                    </a:cubicBezTo>
                    <a:cubicBezTo>
                      <a:pt x="52" y="220"/>
                      <a:pt x="53" y="220"/>
                      <a:pt x="53" y="220"/>
                    </a:cubicBezTo>
                    <a:cubicBezTo>
                      <a:pt x="67" y="220"/>
                      <a:pt x="71" y="167"/>
                      <a:pt x="58" y="105"/>
                    </a:cubicBezTo>
                    <a:cubicBezTo>
                      <a:pt x="49" y="47"/>
                      <a:pt x="33" y="0"/>
                      <a:pt x="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29;p26">
                <a:extLst>
                  <a:ext uri="{FF2B5EF4-FFF2-40B4-BE49-F238E27FC236}">
                    <a16:creationId xmlns:a16="http://schemas.microsoft.com/office/drawing/2014/main" id="{8911D5E8-A6E2-4848-9605-B6B7BC37C586}"/>
                  </a:ext>
                </a:extLst>
              </p:cNvPr>
              <p:cNvSpPr/>
              <p:nvPr/>
            </p:nvSpPr>
            <p:spPr>
              <a:xfrm>
                <a:off x="-194239" y="3357449"/>
                <a:ext cx="3009" cy="10074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1" extrusionOk="0">
                    <a:moveTo>
                      <a:pt x="20" y="1"/>
                    </a:moveTo>
                    <a:cubicBezTo>
                      <a:pt x="19" y="1"/>
                      <a:pt x="19" y="1"/>
                      <a:pt x="18" y="1"/>
                    </a:cubicBezTo>
                    <a:cubicBezTo>
                      <a:pt x="5" y="1"/>
                      <a:pt x="0" y="54"/>
                      <a:pt x="13" y="115"/>
                    </a:cubicBezTo>
                    <a:cubicBezTo>
                      <a:pt x="22" y="174"/>
                      <a:pt x="38" y="221"/>
                      <a:pt x="51" y="221"/>
                    </a:cubicBezTo>
                    <a:cubicBezTo>
                      <a:pt x="52" y="221"/>
                      <a:pt x="52" y="221"/>
                      <a:pt x="53" y="220"/>
                    </a:cubicBezTo>
                    <a:cubicBezTo>
                      <a:pt x="65" y="220"/>
                      <a:pt x="65" y="168"/>
                      <a:pt x="57" y="106"/>
                    </a:cubicBezTo>
                    <a:cubicBezTo>
                      <a:pt x="49" y="48"/>
                      <a:pt x="32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30;p26">
                <a:extLst>
                  <a:ext uri="{FF2B5EF4-FFF2-40B4-BE49-F238E27FC236}">
                    <a16:creationId xmlns:a16="http://schemas.microsoft.com/office/drawing/2014/main" id="{CCEE871B-BEA4-374A-B3E2-5E2B9F939A9B}"/>
                  </a:ext>
                </a:extLst>
              </p:cNvPr>
              <p:cNvSpPr/>
              <p:nvPr/>
            </p:nvSpPr>
            <p:spPr>
              <a:xfrm>
                <a:off x="-190865" y="3377598"/>
                <a:ext cx="3009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0" extrusionOk="0">
                    <a:moveTo>
                      <a:pt x="15" y="0"/>
                    </a:moveTo>
                    <a:cubicBezTo>
                      <a:pt x="15" y="0"/>
                      <a:pt x="14" y="1"/>
                      <a:pt x="13" y="1"/>
                    </a:cubicBezTo>
                    <a:cubicBezTo>
                      <a:pt x="1" y="1"/>
                      <a:pt x="1" y="53"/>
                      <a:pt x="9" y="114"/>
                    </a:cubicBezTo>
                    <a:cubicBezTo>
                      <a:pt x="17" y="173"/>
                      <a:pt x="34" y="219"/>
                      <a:pt x="47" y="219"/>
                    </a:cubicBezTo>
                    <a:cubicBezTo>
                      <a:pt x="48" y="219"/>
                      <a:pt x="48" y="219"/>
                      <a:pt x="49" y="219"/>
                    </a:cubicBezTo>
                    <a:cubicBezTo>
                      <a:pt x="62" y="219"/>
                      <a:pt x="66" y="166"/>
                      <a:pt x="53" y="106"/>
                    </a:cubicBezTo>
                    <a:cubicBezTo>
                      <a:pt x="44" y="47"/>
                      <a:pt x="28" y="0"/>
                      <a:pt x="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31;p26">
                <a:extLst>
                  <a:ext uri="{FF2B5EF4-FFF2-40B4-BE49-F238E27FC236}">
                    <a16:creationId xmlns:a16="http://schemas.microsoft.com/office/drawing/2014/main" id="{6D87BC38-A4C1-D04F-84BC-ABABDE4104DE}"/>
                  </a:ext>
                </a:extLst>
              </p:cNvPr>
              <p:cNvSpPr/>
              <p:nvPr/>
            </p:nvSpPr>
            <p:spPr>
              <a:xfrm>
                <a:off x="-187902" y="3397746"/>
                <a:ext cx="3054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67" h="219" extrusionOk="0">
                    <a:moveTo>
                      <a:pt x="20" y="0"/>
                    </a:moveTo>
                    <a:cubicBezTo>
                      <a:pt x="20" y="0"/>
                      <a:pt x="19" y="0"/>
                      <a:pt x="19" y="0"/>
                    </a:cubicBezTo>
                    <a:cubicBezTo>
                      <a:pt x="5" y="0"/>
                      <a:pt x="1" y="53"/>
                      <a:pt x="10" y="114"/>
                    </a:cubicBezTo>
                    <a:cubicBezTo>
                      <a:pt x="18" y="173"/>
                      <a:pt x="39" y="219"/>
                      <a:pt x="48" y="219"/>
                    </a:cubicBezTo>
                    <a:cubicBezTo>
                      <a:pt x="48" y="219"/>
                      <a:pt x="49" y="219"/>
                      <a:pt x="49" y="218"/>
                    </a:cubicBezTo>
                    <a:cubicBezTo>
                      <a:pt x="63" y="218"/>
                      <a:pt x="67" y="166"/>
                      <a:pt x="58" y="105"/>
                    </a:cubicBezTo>
                    <a:cubicBezTo>
                      <a:pt x="49" y="47"/>
                      <a:pt x="33" y="0"/>
                      <a:pt x="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32;p26">
                <a:extLst>
                  <a:ext uri="{FF2B5EF4-FFF2-40B4-BE49-F238E27FC236}">
                    <a16:creationId xmlns:a16="http://schemas.microsoft.com/office/drawing/2014/main" id="{377870FF-C45B-6D48-ABEB-C2FDD5F16E40}"/>
                  </a:ext>
                </a:extLst>
              </p:cNvPr>
              <p:cNvSpPr/>
              <p:nvPr/>
            </p:nvSpPr>
            <p:spPr>
              <a:xfrm>
                <a:off x="-184894" y="3417849"/>
                <a:ext cx="3009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0" extrusionOk="0">
                    <a:moveTo>
                      <a:pt x="19" y="1"/>
                    </a:moveTo>
                    <a:cubicBezTo>
                      <a:pt x="19" y="1"/>
                      <a:pt x="18" y="1"/>
                      <a:pt x="18" y="1"/>
                    </a:cubicBezTo>
                    <a:cubicBezTo>
                      <a:pt x="5" y="1"/>
                      <a:pt x="1" y="53"/>
                      <a:pt x="9" y="114"/>
                    </a:cubicBezTo>
                    <a:cubicBezTo>
                      <a:pt x="17" y="172"/>
                      <a:pt x="34" y="219"/>
                      <a:pt x="48" y="219"/>
                    </a:cubicBezTo>
                    <a:cubicBezTo>
                      <a:pt x="48" y="219"/>
                      <a:pt x="49" y="219"/>
                      <a:pt x="49" y="219"/>
                    </a:cubicBezTo>
                    <a:cubicBezTo>
                      <a:pt x="62" y="219"/>
                      <a:pt x="66" y="167"/>
                      <a:pt x="58" y="106"/>
                    </a:cubicBezTo>
                    <a:cubicBezTo>
                      <a:pt x="50" y="46"/>
                      <a:pt x="33" y="1"/>
                      <a:pt x="1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33;p26">
                <a:extLst>
                  <a:ext uri="{FF2B5EF4-FFF2-40B4-BE49-F238E27FC236}">
                    <a16:creationId xmlns:a16="http://schemas.microsoft.com/office/drawing/2014/main" id="{E2537DF7-DBBE-DE49-B8FC-3A262E77F8C0}"/>
                  </a:ext>
                </a:extLst>
              </p:cNvPr>
              <p:cNvSpPr/>
              <p:nvPr/>
            </p:nvSpPr>
            <p:spPr>
              <a:xfrm>
                <a:off x="-182113" y="3437998"/>
                <a:ext cx="305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67" h="223" extrusionOk="0">
                    <a:moveTo>
                      <a:pt x="19" y="0"/>
                    </a:moveTo>
                    <a:cubicBezTo>
                      <a:pt x="5" y="5"/>
                      <a:pt x="1" y="53"/>
                      <a:pt x="9" y="114"/>
                    </a:cubicBezTo>
                    <a:cubicBezTo>
                      <a:pt x="19" y="174"/>
                      <a:pt x="35" y="223"/>
                      <a:pt x="49" y="223"/>
                    </a:cubicBezTo>
                    <a:cubicBezTo>
                      <a:pt x="62" y="219"/>
                      <a:pt x="67" y="170"/>
                      <a:pt x="57" y="109"/>
                    </a:cubicBezTo>
                    <a:cubicBezTo>
                      <a:pt x="49" y="48"/>
                      <a:pt x="31" y="0"/>
                      <a:pt x="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34;p26">
                <a:extLst>
                  <a:ext uri="{FF2B5EF4-FFF2-40B4-BE49-F238E27FC236}">
                    <a16:creationId xmlns:a16="http://schemas.microsoft.com/office/drawing/2014/main" id="{4F35341A-A00F-754E-8E1E-53ABEDC013B1}"/>
                  </a:ext>
                </a:extLst>
              </p:cNvPr>
              <p:cNvSpPr/>
              <p:nvPr/>
            </p:nvSpPr>
            <p:spPr>
              <a:xfrm>
                <a:off x="-179515" y="3458283"/>
                <a:ext cx="2872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3" h="220" extrusionOk="0">
                    <a:moveTo>
                      <a:pt x="20" y="1"/>
                    </a:moveTo>
                    <a:cubicBezTo>
                      <a:pt x="20" y="1"/>
                      <a:pt x="19" y="1"/>
                      <a:pt x="18" y="1"/>
                    </a:cubicBezTo>
                    <a:cubicBezTo>
                      <a:pt x="5" y="1"/>
                      <a:pt x="0" y="54"/>
                      <a:pt x="10" y="114"/>
                    </a:cubicBezTo>
                    <a:cubicBezTo>
                      <a:pt x="18" y="173"/>
                      <a:pt x="35" y="220"/>
                      <a:pt x="43" y="220"/>
                    </a:cubicBezTo>
                    <a:cubicBezTo>
                      <a:pt x="44" y="220"/>
                      <a:pt x="44" y="219"/>
                      <a:pt x="44" y="219"/>
                    </a:cubicBezTo>
                    <a:cubicBezTo>
                      <a:pt x="57" y="219"/>
                      <a:pt x="62" y="167"/>
                      <a:pt x="57" y="106"/>
                    </a:cubicBezTo>
                    <a:cubicBezTo>
                      <a:pt x="49" y="47"/>
                      <a:pt x="33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35;p26">
                <a:extLst>
                  <a:ext uri="{FF2B5EF4-FFF2-40B4-BE49-F238E27FC236}">
                    <a16:creationId xmlns:a16="http://schemas.microsoft.com/office/drawing/2014/main" id="{D65E0F50-CF4B-8B4B-ABFD-F53885E26083}"/>
                  </a:ext>
                </a:extLst>
              </p:cNvPr>
              <p:cNvSpPr/>
              <p:nvPr/>
            </p:nvSpPr>
            <p:spPr>
              <a:xfrm>
                <a:off x="-177144" y="3478386"/>
                <a:ext cx="2872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63" h="225" extrusionOk="0">
                    <a:moveTo>
                      <a:pt x="19" y="1"/>
                    </a:moveTo>
                    <a:cubicBezTo>
                      <a:pt x="5" y="6"/>
                      <a:pt x="1" y="53"/>
                      <a:pt x="10" y="115"/>
                    </a:cubicBezTo>
                    <a:cubicBezTo>
                      <a:pt x="14" y="174"/>
                      <a:pt x="30" y="224"/>
                      <a:pt x="43" y="224"/>
                    </a:cubicBezTo>
                    <a:cubicBezTo>
                      <a:pt x="44" y="224"/>
                      <a:pt x="44" y="224"/>
                      <a:pt x="45" y="224"/>
                    </a:cubicBezTo>
                    <a:cubicBezTo>
                      <a:pt x="57" y="224"/>
                      <a:pt x="63" y="172"/>
                      <a:pt x="53" y="111"/>
                    </a:cubicBezTo>
                    <a:cubicBezTo>
                      <a:pt x="49" y="49"/>
                      <a:pt x="31" y="1"/>
                      <a:pt x="1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36;p26">
                <a:extLst>
                  <a:ext uri="{FF2B5EF4-FFF2-40B4-BE49-F238E27FC236}">
                    <a16:creationId xmlns:a16="http://schemas.microsoft.com/office/drawing/2014/main" id="{E2C8A436-9B56-F947-8792-8BC07B608FFA}"/>
                  </a:ext>
                </a:extLst>
              </p:cNvPr>
              <p:cNvSpPr/>
              <p:nvPr/>
            </p:nvSpPr>
            <p:spPr>
              <a:xfrm>
                <a:off x="-174910" y="3498717"/>
                <a:ext cx="2781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1" h="224" extrusionOk="0">
                    <a:moveTo>
                      <a:pt x="18" y="0"/>
                    </a:moveTo>
                    <a:cubicBezTo>
                      <a:pt x="4" y="0"/>
                      <a:pt x="0" y="53"/>
                      <a:pt x="8" y="115"/>
                    </a:cubicBezTo>
                    <a:cubicBezTo>
                      <a:pt x="14" y="176"/>
                      <a:pt x="26" y="224"/>
                      <a:pt x="40" y="224"/>
                    </a:cubicBezTo>
                    <a:cubicBezTo>
                      <a:pt x="53" y="224"/>
                      <a:pt x="61" y="171"/>
                      <a:pt x="53" y="111"/>
                    </a:cubicBezTo>
                    <a:cubicBezTo>
                      <a:pt x="48" y="49"/>
                      <a:pt x="31" y="0"/>
                      <a:pt x="1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37;p26">
                <a:extLst>
                  <a:ext uri="{FF2B5EF4-FFF2-40B4-BE49-F238E27FC236}">
                    <a16:creationId xmlns:a16="http://schemas.microsoft.com/office/drawing/2014/main" id="{2C64ABF1-6613-734D-9284-B12E58E5BF91}"/>
                  </a:ext>
                </a:extLst>
              </p:cNvPr>
              <p:cNvSpPr/>
              <p:nvPr/>
            </p:nvSpPr>
            <p:spPr>
              <a:xfrm>
                <a:off x="-172905" y="3519048"/>
                <a:ext cx="2598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7" h="224" extrusionOk="0">
                    <a:moveTo>
                      <a:pt x="17" y="0"/>
                    </a:moveTo>
                    <a:cubicBezTo>
                      <a:pt x="4" y="0"/>
                      <a:pt x="0" y="53"/>
                      <a:pt x="4" y="114"/>
                    </a:cubicBezTo>
                    <a:cubicBezTo>
                      <a:pt x="9" y="175"/>
                      <a:pt x="26" y="224"/>
                      <a:pt x="39" y="224"/>
                    </a:cubicBezTo>
                    <a:cubicBezTo>
                      <a:pt x="53" y="224"/>
                      <a:pt x="57" y="171"/>
                      <a:pt x="53" y="110"/>
                    </a:cubicBezTo>
                    <a:cubicBezTo>
                      <a:pt x="48" y="48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38;p26">
                <a:extLst>
                  <a:ext uri="{FF2B5EF4-FFF2-40B4-BE49-F238E27FC236}">
                    <a16:creationId xmlns:a16="http://schemas.microsoft.com/office/drawing/2014/main" id="{DA7C65E0-2E09-4B4B-B142-0AC325A371C9}"/>
                  </a:ext>
                </a:extLst>
              </p:cNvPr>
              <p:cNvSpPr/>
              <p:nvPr/>
            </p:nvSpPr>
            <p:spPr>
              <a:xfrm>
                <a:off x="-171355" y="3539333"/>
                <a:ext cx="2644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8" h="225" extrusionOk="0">
                    <a:moveTo>
                      <a:pt x="23" y="1"/>
                    </a:moveTo>
                    <a:cubicBezTo>
                      <a:pt x="9" y="6"/>
                      <a:pt x="1" y="53"/>
                      <a:pt x="5" y="115"/>
                    </a:cubicBezTo>
                    <a:cubicBezTo>
                      <a:pt x="14" y="174"/>
                      <a:pt x="26" y="225"/>
                      <a:pt x="39" y="225"/>
                    </a:cubicBezTo>
                    <a:cubicBezTo>
                      <a:pt x="40" y="225"/>
                      <a:pt x="40" y="224"/>
                      <a:pt x="41" y="224"/>
                    </a:cubicBezTo>
                    <a:cubicBezTo>
                      <a:pt x="53" y="224"/>
                      <a:pt x="57" y="176"/>
                      <a:pt x="53" y="111"/>
                    </a:cubicBezTo>
                    <a:cubicBezTo>
                      <a:pt x="49" y="49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39;p26">
                <a:extLst>
                  <a:ext uri="{FF2B5EF4-FFF2-40B4-BE49-F238E27FC236}">
                    <a16:creationId xmlns:a16="http://schemas.microsoft.com/office/drawing/2014/main" id="{FB8394B1-CF92-8E4C-B874-63611825A06F}"/>
                  </a:ext>
                </a:extLst>
              </p:cNvPr>
              <p:cNvSpPr/>
              <p:nvPr/>
            </p:nvSpPr>
            <p:spPr>
              <a:xfrm>
                <a:off x="-169759" y="3559892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0" y="1"/>
                    </a:moveTo>
                    <a:cubicBezTo>
                      <a:pt x="19" y="1"/>
                      <a:pt x="19" y="1"/>
                      <a:pt x="18" y="1"/>
                    </a:cubicBezTo>
                    <a:cubicBezTo>
                      <a:pt x="6" y="1"/>
                      <a:pt x="0" y="48"/>
                      <a:pt x="6" y="114"/>
                    </a:cubicBezTo>
                    <a:cubicBezTo>
                      <a:pt x="10" y="175"/>
                      <a:pt x="22" y="223"/>
                      <a:pt x="36" y="223"/>
                    </a:cubicBezTo>
                    <a:cubicBezTo>
                      <a:pt x="49" y="223"/>
                      <a:pt x="53" y="171"/>
                      <a:pt x="49" y="110"/>
                    </a:cubicBezTo>
                    <a:cubicBezTo>
                      <a:pt x="45" y="51"/>
                      <a:pt x="33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40;p26">
                <a:extLst>
                  <a:ext uri="{FF2B5EF4-FFF2-40B4-BE49-F238E27FC236}">
                    <a16:creationId xmlns:a16="http://schemas.microsoft.com/office/drawing/2014/main" id="{65A82AD9-BD14-D146-9DC5-F46B5127402C}"/>
                  </a:ext>
                </a:extLst>
              </p:cNvPr>
              <p:cNvSpPr/>
              <p:nvPr/>
            </p:nvSpPr>
            <p:spPr>
              <a:xfrm>
                <a:off x="-168574" y="3580223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1"/>
                    </a:moveTo>
                    <a:cubicBezTo>
                      <a:pt x="10" y="1"/>
                      <a:pt x="1" y="48"/>
                      <a:pt x="6" y="114"/>
                    </a:cubicBezTo>
                    <a:cubicBezTo>
                      <a:pt x="6" y="175"/>
                      <a:pt x="18" y="223"/>
                      <a:pt x="32" y="223"/>
                    </a:cubicBezTo>
                    <a:cubicBezTo>
                      <a:pt x="45" y="223"/>
                      <a:pt x="53" y="171"/>
                      <a:pt x="49" y="110"/>
                    </a:cubicBezTo>
                    <a:cubicBezTo>
                      <a:pt x="49" y="48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41;p26">
                <a:extLst>
                  <a:ext uri="{FF2B5EF4-FFF2-40B4-BE49-F238E27FC236}">
                    <a16:creationId xmlns:a16="http://schemas.microsoft.com/office/drawing/2014/main" id="{54C159D5-0A78-8346-8907-A272CA3B03B6}"/>
                  </a:ext>
                </a:extLst>
              </p:cNvPr>
              <p:cNvSpPr/>
              <p:nvPr/>
            </p:nvSpPr>
            <p:spPr>
              <a:xfrm>
                <a:off x="-167571" y="3600554"/>
                <a:ext cx="2462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3" extrusionOk="0">
                    <a:moveTo>
                      <a:pt x="23" y="0"/>
                    </a:moveTo>
                    <a:cubicBezTo>
                      <a:pt x="10" y="0"/>
                      <a:pt x="1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5" y="223"/>
                      <a:pt x="53" y="170"/>
                      <a:pt x="49" y="110"/>
                    </a:cubicBezTo>
                    <a:cubicBezTo>
                      <a:pt x="49" y="48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42;p26">
                <a:extLst>
                  <a:ext uri="{FF2B5EF4-FFF2-40B4-BE49-F238E27FC236}">
                    <a16:creationId xmlns:a16="http://schemas.microsoft.com/office/drawing/2014/main" id="{B4FA3A50-47CC-5B4A-9745-95A73E3441BF}"/>
                  </a:ext>
                </a:extLst>
              </p:cNvPr>
              <p:cNvSpPr/>
              <p:nvPr/>
            </p:nvSpPr>
            <p:spPr>
              <a:xfrm>
                <a:off x="-166751" y="3620885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9" y="0"/>
                      <a:pt x="0" y="53"/>
                      <a:pt x="0" y="113"/>
                    </a:cubicBezTo>
                    <a:cubicBezTo>
                      <a:pt x="4" y="172"/>
                      <a:pt x="17" y="223"/>
                      <a:pt x="29" y="223"/>
                    </a:cubicBezTo>
                    <a:cubicBezTo>
                      <a:pt x="30" y="223"/>
                      <a:pt x="30" y="223"/>
                      <a:pt x="31" y="223"/>
                    </a:cubicBezTo>
                    <a:cubicBezTo>
                      <a:pt x="45" y="223"/>
                      <a:pt x="53" y="174"/>
                      <a:pt x="49" y="113"/>
                    </a:cubicBezTo>
                    <a:cubicBezTo>
                      <a:pt x="49" y="47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43;p26">
                <a:extLst>
                  <a:ext uri="{FF2B5EF4-FFF2-40B4-BE49-F238E27FC236}">
                    <a16:creationId xmlns:a16="http://schemas.microsoft.com/office/drawing/2014/main" id="{67517C9B-267F-7A42-9BDD-FBC6B21036FF}"/>
                  </a:ext>
                </a:extLst>
              </p:cNvPr>
              <p:cNvSpPr/>
              <p:nvPr/>
            </p:nvSpPr>
            <p:spPr>
              <a:xfrm>
                <a:off x="-166158" y="3641398"/>
                <a:ext cx="223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3" extrusionOk="0">
                    <a:moveTo>
                      <a:pt x="22" y="0"/>
                    </a:moveTo>
                    <a:cubicBezTo>
                      <a:pt x="9" y="0"/>
                      <a:pt x="0" y="48"/>
                      <a:pt x="0" y="109"/>
                    </a:cubicBezTo>
                    <a:cubicBezTo>
                      <a:pt x="5" y="174"/>
                      <a:pt x="14" y="222"/>
                      <a:pt x="26" y="222"/>
                    </a:cubicBezTo>
                    <a:cubicBezTo>
                      <a:pt x="40" y="222"/>
                      <a:pt x="48" y="170"/>
                      <a:pt x="48" y="109"/>
                    </a:cubicBezTo>
                    <a:cubicBezTo>
                      <a:pt x="48" y="48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44;p26">
                <a:extLst>
                  <a:ext uri="{FF2B5EF4-FFF2-40B4-BE49-F238E27FC236}">
                    <a16:creationId xmlns:a16="http://schemas.microsoft.com/office/drawing/2014/main" id="{595C1D22-A08C-D648-BBE5-7E75C3A2861E}"/>
                  </a:ext>
                </a:extLst>
              </p:cNvPr>
              <p:cNvSpPr/>
              <p:nvPr/>
            </p:nvSpPr>
            <p:spPr>
              <a:xfrm>
                <a:off x="-165748" y="3661683"/>
                <a:ext cx="2234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8" extrusionOk="0">
                    <a:moveTo>
                      <a:pt x="23" y="1"/>
                    </a:moveTo>
                    <a:cubicBezTo>
                      <a:pt x="9" y="1"/>
                      <a:pt x="0" y="53"/>
                      <a:pt x="0" y="114"/>
                    </a:cubicBezTo>
                    <a:cubicBezTo>
                      <a:pt x="0" y="175"/>
                      <a:pt x="13" y="227"/>
                      <a:pt x="27" y="227"/>
                    </a:cubicBezTo>
                    <a:cubicBezTo>
                      <a:pt x="39" y="227"/>
                      <a:pt x="49" y="175"/>
                      <a:pt x="49" y="114"/>
                    </a:cubicBezTo>
                    <a:cubicBezTo>
                      <a:pt x="49" y="53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45;p26">
                <a:extLst>
                  <a:ext uri="{FF2B5EF4-FFF2-40B4-BE49-F238E27FC236}">
                    <a16:creationId xmlns:a16="http://schemas.microsoft.com/office/drawing/2014/main" id="{9C0D9A2B-6ECC-0E42-914F-EF6CEEAC8FA2}"/>
                  </a:ext>
                </a:extLst>
              </p:cNvPr>
              <p:cNvSpPr/>
              <p:nvPr/>
            </p:nvSpPr>
            <p:spPr>
              <a:xfrm>
                <a:off x="-165566" y="3682196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3" y="1"/>
                    </a:moveTo>
                    <a:cubicBezTo>
                      <a:pt x="9" y="1"/>
                      <a:pt x="1" y="53"/>
                      <a:pt x="1" y="114"/>
                    </a:cubicBezTo>
                    <a:cubicBezTo>
                      <a:pt x="1" y="176"/>
                      <a:pt x="9" y="223"/>
                      <a:pt x="23" y="223"/>
                    </a:cubicBezTo>
                    <a:cubicBezTo>
                      <a:pt x="35" y="223"/>
                      <a:pt x="49" y="176"/>
                      <a:pt x="49" y="114"/>
                    </a:cubicBezTo>
                    <a:cubicBezTo>
                      <a:pt x="49" y="49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46;p26">
                <a:extLst>
                  <a:ext uri="{FF2B5EF4-FFF2-40B4-BE49-F238E27FC236}">
                    <a16:creationId xmlns:a16="http://schemas.microsoft.com/office/drawing/2014/main" id="{FD0C77F0-C425-D448-99BC-944D3AE0AECC}"/>
                  </a:ext>
                </a:extLst>
              </p:cNvPr>
              <p:cNvSpPr/>
              <p:nvPr/>
            </p:nvSpPr>
            <p:spPr>
              <a:xfrm>
                <a:off x="-165383" y="3702709"/>
                <a:ext cx="2279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5" extrusionOk="0">
                    <a:moveTo>
                      <a:pt x="23" y="1"/>
                    </a:moveTo>
                    <a:cubicBezTo>
                      <a:pt x="9" y="1"/>
                      <a:pt x="1" y="49"/>
                      <a:pt x="1" y="110"/>
                    </a:cubicBezTo>
                    <a:cubicBezTo>
                      <a:pt x="1" y="172"/>
                      <a:pt x="9" y="224"/>
                      <a:pt x="23" y="224"/>
                    </a:cubicBezTo>
                    <a:cubicBezTo>
                      <a:pt x="35" y="224"/>
                      <a:pt x="49" y="172"/>
                      <a:pt x="45" y="110"/>
                    </a:cubicBezTo>
                    <a:cubicBezTo>
                      <a:pt x="45" y="49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47;p26">
                <a:extLst>
                  <a:ext uri="{FF2B5EF4-FFF2-40B4-BE49-F238E27FC236}">
                    <a16:creationId xmlns:a16="http://schemas.microsoft.com/office/drawing/2014/main" id="{7D5CCBC5-AC2A-5046-8DA2-DF4427790BBB}"/>
                  </a:ext>
                </a:extLst>
              </p:cNvPr>
              <p:cNvSpPr/>
              <p:nvPr/>
            </p:nvSpPr>
            <p:spPr>
              <a:xfrm>
                <a:off x="-165155" y="3723040"/>
                <a:ext cx="2234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9" extrusionOk="0">
                    <a:moveTo>
                      <a:pt x="22" y="1"/>
                    </a:moveTo>
                    <a:cubicBezTo>
                      <a:pt x="10" y="1"/>
                      <a:pt x="0" y="53"/>
                      <a:pt x="0" y="114"/>
                    </a:cubicBezTo>
                    <a:cubicBezTo>
                      <a:pt x="0" y="176"/>
                      <a:pt x="14" y="228"/>
                      <a:pt x="22" y="228"/>
                    </a:cubicBezTo>
                    <a:cubicBezTo>
                      <a:pt x="36" y="224"/>
                      <a:pt x="48" y="176"/>
                      <a:pt x="48" y="114"/>
                    </a:cubicBezTo>
                    <a:cubicBezTo>
                      <a:pt x="44" y="53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48;p26">
                <a:extLst>
                  <a:ext uri="{FF2B5EF4-FFF2-40B4-BE49-F238E27FC236}">
                    <a16:creationId xmlns:a16="http://schemas.microsoft.com/office/drawing/2014/main" id="{FA6AD8B2-D35D-3945-A898-7C8E86ECBB3A}"/>
                  </a:ext>
                </a:extLst>
              </p:cNvPr>
              <p:cNvSpPr/>
              <p:nvPr/>
            </p:nvSpPr>
            <p:spPr>
              <a:xfrm>
                <a:off x="-164973" y="3743554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0"/>
                    </a:moveTo>
                    <a:cubicBezTo>
                      <a:pt x="10" y="0"/>
                      <a:pt x="0" y="49"/>
                      <a:pt x="0" y="115"/>
                    </a:cubicBezTo>
                    <a:cubicBezTo>
                      <a:pt x="0" y="176"/>
                      <a:pt x="14" y="224"/>
                      <a:pt x="26" y="224"/>
                    </a:cubicBezTo>
                    <a:cubicBezTo>
                      <a:pt x="40" y="224"/>
                      <a:pt x="49" y="176"/>
                      <a:pt x="49" y="110"/>
                    </a:cubicBezTo>
                    <a:cubicBezTo>
                      <a:pt x="49" y="49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49;p26">
                <a:extLst>
                  <a:ext uri="{FF2B5EF4-FFF2-40B4-BE49-F238E27FC236}">
                    <a16:creationId xmlns:a16="http://schemas.microsoft.com/office/drawing/2014/main" id="{A2488B4C-5A21-6349-A7BC-1E39FE7F4736}"/>
                  </a:ext>
                </a:extLst>
              </p:cNvPr>
              <p:cNvSpPr/>
              <p:nvPr/>
            </p:nvSpPr>
            <p:spPr>
              <a:xfrm>
                <a:off x="-164745" y="3763884"/>
                <a:ext cx="2416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8" extrusionOk="0">
                    <a:moveTo>
                      <a:pt x="27" y="0"/>
                    </a:moveTo>
                    <a:cubicBezTo>
                      <a:pt x="13" y="0"/>
                      <a:pt x="1" y="53"/>
                      <a:pt x="5" y="115"/>
                    </a:cubicBezTo>
                    <a:cubicBezTo>
                      <a:pt x="5" y="175"/>
                      <a:pt x="17" y="228"/>
                      <a:pt x="27" y="228"/>
                    </a:cubicBezTo>
                    <a:cubicBezTo>
                      <a:pt x="39" y="228"/>
                      <a:pt x="53" y="175"/>
                      <a:pt x="48" y="115"/>
                    </a:cubicBezTo>
                    <a:cubicBezTo>
                      <a:pt x="48" y="53"/>
                      <a:pt x="39" y="0"/>
                      <a:pt x="2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50;p26">
                <a:extLst>
                  <a:ext uri="{FF2B5EF4-FFF2-40B4-BE49-F238E27FC236}">
                    <a16:creationId xmlns:a16="http://schemas.microsoft.com/office/drawing/2014/main" id="{EB4E3A88-1035-324B-96A7-C2138B733824}"/>
                  </a:ext>
                </a:extLst>
              </p:cNvPr>
              <p:cNvSpPr/>
              <p:nvPr/>
            </p:nvSpPr>
            <p:spPr>
              <a:xfrm>
                <a:off x="-164380" y="3784398"/>
                <a:ext cx="2279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4" extrusionOk="0">
                    <a:moveTo>
                      <a:pt x="23" y="0"/>
                    </a:moveTo>
                    <a:cubicBezTo>
                      <a:pt x="9" y="0"/>
                      <a:pt x="1" y="53"/>
                      <a:pt x="1" y="115"/>
                    </a:cubicBezTo>
                    <a:cubicBezTo>
                      <a:pt x="5" y="175"/>
                      <a:pt x="13" y="224"/>
                      <a:pt x="27" y="224"/>
                    </a:cubicBezTo>
                    <a:cubicBezTo>
                      <a:pt x="40" y="224"/>
                      <a:pt x="49" y="175"/>
                      <a:pt x="49" y="115"/>
                    </a:cubicBezTo>
                    <a:cubicBezTo>
                      <a:pt x="49" y="48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51;p26">
                <a:extLst>
                  <a:ext uri="{FF2B5EF4-FFF2-40B4-BE49-F238E27FC236}">
                    <a16:creationId xmlns:a16="http://schemas.microsoft.com/office/drawing/2014/main" id="{1D5A1A39-B043-5146-B038-F2EEA00E7E52}"/>
                  </a:ext>
                </a:extLst>
              </p:cNvPr>
              <p:cNvSpPr/>
              <p:nvPr/>
            </p:nvSpPr>
            <p:spPr>
              <a:xfrm>
                <a:off x="-163970" y="3804956"/>
                <a:ext cx="223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3" extrusionOk="0">
                    <a:moveTo>
                      <a:pt x="22" y="0"/>
                    </a:moveTo>
                    <a:cubicBezTo>
                      <a:pt x="10" y="0"/>
                      <a:pt x="0" y="47"/>
                      <a:pt x="0" y="109"/>
                    </a:cubicBezTo>
                    <a:cubicBezTo>
                      <a:pt x="4" y="174"/>
                      <a:pt x="14" y="223"/>
                      <a:pt x="27" y="223"/>
                    </a:cubicBezTo>
                    <a:cubicBezTo>
                      <a:pt x="40" y="223"/>
                      <a:pt x="49" y="170"/>
                      <a:pt x="49" y="109"/>
                    </a:cubicBezTo>
                    <a:cubicBezTo>
                      <a:pt x="49" y="47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52;p26">
                <a:extLst>
                  <a:ext uri="{FF2B5EF4-FFF2-40B4-BE49-F238E27FC236}">
                    <a16:creationId xmlns:a16="http://schemas.microsoft.com/office/drawing/2014/main" id="{6F52500D-E19C-4D40-B747-E201EC32CFAD}"/>
                  </a:ext>
                </a:extLst>
              </p:cNvPr>
              <p:cNvSpPr/>
              <p:nvPr/>
            </p:nvSpPr>
            <p:spPr>
              <a:xfrm>
                <a:off x="-163560" y="3825242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2" y="1"/>
                    </a:moveTo>
                    <a:cubicBezTo>
                      <a:pt x="9" y="1"/>
                      <a:pt x="1" y="53"/>
                      <a:pt x="5" y="114"/>
                    </a:cubicBezTo>
                    <a:cubicBezTo>
                      <a:pt x="5" y="175"/>
                      <a:pt x="18" y="227"/>
                      <a:pt x="31" y="227"/>
                    </a:cubicBezTo>
                    <a:cubicBezTo>
                      <a:pt x="44" y="223"/>
                      <a:pt x="53" y="175"/>
                      <a:pt x="48" y="114"/>
                    </a:cubicBezTo>
                    <a:cubicBezTo>
                      <a:pt x="48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53;p26">
                <a:extLst>
                  <a:ext uri="{FF2B5EF4-FFF2-40B4-BE49-F238E27FC236}">
                    <a16:creationId xmlns:a16="http://schemas.microsoft.com/office/drawing/2014/main" id="{71A7F887-1530-194C-9744-BF2398001BF7}"/>
                  </a:ext>
                </a:extLst>
              </p:cNvPr>
              <p:cNvSpPr/>
              <p:nvPr/>
            </p:nvSpPr>
            <p:spPr>
              <a:xfrm>
                <a:off x="-162967" y="3845755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1"/>
                    </a:moveTo>
                    <a:cubicBezTo>
                      <a:pt x="9" y="1"/>
                      <a:pt x="0" y="49"/>
                      <a:pt x="0" y="114"/>
                    </a:cubicBezTo>
                    <a:cubicBezTo>
                      <a:pt x="0" y="175"/>
                      <a:pt x="14" y="223"/>
                      <a:pt x="27" y="223"/>
                    </a:cubicBezTo>
                    <a:cubicBezTo>
                      <a:pt x="40" y="223"/>
                      <a:pt x="49" y="175"/>
                      <a:pt x="49" y="110"/>
                    </a:cubicBezTo>
                    <a:cubicBezTo>
                      <a:pt x="44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54;p26">
                <a:extLst>
                  <a:ext uri="{FF2B5EF4-FFF2-40B4-BE49-F238E27FC236}">
                    <a16:creationId xmlns:a16="http://schemas.microsoft.com/office/drawing/2014/main" id="{EB7147D3-CC0F-1441-BA75-9221A5E4E41E}"/>
                  </a:ext>
                </a:extLst>
              </p:cNvPr>
              <p:cNvSpPr/>
              <p:nvPr/>
            </p:nvSpPr>
            <p:spPr>
              <a:xfrm>
                <a:off x="-162603" y="3866086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1"/>
                    </a:moveTo>
                    <a:cubicBezTo>
                      <a:pt x="10" y="1"/>
                      <a:pt x="1" y="53"/>
                      <a:pt x="6" y="114"/>
                    </a:cubicBezTo>
                    <a:cubicBezTo>
                      <a:pt x="6" y="175"/>
                      <a:pt x="19" y="227"/>
                      <a:pt x="32" y="227"/>
                    </a:cubicBezTo>
                    <a:cubicBezTo>
                      <a:pt x="45" y="227"/>
                      <a:pt x="53" y="175"/>
                      <a:pt x="49" y="114"/>
                    </a:cubicBezTo>
                    <a:cubicBezTo>
                      <a:pt x="49" y="53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55;p26">
                <a:extLst>
                  <a:ext uri="{FF2B5EF4-FFF2-40B4-BE49-F238E27FC236}">
                    <a16:creationId xmlns:a16="http://schemas.microsoft.com/office/drawing/2014/main" id="{04C65930-3B29-C14F-A8AA-08CE9D1D702B}"/>
                  </a:ext>
                </a:extLst>
              </p:cNvPr>
              <p:cNvSpPr/>
              <p:nvPr/>
            </p:nvSpPr>
            <p:spPr>
              <a:xfrm>
                <a:off x="-161964" y="3886599"/>
                <a:ext cx="223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3" extrusionOk="0">
                    <a:moveTo>
                      <a:pt x="22" y="1"/>
                    </a:moveTo>
                    <a:cubicBezTo>
                      <a:pt x="9" y="1"/>
                      <a:pt x="0" y="53"/>
                      <a:pt x="0" y="114"/>
                    </a:cubicBezTo>
                    <a:cubicBezTo>
                      <a:pt x="5" y="176"/>
                      <a:pt x="13" y="223"/>
                      <a:pt x="27" y="223"/>
                    </a:cubicBezTo>
                    <a:cubicBezTo>
                      <a:pt x="39" y="223"/>
                      <a:pt x="49" y="176"/>
                      <a:pt x="49" y="114"/>
                    </a:cubicBezTo>
                    <a:cubicBezTo>
                      <a:pt x="49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56;p26">
                <a:extLst>
                  <a:ext uri="{FF2B5EF4-FFF2-40B4-BE49-F238E27FC236}">
                    <a16:creationId xmlns:a16="http://schemas.microsoft.com/office/drawing/2014/main" id="{6BCE7B44-6D92-624A-9629-684D3485BF25}"/>
                  </a:ext>
                </a:extLst>
              </p:cNvPr>
              <p:cNvSpPr/>
              <p:nvPr/>
            </p:nvSpPr>
            <p:spPr>
              <a:xfrm>
                <a:off x="-161417" y="3907112"/>
                <a:ext cx="2279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4" extrusionOk="0">
                    <a:moveTo>
                      <a:pt x="24" y="0"/>
                    </a:moveTo>
                    <a:cubicBezTo>
                      <a:pt x="24" y="0"/>
                      <a:pt x="23" y="0"/>
                      <a:pt x="23" y="1"/>
                    </a:cubicBezTo>
                    <a:cubicBezTo>
                      <a:pt x="10" y="1"/>
                      <a:pt x="1" y="49"/>
                      <a:pt x="1" y="110"/>
                    </a:cubicBezTo>
                    <a:cubicBezTo>
                      <a:pt x="6" y="176"/>
                      <a:pt x="15" y="224"/>
                      <a:pt x="27" y="224"/>
                    </a:cubicBezTo>
                    <a:cubicBezTo>
                      <a:pt x="41" y="224"/>
                      <a:pt x="49" y="172"/>
                      <a:pt x="49" y="110"/>
                    </a:cubicBezTo>
                    <a:cubicBezTo>
                      <a:pt x="45" y="51"/>
                      <a:pt x="37" y="0"/>
                      <a:pt x="2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57;p26">
                <a:extLst>
                  <a:ext uri="{FF2B5EF4-FFF2-40B4-BE49-F238E27FC236}">
                    <a16:creationId xmlns:a16="http://schemas.microsoft.com/office/drawing/2014/main" id="{4508E951-3434-AD4D-B6A4-9D4D300B14F5}"/>
                  </a:ext>
                </a:extLst>
              </p:cNvPr>
              <p:cNvSpPr/>
              <p:nvPr/>
            </p:nvSpPr>
            <p:spPr>
              <a:xfrm>
                <a:off x="-160779" y="3927443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3" y="0"/>
                    </a:moveTo>
                    <a:cubicBezTo>
                      <a:pt x="9" y="0"/>
                      <a:pt x="1" y="53"/>
                      <a:pt x="1" y="114"/>
                    </a:cubicBezTo>
                    <a:cubicBezTo>
                      <a:pt x="5" y="173"/>
                      <a:pt x="13" y="224"/>
                      <a:pt x="25" y="224"/>
                    </a:cubicBezTo>
                    <a:cubicBezTo>
                      <a:pt x="26" y="224"/>
                      <a:pt x="26" y="224"/>
                      <a:pt x="27" y="224"/>
                    </a:cubicBezTo>
                    <a:cubicBezTo>
                      <a:pt x="39" y="224"/>
                      <a:pt x="49" y="175"/>
                      <a:pt x="49" y="114"/>
                    </a:cubicBezTo>
                    <a:cubicBezTo>
                      <a:pt x="45" y="49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58;p26">
                <a:extLst>
                  <a:ext uri="{FF2B5EF4-FFF2-40B4-BE49-F238E27FC236}">
                    <a16:creationId xmlns:a16="http://schemas.microsoft.com/office/drawing/2014/main" id="{C48DD1F7-2680-C14B-9EB1-FD59732F6BF4}"/>
                  </a:ext>
                </a:extLst>
              </p:cNvPr>
              <p:cNvSpPr/>
              <p:nvPr/>
            </p:nvSpPr>
            <p:spPr>
              <a:xfrm>
                <a:off x="-160187" y="3947956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0"/>
                    </a:moveTo>
                    <a:cubicBezTo>
                      <a:pt x="10" y="0"/>
                      <a:pt x="0" y="49"/>
                      <a:pt x="0" y="115"/>
                    </a:cubicBezTo>
                    <a:cubicBezTo>
                      <a:pt x="5" y="175"/>
                      <a:pt x="18" y="224"/>
                      <a:pt x="26" y="224"/>
                    </a:cubicBezTo>
                    <a:cubicBezTo>
                      <a:pt x="40" y="224"/>
                      <a:pt x="48" y="171"/>
                      <a:pt x="48" y="109"/>
                    </a:cubicBezTo>
                    <a:cubicBezTo>
                      <a:pt x="48" y="49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59;p26">
                <a:extLst>
                  <a:ext uri="{FF2B5EF4-FFF2-40B4-BE49-F238E27FC236}">
                    <a16:creationId xmlns:a16="http://schemas.microsoft.com/office/drawing/2014/main" id="{1B6CD4F2-B1CC-8B41-869E-8438D89F8493}"/>
                  </a:ext>
                </a:extLst>
              </p:cNvPr>
              <p:cNvSpPr/>
              <p:nvPr/>
            </p:nvSpPr>
            <p:spPr>
              <a:xfrm>
                <a:off x="-159594" y="3968287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9" y="0"/>
                      <a:pt x="1" y="52"/>
                      <a:pt x="5" y="114"/>
                    </a:cubicBezTo>
                    <a:cubicBezTo>
                      <a:pt x="5" y="175"/>
                      <a:pt x="19" y="228"/>
                      <a:pt x="31" y="228"/>
                    </a:cubicBezTo>
                    <a:cubicBezTo>
                      <a:pt x="45" y="223"/>
                      <a:pt x="53" y="175"/>
                      <a:pt x="49" y="114"/>
                    </a:cubicBezTo>
                    <a:cubicBezTo>
                      <a:pt x="49" y="52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60;p26">
                <a:extLst>
                  <a:ext uri="{FF2B5EF4-FFF2-40B4-BE49-F238E27FC236}">
                    <a16:creationId xmlns:a16="http://schemas.microsoft.com/office/drawing/2014/main" id="{F264F40F-F966-F049-A37A-5B8FBBA9DAC3}"/>
                  </a:ext>
                </a:extLst>
              </p:cNvPr>
              <p:cNvSpPr/>
              <p:nvPr/>
            </p:nvSpPr>
            <p:spPr>
              <a:xfrm>
                <a:off x="-158773" y="3988755"/>
                <a:ext cx="2188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48" h="225" extrusionOk="0">
                    <a:moveTo>
                      <a:pt x="17" y="1"/>
                    </a:moveTo>
                    <a:cubicBezTo>
                      <a:pt x="9" y="1"/>
                      <a:pt x="1" y="53"/>
                      <a:pt x="1" y="115"/>
                    </a:cubicBezTo>
                    <a:cubicBezTo>
                      <a:pt x="1" y="176"/>
                      <a:pt x="13" y="224"/>
                      <a:pt x="27" y="224"/>
                    </a:cubicBezTo>
                    <a:cubicBezTo>
                      <a:pt x="39" y="224"/>
                      <a:pt x="48" y="172"/>
                      <a:pt x="48" y="111"/>
                    </a:cubicBezTo>
                    <a:cubicBezTo>
                      <a:pt x="44" y="49"/>
                      <a:pt x="31" y="1"/>
                      <a:pt x="1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61;p26">
                <a:extLst>
                  <a:ext uri="{FF2B5EF4-FFF2-40B4-BE49-F238E27FC236}">
                    <a16:creationId xmlns:a16="http://schemas.microsoft.com/office/drawing/2014/main" id="{50ABCD3C-8E6D-5A46-9309-0DE068BF1DF9}"/>
                  </a:ext>
                </a:extLst>
              </p:cNvPr>
              <p:cNvSpPr/>
              <p:nvPr/>
            </p:nvSpPr>
            <p:spPr>
              <a:xfrm>
                <a:off x="-158181" y="4009086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2" y="1"/>
                    </a:moveTo>
                    <a:cubicBezTo>
                      <a:pt x="9" y="6"/>
                      <a:pt x="0" y="53"/>
                      <a:pt x="4" y="115"/>
                    </a:cubicBezTo>
                    <a:cubicBezTo>
                      <a:pt x="4" y="176"/>
                      <a:pt x="18" y="228"/>
                      <a:pt x="31" y="228"/>
                    </a:cubicBezTo>
                    <a:cubicBezTo>
                      <a:pt x="44" y="228"/>
                      <a:pt x="53" y="176"/>
                      <a:pt x="48" y="115"/>
                    </a:cubicBezTo>
                    <a:cubicBezTo>
                      <a:pt x="48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62;p26">
                <a:extLst>
                  <a:ext uri="{FF2B5EF4-FFF2-40B4-BE49-F238E27FC236}">
                    <a16:creationId xmlns:a16="http://schemas.microsoft.com/office/drawing/2014/main" id="{15E50BD1-2127-9F44-91C9-A6ED0B42B3F5}"/>
                  </a:ext>
                </a:extLst>
              </p:cNvPr>
              <p:cNvSpPr/>
              <p:nvPr/>
            </p:nvSpPr>
            <p:spPr>
              <a:xfrm>
                <a:off x="-157360" y="4029645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1"/>
                    </a:moveTo>
                    <a:cubicBezTo>
                      <a:pt x="8" y="1"/>
                      <a:pt x="0" y="53"/>
                      <a:pt x="0" y="114"/>
                    </a:cubicBezTo>
                    <a:cubicBezTo>
                      <a:pt x="4" y="175"/>
                      <a:pt x="13" y="223"/>
                      <a:pt x="26" y="223"/>
                    </a:cubicBezTo>
                    <a:cubicBezTo>
                      <a:pt x="39" y="223"/>
                      <a:pt x="48" y="175"/>
                      <a:pt x="48" y="110"/>
                    </a:cubicBezTo>
                    <a:cubicBezTo>
                      <a:pt x="43" y="48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63;p26">
                <a:extLst>
                  <a:ext uri="{FF2B5EF4-FFF2-40B4-BE49-F238E27FC236}">
                    <a16:creationId xmlns:a16="http://schemas.microsoft.com/office/drawing/2014/main" id="{E1A4F765-BE0F-704B-94EC-0A41286217A5}"/>
                  </a:ext>
                </a:extLst>
              </p:cNvPr>
              <p:cNvSpPr/>
              <p:nvPr/>
            </p:nvSpPr>
            <p:spPr>
              <a:xfrm>
                <a:off x="-156813" y="4050158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4" y="0"/>
                    </a:moveTo>
                    <a:cubicBezTo>
                      <a:pt x="24" y="0"/>
                      <a:pt x="23" y="1"/>
                      <a:pt x="23" y="1"/>
                    </a:cubicBezTo>
                    <a:cubicBezTo>
                      <a:pt x="10" y="1"/>
                      <a:pt x="1" y="49"/>
                      <a:pt x="5" y="110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5" y="223"/>
                      <a:pt x="53" y="171"/>
                      <a:pt x="53" y="110"/>
                    </a:cubicBezTo>
                    <a:cubicBezTo>
                      <a:pt x="49" y="51"/>
                      <a:pt x="37" y="0"/>
                      <a:pt x="2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64;p26">
                <a:extLst>
                  <a:ext uri="{FF2B5EF4-FFF2-40B4-BE49-F238E27FC236}">
                    <a16:creationId xmlns:a16="http://schemas.microsoft.com/office/drawing/2014/main" id="{3B653DAE-F7A8-B449-890B-9B3FF45B687D}"/>
                  </a:ext>
                </a:extLst>
              </p:cNvPr>
              <p:cNvSpPr/>
              <p:nvPr/>
            </p:nvSpPr>
            <p:spPr>
              <a:xfrm>
                <a:off x="-155993" y="4070489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9" y="0"/>
                      <a:pt x="0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4" y="223"/>
                      <a:pt x="53" y="175"/>
                      <a:pt x="49" y="114"/>
                    </a:cubicBezTo>
                    <a:cubicBezTo>
                      <a:pt x="49" y="49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65;p26">
                <a:extLst>
                  <a:ext uri="{FF2B5EF4-FFF2-40B4-BE49-F238E27FC236}">
                    <a16:creationId xmlns:a16="http://schemas.microsoft.com/office/drawing/2014/main" id="{4DFDDAA3-59AB-934F-AB65-56072ECDAB25}"/>
                  </a:ext>
                </a:extLst>
              </p:cNvPr>
              <p:cNvSpPr/>
              <p:nvPr/>
            </p:nvSpPr>
            <p:spPr>
              <a:xfrm>
                <a:off x="-155172" y="4091002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1" y="0"/>
                    </a:moveTo>
                    <a:cubicBezTo>
                      <a:pt x="9" y="0"/>
                      <a:pt x="0" y="49"/>
                      <a:pt x="0" y="109"/>
                    </a:cubicBezTo>
                    <a:cubicBezTo>
                      <a:pt x="4" y="176"/>
                      <a:pt x="17" y="223"/>
                      <a:pt x="31" y="223"/>
                    </a:cubicBezTo>
                    <a:cubicBezTo>
                      <a:pt x="43" y="223"/>
                      <a:pt x="53" y="170"/>
                      <a:pt x="47" y="109"/>
                    </a:cubicBezTo>
                    <a:cubicBezTo>
                      <a:pt x="47" y="49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66;p26">
                <a:extLst>
                  <a:ext uri="{FF2B5EF4-FFF2-40B4-BE49-F238E27FC236}">
                    <a16:creationId xmlns:a16="http://schemas.microsoft.com/office/drawing/2014/main" id="{96CB7F8B-40A3-7A44-8373-3E0282D07F0E}"/>
                  </a:ext>
                </a:extLst>
              </p:cNvPr>
              <p:cNvSpPr/>
              <p:nvPr/>
            </p:nvSpPr>
            <p:spPr>
              <a:xfrm>
                <a:off x="-154397" y="4111333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9" y="0"/>
                      <a:pt x="0" y="53"/>
                      <a:pt x="0" y="113"/>
                    </a:cubicBezTo>
                    <a:cubicBezTo>
                      <a:pt x="4" y="172"/>
                      <a:pt x="17" y="223"/>
                      <a:pt x="29" y="223"/>
                    </a:cubicBezTo>
                    <a:cubicBezTo>
                      <a:pt x="29" y="223"/>
                      <a:pt x="30" y="223"/>
                      <a:pt x="30" y="222"/>
                    </a:cubicBezTo>
                    <a:cubicBezTo>
                      <a:pt x="44" y="222"/>
                      <a:pt x="52" y="175"/>
                      <a:pt x="48" y="113"/>
                    </a:cubicBezTo>
                    <a:cubicBezTo>
                      <a:pt x="48" y="48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67;p26">
                <a:extLst>
                  <a:ext uri="{FF2B5EF4-FFF2-40B4-BE49-F238E27FC236}">
                    <a16:creationId xmlns:a16="http://schemas.microsoft.com/office/drawing/2014/main" id="{6E429012-470D-E84F-8B72-B1C458A62E9F}"/>
                  </a:ext>
                </a:extLst>
              </p:cNvPr>
              <p:cNvSpPr/>
              <p:nvPr/>
            </p:nvSpPr>
            <p:spPr>
              <a:xfrm>
                <a:off x="-153622" y="4131846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0"/>
                    </a:moveTo>
                    <a:cubicBezTo>
                      <a:pt x="9" y="0"/>
                      <a:pt x="1" y="48"/>
                      <a:pt x="1" y="113"/>
                    </a:cubicBezTo>
                    <a:cubicBezTo>
                      <a:pt x="5" y="175"/>
                      <a:pt x="19" y="223"/>
                      <a:pt x="31" y="223"/>
                    </a:cubicBezTo>
                    <a:cubicBezTo>
                      <a:pt x="45" y="223"/>
                      <a:pt x="53" y="171"/>
                      <a:pt x="49" y="109"/>
                    </a:cubicBezTo>
                    <a:cubicBezTo>
                      <a:pt x="45" y="48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68;p26">
                <a:extLst>
                  <a:ext uri="{FF2B5EF4-FFF2-40B4-BE49-F238E27FC236}">
                    <a16:creationId xmlns:a16="http://schemas.microsoft.com/office/drawing/2014/main" id="{865B12CD-C05D-6D43-86D2-B58D2711A596}"/>
                  </a:ext>
                </a:extLst>
              </p:cNvPr>
              <p:cNvSpPr/>
              <p:nvPr/>
            </p:nvSpPr>
            <p:spPr>
              <a:xfrm>
                <a:off x="-152802" y="4152131"/>
                <a:ext cx="2462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9" extrusionOk="0">
                    <a:moveTo>
                      <a:pt x="22" y="1"/>
                    </a:moveTo>
                    <a:cubicBezTo>
                      <a:pt x="9" y="1"/>
                      <a:pt x="1" y="53"/>
                      <a:pt x="1" y="114"/>
                    </a:cubicBezTo>
                    <a:cubicBezTo>
                      <a:pt x="5" y="176"/>
                      <a:pt x="17" y="228"/>
                      <a:pt x="31" y="228"/>
                    </a:cubicBezTo>
                    <a:cubicBezTo>
                      <a:pt x="44" y="224"/>
                      <a:pt x="53" y="176"/>
                      <a:pt x="48" y="114"/>
                    </a:cubicBezTo>
                    <a:cubicBezTo>
                      <a:pt x="48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69;p26">
                <a:extLst>
                  <a:ext uri="{FF2B5EF4-FFF2-40B4-BE49-F238E27FC236}">
                    <a16:creationId xmlns:a16="http://schemas.microsoft.com/office/drawing/2014/main" id="{DAFE6148-C9FF-374D-B7D8-5C16F30179A1}"/>
                  </a:ext>
                </a:extLst>
              </p:cNvPr>
              <p:cNvSpPr/>
              <p:nvPr/>
            </p:nvSpPr>
            <p:spPr>
              <a:xfrm>
                <a:off x="-152027" y="4172645"/>
                <a:ext cx="2416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5" extrusionOk="0">
                    <a:moveTo>
                      <a:pt x="23" y="1"/>
                    </a:moveTo>
                    <a:cubicBezTo>
                      <a:pt x="10" y="1"/>
                      <a:pt x="0" y="49"/>
                      <a:pt x="0" y="115"/>
                    </a:cubicBezTo>
                    <a:cubicBezTo>
                      <a:pt x="5" y="176"/>
                      <a:pt x="18" y="224"/>
                      <a:pt x="31" y="224"/>
                    </a:cubicBezTo>
                    <a:cubicBezTo>
                      <a:pt x="45" y="224"/>
                      <a:pt x="53" y="172"/>
                      <a:pt x="49" y="110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370;p26">
                <a:extLst>
                  <a:ext uri="{FF2B5EF4-FFF2-40B4-BE49-F238E27FC236}">
                    <a16:creationId xmlns:a16="http://schemas.microsoft.com/office/drawing/2014/main" id="{D65502B6-62EE-344D-8D10-FCCE4AB6290B}"/>
                  </a:ext>
                </a:extLst>
              </p:cNvPr>
              <p:cNvSpPr/>
              <p:nvPr/>
            </p:nvSpPr>
            <p:spPr>
              <a:xfrm>
                <a:off x="-151206" y="4192976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2" y="1"/>
                    </a:moveTo>
                    <a:cubicBezTo>
                      <a:pt x="9" y="1"/>
                      <a:pt x="0" y="53"/>
                      <a:pt x="0" y="115"/>
                    </a:cubicBezTo>
                    <a:cubicBezTo>
                      <a:pt x="5" y="176"/>
                      <a:pt x="18" y="228"/>
                      <a:pt x="31" y="228"/>
                    </a:cubicBezTo>
                    <a:cubicBezTo>
                      <a:pt x="44" y="224"/>
                      <a:pt x="53" y="176"/>
                      <a:pt x="49" y="115"/>
                    </a:cubicBezTo>
                    <a:cubicBezTo>
                      <a:pt x="49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371;p26">
                <a:extLst>
                  <a:ext uri="{FF2B5EF4-FFF2-40B4-BE49-F238E27FC236}">
                    <a16:creationId xmlns:a16="http://schemas.microsoft.com/office/drawing/2014/main" id="{F9F36144-FC1A-8348-B091-EEE31AC3F579}"/>
                  </a:ext>
                </a:extLst>
              </p:cNvPr>
              <p:cNvSpPr/>
              <p:nvPr/>
            </p:nvSpPr>
            <p:spPr>
              <a:xfrm>
                <a:off x="-150386" y="4213489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1" y="0"/>
                    </a:moveTo>
                    <a:cubicBezTo>
                      <a:pt x="9" y="0"/>
                      <a:pt x="0" y="53"/>
                      <a:pt x="4" y="115"/>
                    </a:cubicBezTo>
                    <a:cubicBezTo>
                      <a:pt x="4" y="176"/>
                      <a:pt x="17" y="224"/>
                      <a:pt x="31" y="224"/>
                    </a:cubicBezTo>
                    <a:cubicBezTo>
                      <a:pt x="43" y="224"/>
                      <a:pt x="53" y="171"/>
                      <a:pt x="47" y="111"/>
                    </a:cubicBezTo>
                    <a:cubicBezTo>
                      <a:pt x="47" y="49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72;p26">
                <a:extLst>
                  <a:ext uri="{FF2B5EF4-FFF2-40B4-BE49-F238E27FC236}">
                    <a16:creationId xmlns:a16="http://schemas.microsoft.com/office/drawing/2014/main" id="{DDD376B2-16C5-D04B-807D-F8B202DFDC94}"/>
                  </a:ext>
                </a:extLst>
              </p:cNvPr>
              <p:cNvSpPr/>
              <p:nvPr/>
            </p:nvSpPr>
            <p:spPr>
              <a:xfrm>
                <a:off x="-149656" y="4233820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10" y="5"/>
                      <a:pt x="1" y="53"/>
                      <a:pt x="5" y="115"/>
                    </a:cubicBezTo>
                    <a:cubicBezTo>
                      <a:pt x="5" y="175"/>
                      <a:pt x="19" y="228"/>
                      <a:pt x="31" y="228"/>
                    </a:cubicBezTo>
                    <a:cubicBezTo>
                      <a:pt x="45" y="228"/>
                      <a:pt x="53" y="175"/>
                      <a:pt x="49" y="115"/>
                    </a:cubicBezTo>
                    <a:cubicBezTo>
                      <a:pt x="49" y="53"/>
                      <a:pt x="37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73;p26">
                <a:extLst>
                  <a:ext uri="{FF2B5EF4-FFF2-40B4-BE49-F238E27FC236}">
                    <a16:creationId xmlns:a16="http://schemas.microsoft.com/office/drawing/2014/main" id="{669850EE-376F-2841-B9DA-41B9300829CB}"/>
                  </a:ext>
                </a:extLst>
              </p:cNvPr>
              <p:cNvSpPr/>
              <p:nvPr/>
            </p:nvSpPr>
            <p:spPr>
              <a:xfrm>
                <a:off x="-148836" y="4254378"/>
                <a:ext cx="2462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3" extrusionOk="0">
                    <a:moveTo>
                      <a:pt x="23" y="0"/>
                    </a:moveTo>
                    <a:cubicBezTo>
                      <a:pt x="9" y="0"/>
                      <a:pt x="1" y="53"/>
                      <a:pt x="5" y="114"/>
                    </a:cubicBezTo>
                    <a:cubicBezTo>
                      <a:pt x="5" y="174"/>
                      <a:pt x="19" y="223"/>
                      <a:pt x="31" y="223"/>
                    </a:cubicBezTo>
                    <a:cubicBezTo>
                      <a:pt x="45" y="223"/>
                      <a:pt x="53" y="174"/>
                      <a:pt x="49" y="109"/>
                    </a:cubicBezTo>
                    <a:cubicBezTo>
                      <a:pt x="49" y="47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74;p26">
                <a:extLst>
                  <a:ext uri="{FF2B5EF4-FFF2-40B4-BE49-F238E27FC236}">
                    <a16:creationId xmlns:a16="http://schemas.microsoft.com/office/drawing/2014/main" id="{427B0DED-2005-0E42-9AC8-70A113D4B8ED}"/>
                  </a:ext>
                </a:extLst>
              </p:cNvPr>
              <p:cNvSpPr/>
              <p:nvPr/>
            </p:nvSpPr>
            <p:spPr>
              <a:xfrm>
                <a:off x="-148015" y="4274846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1"/>
                    </a:moveTo>
                    <a:cubicBezTo>
                      <a:pt x="23" y="1"/>
                      <a:pt x="22" y="1"/>
                      <a:pt x="22" y="1"/>
                    </a:cubicBezTo>
                    <a:cubicBezTo>
                      <a:pt x="9" y="1"/>
                      <a:pt x="1" y="49"/>
                      <a:pt x="5" y="110"/>
                    </a:cubicBezTo>
                    <a:cubicBezTo>
                      <a:pt x="5" y="175"/>
                      <a:pt x="17" y="224"/>
                      <a:pt x="31" y="224"/>
                    </a:cubicBezTo>
                    <a:cubicBezTo>
                      <a:pt x="44" y="224"/>
                      <a:pt x="53" y="171"/>
                      <a:pt x="48" y="110"/>
                    </a:cubicBezTo>
                    <a:cubicBezTo>
                      <a:pt x="48" y="52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75;p26">
                <a:extLst>
                  <a:ext uri="{FF2B5EF4-FFF2-40B4-BE49-F238E27FC236}">
                    <a16:creationId xmlns:a16="http://schemas.microsoft.com/office/drawing/2014/main" id="{EB6DBFF1-82EC-6940-8F00-D9A3D184590A}"/>
                  </a:ext>
                </a:extLst>
              </p:cNvPr>
              <p:cNvSpPr/>
              <p:nvPr/>
            </p:nvSpPr>
            <p:spPr>
              <a:xfrm>
                <a:off x="-147240" y="4295177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2" y="1"/>
                    </a:moveTo>
                    <a:cubicBezTo>
                      <a:pt x="10" y="1"/>
                      <a:pt x="0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4" y="223"/>
                      <a:pt x="53" y="175"/>
                      <a:pt x="49" y="110"/>
                    </a:cubicBezTo>
                    <a:cubicBezTo>
                      <a:pt x="49" y="49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76;p26">
                <a:extLst>
                  <a:ext uri="{FF2B5EF4-FFF2-40B4-BE49-F238E27FC236}">
                    <a16:creationId xmlns:a16="http://schemas.microsoft.com/office/drawing/2014/main" id="{65B594BC-5818-B443-960B-77E2598070D8}"/>
                  </a:ext>
                </a:extLst>
              </p:cNvPr>
              <p:cNvSpPr/>
              <p:nvPr/>
            </p:nvSpPr>
            <p:spPr>
              <a:xfrm>
                <a:off x="-146420" y="4315690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4" y="1"/>
                    </a:moveTo>
                    <a:cubicBezTo>
                      <a:pt x="23" y="1"/>
                      <a:pt x="23" y="1"/>
                      <a:pt x="22" y="1"/>
                    </a:cubicBezTo>
                    <a:cubicBezTo>
                      <a:pt x="9" y="1"/>
                      <a:pt x="0" y="49"/>
                      <a:pt x="4" y="110"/>
                    </a:cubicBezTo>
                    <a:cubicBezTo>
                      <a:pt x="4" y="176"/>
                      <a:pt x="18" y="223"/>
                      <a:pt x="31" y="223"/>
                    </a:cubicBezTo>
                    <a:cubicBezTo>
                      <a:pt x="44" y="223"/>
                      <a:pt x="53" y="171"/>
                      <a:pt x="48" y="110"/>
                    </a:cubicBezTo>
                    <a:cubicBezTo>
                      <a:pt x="48" y="51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77;p26">
                <a:extLst>
                  <a:ext uri="{FF2B5EF4-FFF2-40B4-BE49-F238E27FC236}">
                    <a16:creationId xmlns:a16="http://schemas.microsoft.com/office/drawing/2014/main" id="{E71832A4-2E8C-FB48-89C2-C51BE643512A}"/>
                  </a:ext>
                </a:extLst>
              </p:cNvPr>
              <p:cNvSpPr/>
              <p:nvPr/>
            </p:nvSpPr>
            <p:spPr>
              <a:xfrm>
                <a:off x="-145599" y="4336021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1" y="1"/>
                    </a:moveTo>
                    <a:cubicBezTo>
                      <a:pt x="8" y="1"/>
                      <a:pt x="0" y="53"/>
                      <a:pt x="4" y="114"/>
                    </a:cubicBezTo>
                    <a:cubicBezTo>
                      <a:pt x="4" y="173"/>
                      <a:pt x="16" y="223"/>
                      <a:pt x="29" y="223"/>
                    </a:cubicBezTo>
                    <a:cubicBezTo>
                      <a:pt x="29" y="223"/>
                      <a:pt x="30" y="223"/>
                      <a:pt x="30" y="223"/>
                    </a:cubicBezTo>
                    <a:cubicBezTo>
                      <a:pt x="43" y="223"/>
                      <a:pt x="52" y="176"/>
                      <a:pt x="47" y="114"/>
                    </a:cubicBezTo>
                    <a:cubicBezTo>
                      <a:pt x="47" y="49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78;p26">
                <a:extLst>
                  <a:ext uri="{FF2B5EF4-FFF2-40B4-BE49-F238E27FC236}">
                    <a16:creationId xmlns:a16="http://schemas.microsoft.com/office/drawing/2014/main" id="{C76257C1-47E7-A641-B282-B1245D0482CA}"/>
                  </a:ext>
                </a:extLst>
              </p:cNvPr>
              <p:cNvSpPr/>
              <p:nvPr/>
            </p:nvSpPr>
            <p:spPr>
              <a:xfrm>
                <a:off x="-144870" y="4356534"/>
                <a:ext cx="2462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5" extrusionOk="0">
                    <a:moveTo>
                      <a:pt x="23" y="1"/>
                    </a:moveTo>
                    <a:cubicBezTo>
                      <a:pt x="10" y="1"/>
                      <a:pt x="1" y="49"/>
                      <a:pt x="5" y="114"/>
                    </a:cubicBezTo>
                    <a:cubicBezTo>
                      <a:pt x="5" y="176"/>
                      <a:pt x="19" y="224"/>
                      <a:pt x="31" y="224"/>
                    </a:cubicBezTo>
                    <a:cubicBezTo>
                      <a:pt x="45" y="224"/>
                      <a:pt x="53" y="172"/>
                      <a:pt x="49" y="110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79;p26">
                <a:extLst>
                  <a:ext uri="{FF2B5EF4-FFF2-40B4-BE49-F238E27FC236}">
                    <a16:creationId xmlns:a16="http://schemas.microsoft.com/office/drawing/2014/main" id="{5654DBBD-428A-4246-8079-76CF6166AF57}"/>
                  </a:ext>
                </a:extLst>
              </p:cNvPr>
              <p:cNvSpPr/>
              <p:nvPr/>
            </p:nvSpPr>
            <p:spPr>
              <a:xfrm>
                <a:off x="-144049" y="4376865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9" y="0"/>
                      <a:pt x="1" y="53"/>
                      <a:pt x="1" y="114"/>
                    </a:cubicBezTo>
                    <a:cubicBezTo>
                      <a:pt x="5" y="176"/>
                      <a:pt x="18" y="228"/>
                      <a:pt x="31" y="228"/>
                    </a:cubicBezTo>
                    <a:cubicBezTo>
                      <a:pt x="45" y="224"/>
                      <a:pt x="53" y="176"/>
                      <a:pt x="49" y="114"/>
                    </a:cubicBezTo>
                    <a:cubicBezTo>
                      <a:pt x="45" y="53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80;p26">
                <a:extLst>
                  <a:ext uri="{FF2B5EF4-FFF2-40B4-BE49-F238E27FC236}">
                    <a16:creationId xmlns:a16="http://schemas.microsoft.com/office/drawing/2014/main" id="{6CCD38D7-7686-B14C-9E3F-C38B6DCEDD4A}"/>
                  </a:ext>
                </a:extLst>
              </p:cNvPr>
              <p:cNvSpPr/>
              <p:nvPr/>
            </p:nvSpPr>
            <p:spPr>
              <a:xfrm>
                <a:off x="-143229" y="4397378"/>
                <a:ext cx="2188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8" h="224" extrusionOk="0">
                    <a:moveTo>
                      <a:pt x="17" y="0"/>
                    </a:moveTo>
                    <a:cubicBezTo>
                      <a:pt x="9" y="0"/>
                      <a:pt x="0" y="49"/>
                      <a:pt x="0" y="115"/>
                    </a:cubicBezTo>
                    <a:cubicBezTo>
                      <a:pt x="5" y="175"/>
                      <a:pt x="13" y="224"/>
                      <a:pt x="27" y="224"/>
                    </a:cubicBezTo>
                    <a:cubicBezTo>
                      <a:pt x="39" y="224"/>
                      <a:pt x="48" y="171"/>
                      <a:pt x="48" y="109"/>
                    </a:cubicBezTo>
                    <a:cubicBezTo>
                      <a:pt x="43" y="49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81;p26">
                <a:extLst>
                  <a:ext uri="{FF2B5EF4-FFF2-40B4-BE49-F238E27FC236}">
                    <a16:creationId xmlns:a16="http://schemas.microsoft.com/office/drawing/2014/main" id="{874DC48B-2ADF-6F48-9F0E-CF24FA11D22C}"/>
                  </a:ext>
                </a:extLst>
              </p:cNvPr>
              <p:cNvSpPr/>
              <p:nvPr/>
            </p:nvSpPr>
            <p:spPr>
              <a:xfrm>
                <a:off x="-142636" y="4417892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4" y="0"/>
                    </a:moveTo>
                    <a:cubicBezTo>
                      <a:pt x="23" y="0"/>
                      <a:pt x="23" y="0"/>
                      <a:pt x="22" y="0"/>
                    </a:cubicBezTo>
                    <a:cubicBezTo>
                      <a:pt x="8" y="0"/>
                      <a:pt x="0" y="49"/>
                      <a:pt x="4" y="110"/>
                    </a:cubicBezTo>
                    <a:cubicBezTo>
                      <a:pt x="4" y="175"/>
                      <a:pt x="18" y="224"/>
                      <a:pt x="30" y="224"/>
                    </a:cubicBezTo>
                    <a:cubicBezTo>
                      <a:pt x="44" y="224"/>
                      <a:pt x="53" y="171"/>
                      <a:pt x="48" y="110"/>
                    </a:cubicBezTo>
                    <a:cubicBezTo>
                      <a:pt x="48" y="51"/>
                      <a:pt x="36" y="0"/>
                      <a:pt x="2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82;p26">
                <a:extLst>
                  <a:ext uri="{FF2B5EF4-FFF2-40B4-BE49-F238E27FC236}">
                    <a16:creationId xmlns:a16="http://schemas.microsoft.com/office/drawing/2014/main" id="{E3DD5094-F4DC-D244-B706-964706F5DEFB}"/>
                  </a:ext>
                </a:extLst>
              </p:cNvPr>
              <p:cNvSpPr/>
              <p:nvPr/>
            </p:nvSpPr>
            <p:spPr>
              <a:xfrm>
                <a:off x="-141861" y="4438223"/>
                <a:ext cx="2279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8" extrusionOk="0">
                    <a:moveTo>
                      <a:pt x="23" y="0"/>
                    </a:moveTo>
                    <a:cubicBezTo>
                      <a:pt x="9" y="5"/>
                      <a:pt x="1" y="52"/>
                      <a:pt x="1" y="114"/>
                    </a:cubicBezTo>
                    <a:cubicBezTo>
                      <a:pt x="5" y="179"/>
                      <a:pt x="13" y="228"/>
                      <a:pt x="27" y="228"/>
                    </a:cubicBezTo>
                    <a:cubicBezTo>
                      <a:pt x="40" y="228"/>
                      <a:pt x="49" y="175"/>
                      <a:pt x="49" y="114"/>
                    </a:cubicBezTo>
                    <a:cubicBezTo>
                      <a:pt x="44" y="52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83;p26">
                <a:extLst>
                  <a:ext uri="{FF2B5EF4-FFF2-40B4-BE49-F238E27FC236}">
                    <a16:creationId xmlns:a16="http://schemas.microsoft.com/office/drawing/2014/main" id="{6C11AAC3-EC16-244B-BA77-A48735BA23AD}"/>
                  </a:ext>
                </a:extLst>
              </p:cNvPr>
              <p:cNvSpPr/>
              <p:nvPr/>
            </p:nvSpPr>
            <p:spPr>
              <a:xfrm>
                <a:off x="-141269" y="4458781"/>
                <a:ext cx="2234" cy="4558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0" extrusionOk="0">
                    <a:moveTo>
                      <a:pt x="23" y="0"/>
                    </a:moveTo>
                    <a:cubicBezTo>
                      <a:pt x="10" y="0"/>
                      <a:pt x="0" y="21"/>
                      <a:pt x="0" y="52"/>
                    </a:cubicBezTo>
                    <a:cubicBezTo>
                      <a:pt x="0" y="79"/>
                      <a:pt x="14" y="100"/>
                      <a:pt x="27" y="100"/>
                    </a:cubicBezTo>
                    <a:cubicBezTo>
                      <a:pt x="40" y="100"/>
                      <a:pt x="49" y="79"/>
                      <a:pt x="49" y="47"/>
                    </a:cubicBezTo>
                    <a:cubicBezTo>
                      <a:pt x="49" y="21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84;p26">
                <a:extLst>
                  <a:ext uri="{FF2B5EF4-FFF2-40B4-BE49-F238E27FC236}">
                    <a16:creationId xmlns:a16="http://schemas.microsoft.com/office/drawing/2014/main" id="{E19CEC51-1296-AD42-AF05-14EBAB9BB313}"/>
                  </a:ext>
                </a:extLst>
              </p:cNvPr>
              <p:cNvSpPr/>
              <p:nvPr/>
            </p:nvSpPr>
            <p:spPr>
              <a:xfrm>
                <a:off x="-115741" y="2713425"/>
                <a:ext cx="34098" cy="228107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004" extrusionOk="0">
                    <a:moveTo>
                      <a:pt x="5" y="0"/>
                    </a:moveTo>
                    <a:cubicBezTo>
                      <a:pt x="1" y="0"/>
                      <a:pt x="1" y="18"/>
                      <a:pt x="1" y="53"/>
                    </a:cubicBezTo>
                    <a:cubicBezTo>
                      <a:pt x="5" y="101"/>
                      <a:pt x="5" y="153"/>
                      <a:pt x="5" y="206"/>
                    </a:cubicBezTo>
                    <a:cubicBezTo>
                      <a:pt x="13" y="367"/>
                      <a:pt x="22" y="560"/>
                      <a:pt x="31" y="779"/>
                    </a:cubicBezTo>
                    <a:cubicBezTo>
                      <a:pt x="57" y="1290"/>
                      <a:pt x="88" y="1936"/>
                      <a:pt x="122" y="2654"/>
                    </a:cubicBezTo>
                    <a:cubicBezTo>
                      <a:pt x="166" y="3383"/>
                      <a:pt x="197" y="4044"/>
                      <a:pt x="237" y="4528"/>
                    </a:cubicBezTo>
                    <a:cubicBezTo>
                      <a:pt x="253" y="4647"/>
                      <a:pt x="284" y="4756"/>
                      <a:pt x="341" y="4839"/>
                    </a:cubicBezTo>
                    <a:cubicBezTo>
                      <a:pt x="398" y="4917"/>
                      <a:pt x="477" y="4965"/>
                      <a:pt x="538" y="4987"/>
                    </a:cubicBezTo>
                    <a:cubicBezTo>
                      <a:pt x="575" y="4999"/>
                      <a:pt x="608" y="5004"/>
                      <a:pt x="636" y="5004"/>
                    </a:cubicBezTo>
                    <a:cubicBezTo>
                      <a:pt x="705" y="5004"/>
                      <a:pt x="743" y="4978"/>
                      <a:pt x="747" y="4978"/>
                    </a:cubicBezTo>
                    <a:cubicBezTo>
                      <a:pt x="747" y="4978"/>
                      <a:pt x="747" y="4978"/>
                      <a:pt x="747" y="4978"/>
                    </a:cubicBezTo>
                    <a:lnTo>
                      <a:pt x="747" y="4978"/>
                    </a:lnTo>
                    <a:cubicBezTo>
                      <a:pt x="747" y="4977"/>
                      <a:pt x="747" y="4977"/>
                      <a:pt x="746" y="4977"/>
                    </a:cubicBezTo>
                    <a:cubicBezTo>
                      <a:pt x="739" y="4977"/>
                      <a:pt x="708" y="4991"/>
                      <a:pt x="657" y="4991"/>
                    </a:cubicBezTo>
                    <a:cubicBezTo>
                      <a:pt x="627" y="4991"/>
                      <a:pt x="590" y="4986"/>
                      <a:pt x="546" y="4970"/>
                    </a:cubicBezTo>
                    <a:cubicBezTo>
                      <a:pt x="485" y="4948"/>
                      <a:pt x="415" y="4899"/>
                      <a:pt x="362" y="4821"/>
                    </a:cubicBezTo>
                    <a:cubicBezTo>
                      <a:pt x="315" y="4746"/>
                      <a:pt x="284" y="4641"/>
                      <a:pt x="271" y="4524"/>
                    </a:cubicBezTo>
                    <a:cubicBezTo>
                      <a:pt x="245" y="4012"/>
                      <a:pt x="210" y="3366"/>
                      <a:pt x="170" y="2649"/>
                    </a:cubicBezTo>
                    <a:cubicBezTo>
                      <a:pt x="132" y="1932"/>
                      <a:pt x="92" y="1285"/>
                      <a:pt x="61" y="774"/>
                    </a:cubicBezTo>
                    <a:cubicBezTo>
                      <a:pt x="48" y="556"/>
                      <a:pt x="35" y="367"/>
                      <a:pt x="22" y="206"/>
                    </a:cubicBezTo>
                    <a:cubicBezTo>
                      <a:pt x="17" y="153"/>
                      <a:pt x="13" y="101"/>
                      <a:pt x="13" y="53"/>
                    </a:cubicBezTo>
                    <a:cubicBezTo>
                      <a:pt x="9" y="18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85;p26">
                <a:extLst>
                  <a:ext uri="{FF2B5EF4-FFF2-40B4-BE49-F238E27FC236}">
                    <a16:creationId xmlns:a16="http://schemas.microsoft.com/office/drawing/2014/main" id="{C71B09B6-BE54-7749-AA99-D34A9D6F2C0E}"/>
                  </a:ext>
                </a:extLst>
              </p:cNvPr>
              <p:cNvSpPr/>
              <p:nvPr/>
            </p:nvSpPr>
            <p:spPr>
              <a:xfrm>
                <a:off x="-478734" y="2928814"/>
                <a:ext cx="58622" cy="168619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3699" extrusionOk="0">
                    <a:moveTo>
                      <a:pt x="717" y="0"/>
                    </a:moveTo>
                    <a:cubicBezTo>
                      <a:pt x="521" y="39"/>
                      <a:pt x="346" y="74"/>
                      <a:pt x="193" y="100"/>
                    </a:cubicBezTo>
                    <a:cubicBezTo>
                      <a:pt x="140" y="114"/>
                      <a:pt x="97" y="122"/>
                      <a:pt x="49" y="131"/>
                    </a:cubicBezTo>
                    <a:cubicBezTo>
                      <a:pt x="19" y="140"/>
                      <a:pt x="1" y="144"/>
                      <a:pt x="1" y="148"/>
                    </a:cubicBezTo>
                    <a:cubicBezTo>
                      <a:pt x="1" y="148"/>
                      <a:pt x="19" y="148"/>
                      <a:pt x="53" y="144"/>
                    </a:cubicBezTo>
                    <a:cubicBezTo>
                      <a:pt x="97" y="136"/>
                      <a:pt x="145" y="126"/>
                      <a:pt x="197" y="122"/>
                    </a:cubicBezTo>
                    <a:cubicBezTo>
                      <a:pt x="346" y="96"/>
                      <a:pt x="516" y="67"/>
                      <a:pt x="711" y="37"/>
                    </a:cubicBezTo>
                    <a:lnTo>
                      <a:pt x="711" y="37"/>
                    </a:lnTo>
                    <a:cubicBezTo>
                      <a:pt x="867" y="435"/>
                      <a:pt x="1037" y="987"/>
                      <a:pt x="1137" y="1617"/>
                    </a:cubicBezTo>
                    <a:cubicBezTo>
                      <a:pt x="1189" y="1941"/>
                      <a:pt x="1220" y="2255"/>
                      <a:pt x="1229" y="2538"/>
                    </a:cubicBezTo>
                    <a:cubicBezTo>
                      <a:pt x="1246" y="2823"/>
                      <a:pt x="1233" y="3081"/>
                      <a:pt x="1150" y="3278"/>
                    </a:cubicBezTo>
                    <a:cubicBezTo>
                      <a:pt x="1067" y="3474"/>
                      <a:pt x="927" y="3593"/>
                      <a:pt x="818" y="3645"/>
                    </a:cubicBezTo>
                    <a:cubicBezTo>
                      <a:pt x="713" y="3692"/>
                      <a:pt x="643" y="3692"/>
                      <a:pt x="643" y="3697"/>
                    </a:cubicBezTo>
                    <a:cubicBezTo>
                      <a:pt x="643" y="3697"/>
                      <a:pt x="648" y="3698"/>
                      <a:pt x="658" y="3698"/>
                    </a:cubicBezTo>
                    <a:cubicBezTo>
                      <a:pt x="685" y="3698"/>
                      <a:pt x="744" y="3694"/>
                      <a:pt x="826" y="3662"/>
                    </a:cubicBezTo>
                    <a:cubicBezTo>
                      <a:pt x="941" y="3614"/>
                      <a:pt x="1088" y="3496"/>
                      <a:pt x="1181" y="3290"/>
                    </a:cubicBezTo>
                    <a:cubicBezTo>
                      <a:pt x="1272" y="3089"/>
                      <a:pt x="1286" y="2823"/>
                      <a:pt x="1272" y="2534"/>
                    </a:cubicBezTo>
                    <a:cubicBezTo>
                      <a:pt x="1264" y="2250"/>
                      <a:pt x="1237" y="1935"/>
                      <a:pt x="1185" y="1608"/>
                    </a:cubicBezTo>
                    <a:cubicBezTo>
                      <a:pt x="1080" y="970"/>
                      <a:pt x="901" y="406"/>
                      <a:pt x="739" y="13"/>
                    </a:cubicBezTo>
                    <a:lnTo>
                      <a:pt x="731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86;p26">
                <a:extLst>
                  <a:ext uri="{FF2B5EF4-FFF2-40B4-BE49-F238E27FC236}">
                    <a16:creationId xmlns:a16="http://schemas.microsoft.com/office/drawing/2014/main" id="{C4B67D29-D790-DA4E-910B-B35A99395159}"/>
                  </a:ext>
                </a:extLst>
              </p:cNvPr>
              <p:cNvSpPr/>
              <p:nvPr/>
            </p:nvSpPr>
            <p:spPr>
              <a:xfrm>
                <a:off x="-477731" y="2960404"/>
                <a:ext cx="39887" cy="9208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2" extrusionOk="0">
                    <a:moveTo>
                      <a:pt x="863" y="0"/>
                    </a:moveTo>
                    <a:cubicBezTo>
                      <a:pt x="826" y="0"/>
                      <a:pt x="647" y="29"/>
                      <a:pt x="433" y="76"/>
                    </a:cubicBezTo>
                    <a:cubicBezTo>
                      <a:pt x="193" y="133"/>
                      <a:pt x="1" y="185"/>
                      <a:pt x="5" y="199"/>
                    </a:cubicBezTo>
                    <a:cubicBezTo>
                      <a:pt x="6" y="201"/>
                      <a:pt x="10" y="201"/>
                      <a:pt x="18" y="201"/>
                    </a:cubicBezTo>
                    <a:cubicBezTo>
                      <a:pt x="65" y="201"/>
                      <a:pt x="239" y="169"/>
                      <a:pt x="442" y="124"/>
                    </a:cubicBezTo>
                    <a:cubicBezTo>
                      <a:pt x="683" y="72"/>
                      <a:pt x="875" y="15"/>
                      <a:pt x="870" y="2"/>
                    </a:cubicBezTo>
                    <a:cubicBezTo>
                      <a:pt x="870" y="1"/>
                      <a:pt x="868" y="0"/>
                      <a:pt x="8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87;p26">
                <a:extLst>
                  <a:ext uri="{FF2B5EF4-FFF2-40B4-BE49-F238E27FC236}">
                    <a16:creationId xmlns:a16="http://schemas.microsoft.com/office/drawing/2014/main" id="{7CBCC6FD-42D1-4542-8AD5-94347453C043}"/>
                  </a:ext>
                </a:extLst>
              </p:cNvPr>
              <p:cNvSpPr/>
              <p:nvPr/>
            </p:nvSpPr>
            <p:spPr>
              <a:xfrm>
                <a:off x="-823767" y="1859801"/>
                <a:ext cx="1492954" cy="1042757"/>
              </a:xfrm>
              <a:custGeom>
                <a:avLst/>
                <a:gdLst/>
                <a:ahLst/>
                <a:cxnLst/>
                <a:rect l="l" t="t" r="r" b="b"/>
                <a:pathLst>
                  <a:path w="32751" h="22875" extrusionOk="0">
                    <a:moveTo>
                      <a:pt x="8496" y="11791"/>
                    </a:moveTo>
                    <a:cubicBezTo>
                      <a:pt x="8990" y="14807"/>
                      <a:pt x="9659" y="18281"/>
                      <a:pt x="9724" y="18621"/>
                    </a:cubicBezTo>
                    <a:cubicBezTo>
                      <a:pt x="8011" y="17463"/>
                      <a:pt x="5327" y="15589"/>
                      <a:pt x="5420" y="15283"/>
                    </a:cubicBezTo>
                    <a:cubicBezTo>
                      <a:pt x="5490" y="15043"/>
                      <a:pt x="7072" y="13316"/>
                      <a:pt x="8496" y="11791"/>
                    </a:cubicBezTo>
                    <a:close/>
                    <a:moveTo>
                      <a:pt x="30237" y="0"/>
                    </a:moveTo>
                    <a:cubicBezTo>
                      <a:pt x="24675" y="5018"/>
                      <a:pt x="17801" y="5482"/>
                      <a:pt x="15446" y="5482"/>
                    </a:cubicBezTo>
                    <a:cubicBezTo>
                      <a:pt x="14911" y="5482"/>
                      <a:pt x="14610" y="5459"/>
                      <a:pt x="14610" y="5459"/>
                    </a:cubicBezTo>
                    <a:lnTo>
                      <a:pt x="14610" y="5472"/>
                    </a:lnTo>
                    <a:cubicBezTo>
                      <a:pt x="14216" y="5411"/>
                      <a:pt x="12145" y="5079"/>
                      <a:pt x="11459" y="5065"/>
                    </a:cubicBezTo>
                    <a:cubicBezTo>
                      <a:pt x="11342" y="5063"/>
                      <a:pt x="11192" y="5057"/>
                      <a:pt x="11019" y="5057"/>
                    </a:cubicBezTo>
                    <a:cubicBezTo>
                      <a:pt x="10400" y="5057"/>
                      <a:pt x="9494" y="5137"/>
                      <a:pt x="8806" y="5787"/>
                    </a:cubicBezTo>
                    <a:cubicBezTo>
                      <a:pt x="8784" y="5805"/>
                      <a:pt x="8762" y="5826"/>
                      <a:pt x="8741" y="5848"/>
                    </a:cubicBezTo>
                    <a:cubicBezTo>
                      <a:pt x="7950" y="6622"/>
                      <a:pt x="0" y="14452"/>
                      <a:pt x="844" y="16393"/>
                    </a:cubicBezTo>
                    <a:cubicBezTo>
                      <a:pt x="1731" y="18438"/>
                      <a:pt x="9287" y="22874"/>
                      <a:pt x="9287" y="22874"/>
                    </a:cubicBezTo>
                    <a:lnTo>
                      <a:pt x="11114" y="19553"/>
                    </a:lnTo>
                    <a:cubicBezTo>
                      <a:pt x="11114" y="19553"/>
                      <a:pt x="10545" y="19177"/>
                      <a:pt x="9764" y="18653"/>
                    </a:cubicBezTo>
                    <a:lnTo>
                      <a:pt x="15934" y="18490"/>
                    </a:lnTo>
                    <a:lnTo>
                      <a:pt x="16205" y="13875"/>
                    </a:lnTo>
                    <a:cubicBezTo>
                      <a:pt x="16205" y="13875"/>
                      <a:pt x="17258" y="12701"/>
                      <a:pt x="17258" y="11852"/>
                    </a:cubicBezTo>
                    <a:cubicBezTo>
                      <a:pt x="17258" y="11267"/>
                      <a:pt x="16935" y="10297"/>
                      <a:pt x="16515" y="9292"/>
                    </a:cubicBezTo>
                    <a:cubicBezTo>
                      <a:pt x="26239" y="8479"/>
                      <a:pt x="32750" y="2059"/>
                      <a:pt x="32750" y="2059"/>
                    </a:cubicBezTo>
                    <a:lnTo>
                      <a:pt x="3023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88;p26">
                <a:extLst>
                  <a:ext uri="{FF2B5EF4-FFF2-40B4-BE49-F238E27FC236}">
                    <a16:creationId xmlns:a16="http://schemas.microsoft.com/office/drawing/2014/main" id="{BFE308DB-172F-4543-B757-82332F86C217}"/>
                  </a:ext>
                </a:extLst>
              </p:cNvPr>
              <p:cNvSpPr/>
              <p:nvPr/>
            </p:nvSpPr>
            <p:spPr>
              <a:xfrm>
                <a:off x="147238" y="2058825"/>
                <a:ext cx="69335" cy="177964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904" extrusionOk="0">
                    <a:moveTo>
                      <a:pt x="1364" y="1"/>
                    </a:moveTo>
                    <a:cubicBezTo>
                      <a:pt x="1358" y="5"/>
                      <a:pt x="1402" y="53"/>
                      <a:pt x="1451" y="149"/>
                    </a:cubicBezTo>
                    <a:cubicBezTo>
                      <a:pt x="1468" y="197"/>
                      <a:pt x="1485" y="263"/>
                      <a:pt x="1473" y="337"/>
                    </a:cubicBezTo>
                    <a:cubicBezTo>
                      <a:pt x="1459" y="411"/>
                      <a:pt x="1424" y="495"/>
                      <a:pt x="1376" y="578"/>
                    </a:cubicBezTo>
                    <a:cubicBezTo>
                      <a:pt x="1280" y="752"/>
                      <a:pt x="1149" y="945"/>
                      <a:pt x="965" y="1128"/>
                    </a:cubicBezTo>
                    <a:cubicBezTo>
                      <a:pt x="787" y="1320"/>
                      <a:pt x="563" y="1517"/>
                      <a:pt x="402" y="1779"/>
                    </a:cubicBezTo>
                    <a:cubicBezTo>
                      <a:pt x="65" y="2304"/>
                      <a:pt x="0" y="2885"/>
                      <a:pt x="43" y="3282"/>
                    </a:cubicBezTo>
                    <a:cubicBezTo>
                      <a:pt x="61" y="3479"/>
                      <a:pt x="105" y="3641"/>
                      <a:pt x="140" y="3746"/>
                    </a:cubicBezTo>
                    <a:cubicBezTo>
                      <a:pt x="177" y="3847"/>
                      <a:pt x="203" y="3904"/>
                      <a:pt x="205" y="3904"/>
                    </a:cubicBezTo>
                    <a:cubicBezTo>
                      <a:pt x="205" y="3904"/>
                      <a:pt x="205" y="3904"/>
                      <a:pt x="205" y="3903"/>
                    </a:cubicBezTo>
                    <a:cubicBezTo>
                      <a:pt x="222" y="3898"/>
                      <a:pt x="118" y="3672"/>
                      <a:pt x="91" y="3278"/>
                    </a:cubicBezTo>
                    <a:cubicBezTo>
                      <a:pt x="61" y="2889"/>
                      <a:pt x="135" y="2321"/>
                      <a:pt x="458" y="1818"/>
                    </a:cubicBezTo>
                    <a:cubicBezTo>
                      <a:pt x="616" y="1560"/>
                      <a:pt x="830" y="1368"/>
                      <a:pt x="1009" y="1176"/>
                    </a:cubicBezTo>
                    <a:cubicBezTo>
                      <a:pt x="1197" y="983"/>
                      <a:pt x="1328" y="778"/>
                      <a:pt x="1420" y="604"/>
                    </a:cubicBezTo>
                    <a:cubicBezTo>
                      <a:pt x="1468" y="516"/>
                      <a:pt x="1503" y="424"/>
                      <a:pt x="1511" y="346"/>
                    </a:cubicBezTo>
                    <a:cubicBezTo>
                      <a:pt x="1521" y="263"/>
                      <a:pt x="1499" y="188"/>
                      <a:pt x="1473" y="140"/>
                    </a:cubicBezTo>
                    <a:cubicBezTo>
                      <a:pt x="1420" y="35"/>
                      <a:pt x="1364" y="1"/>
                      <a:pt x="1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89;p26">
                <a:extLst>
                  <a:ext uri="{FF2B5EF4-FFF2-40B4-BE49-F238E27FC236}">
                    <a16:creationId xmlns:a16="http://schemas.microsoft.com/office/drawing/2014/main" id="{FE923565-5B83-F946-B7F3-23F6E9ABAE9B}"/>
                  </a:ext>
                </a:extLst>
              </p:cNvPr>
              <p:cNvSpPr/>
              <p:nvPr/>
            </p:nvSpPr>
            <p:spPr>
              <a:xfrm>
                <a:off x="402560" y="1972943"/>
                <a:ext cx="56070" cy="1461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3205" extrusionOk="0">
                    <a:moveTo>
                      <a:pt x="12" y="0"/>
                    </a:moveTo>
                    <a:cubicBezTo>
                      <a:pt x="11" y="0"/>
                      <a:pt x="11" y="1"/>
                      <a:pt x="10" y="1"/>
                    </a:cubicBezTo>
                    <a:cubicBezTo>
                      <a:pt x="1" y="14"/>
                      <a:pt x="202" y="97"/>
                      <a:pt x="451" y="320"/>
                    </a:cubicBezTo>
                    <a:cubicBezTo>
                      <a:pt x="578" y="429"/>
                      <a:pt x="705" y="582"/>
                      <a:pt x="814" y="774"/>
                    </a:cubicBezTo>
                    <a:cubicBezTo>
                      <a:pt x="923" y="967"/>
                      <a:pt x="1007" y="1199"/>
                      <a:pt x="1054" y="1447"/>
                    </a:cubicBezTo>
                    <a:cubicBezTo>
                      <a:pt x="1155" y="1946"/>
                      <a:pt x="1054" y="2417"/>
                      <a:pt x="928" y="2724"/>
                    </a:cubicBezTo>
                    <a:cubicBezTo>
                      <a:pt x="801" y="3034"/>
                      <a:pt x="666" y="3200"/>
                      <a:pt x="678" y="3204"/>
                    </a:cubicBezTo>
                    <a:cubicBezTo>
                      <a:pt x="678" y="3204"/>
                      <a:pt x="679" y="3204"/>
                      <a:pt x="679" y="3204"/>
                    </a:cubicBezTo>
                    <a:cubicBezTo>
                      <a:pt x="682" y="3204"/>
                      <a:pt x="721" y="3166"/>
                      <a:pt x="775" y="3095"/>
                    </a:cubicBezTo>
                    <a:cubicBezTo>
                      <a:pt x="832" y="3016"/>
                      <a:pt x="906" y="2898"/>
                      <a:pt x="975" y="2746"/>
                    </a:cubicBezTo>
                    <a:cubicBezTo>
                      <a:pt x="1116" y="2435"/>
                      <a:pt x="1229" y="1950"/>
                      <a:pt x="1124" y="1435"/>
                    </a:cubicBezTo>
                    <a:cubicBezTo>
                      <a:pt x="1072" y="1177"/>
                      <a:pt x="985" y="941"/>
                      <a:pt x="870" y="744"/>
                    </a:cubicBezTo>
                    <a:cubicBezTo>
                      <a:pt x="757" y="547"/>
                      <a:pt x="618" y="390"/>
                      <a:pt x="487" y="281"/>
                    </a:cubicBezTo>
                    <a:cubicBezTo>
                      <a:pt x="351" y="171"/>
                      <a:pt x="233" y="102"/>
                      <a:pt x="150" y="58"/>
                    </a:cubicBezTo>
                    <a:cubicBezTo>
                      <a:pt x="70" y="22"/>
                      <a:pt x="23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90;p26">
                <a:extLst>
                  <a:ext uri="{FF2B5EF4-FFF2-40B4-BE49-F238E27FC236}">
                    <a16:creationId xmlns:a16="http://schemas.microsoft.com/office/drawing/2014/main" id="{3396B481-F4DD-C64F-B05A-C8488D552019}"/>
                  </a:ext>
                </a:extLst>
              </p:cNvPr>
              <p:cNvSpPr/>
              <p:nvPr/>
            </p:nvSpPr>
            <p:spPr>
              <a:xfrm>
                <a:off x="-397639" y="2540430"/>
                <a:ext cx="305237" cy="36377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798" extrusionOk="0">
                    <a:moveTo>
                      <a:pt x="1819" y="0"/>
                    </a:moveTo>
                    <a:cubicBezTo>
                      <a:pt x="1441" y="0"/>
                      <a:pt x="1098" y="71"/>
                      <a:pt x="826" y="177"/>
                    </a:cubicBezTo>
                    <a:cubicBezTo>
                      <a:pt x="521" y="291"/>
                      <a:pt x="306" y="453"/>
                      <a:pt x="175" y="580"/>
                    </a:cubicBezTo>
                    <a:cubicBezTo>
                      <a:pt x="49" y="711"/>
                      <a:pt x="1" y="798"/>
                      <a:pt x="1" y="798"/>
                    </a:cubicBezTo>
                    <a:cubicBezTo>
                      <a:pt x="1" y="798"/>
                      <a:pt x="1" y="798"/>
                      <a:pt x="1" y="798"/>
                    </a:cubicBezTo>
                    <a:cubicBezTo>
                      <a:pt x="8" y="798"/>
                      <a:pt x="65" y="716"/>
                      <a:pt x="197" y="602"/>
                    </a:cubicBezTo>
                    <a:cubicBezTo>
                      <a:pt x="328" y="483"/>
                      <a:pt x="542" y="326"/>
                      <a:pt x="844" y="221"/>
                    </a:cubicBezTo>
                    <a:cubicBezTo>
                      <a:pt x="1102" y="126"/>
                      <a:pt x="1424" y="63"/>
                      <a:pt x="1780" y="63"/>
                    </a:cubicBezTo>
                    <a:cubicBezTo>
                      <a:pt x="1833" y="63"/>
                      <a:pt x="1887" y="65"/>
                      <a:pt x="1941" y="68"/>
                    </a:cubicBezTo>
                    <a:cubicBezTo>
                      <a:pt x="2365" y="81"/>
                      <a:pt x="2819" y="182"/>
                      <a:pt x="3295" y="300"/>
                    </a:cubicBezTo>
                    <a:cubicBezTo>
                      <a:pt x="3772" y="413"/>
                      <a:pt x="4231" y="531"/>
                      <a:pt x="4654" y="570"/>
                    </a:cubicBezTo>
                    <a:cubicBezTo>
                      <a:pt x="4788" y="583"/>
                      <a:pt x="4918" y="589"/>
                      <a:pt x="5042" y="589"/>
                    </a:cubicBezTo>
                    <a:cubicBezTo>
                      <a:pt x="5318" y="589"/>
                      <a:pt x="5569" y="559"/>
                      <a:pt x="5786" y="505"/>
                    </a:cubicBezTo>
                    <a:cubicBezTo>
                      <a:pt x="6106" y="426"/>
                      <a:pt x="6337" y="295"/>
                      <a:pt x="6486" y="190"/>
                    </a:cubicBezTo>
                    <a:cubicBezTo>
                      <a:pt x="6635" y="86"/>
                      <a:pt x="6695" y="3"/>
                      <a:pt x="6695" y="3"/>
                    </a:cubicBezTo>
                    <a:cubicBezTo>
                      <a:pt x="6695" y="2"/>
                      <a:pt x="6695" y="2"/>
                      <a:pt x="6694" y="2"/>
                    </a:cubicBezTo>
                    <a:cubicBezTo>
                      <a:pt x="6669" y="2"/>
                      <a:pt x="6387" y="318"/>
                      <a:pt x="5778" y="457"/>
                    </a:cubicBezTo>
                    <a:cubicBezTo>
                      <a:pt x="5576" y="503"/>
                      <a:pt x="5343" y="528"/>
                      <a:pt x="5089" y="528"/>
                    </a:cubicBezTo>
                    <a:cubicBezTo>
                      <a:pt x="4953" y="528"/>
                      <a:pt x="4811" y="520"/>
                      <a:pt x="4664" y="505"/>
                    </a:cubicBezTo>
                    <a:cubicBezTo>
                      <a:pt x="4244" y="465"/>
                      <a:pt x="3789" y="348"/>
                      <a:pt x="3313" y="229"/>
                    </a:cubicBezTo>
                    <a:cubicBezTo>
                      <a:pt x="2837" y="112"/>
                      <a:pt x="2373" y="15"/>
                      <a:pt x="1945" y="3"/>
                    </a:cubicBezTo>
                    <a:cubicBezTo>
                      <a:pt x="1903" y="1"/>
                      <a:pt x="1861" y="0"/>
                      <a:pt x="18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91;p26">
                <a:extLst>
                  <a:ext uri="{FF2B5EF4-FFF2-40B4-BE49-F238E27FC236}">
                    <a16:creationId xmlns:a16="http://schemas.microsoft.com/office/drawing/2014/main" id="{B4BB8D25-BD8B-504D-974D-8933D72D19C5}"/>
                  </a:ext>
                </a:extLst>
              </p:cNvPr>
              <p:cNvSpPr/>
              <p:nvPr/>
            </p:nvSpPr>
            <p:spPr>
              <a:xfrm>
                <a:off x="-676755" y="2382934"/>
                <a:ext cx="140903" cy="125951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2763" extrusionOk="0">
                    <a:moveTo>
                      <a:pt x="285" y="1"/>
                    </a:moveTo>
                    <a:cubicBezTo>
                      <a:pt x="285" y="1"/>
                      <a:pt x="220" y="35"/>
                      <a:pt x="145" y="144"/>
                    </a:cubicBezTo>
                    <a:cubicBezTo>
                      <a:pt x="71" y="255"/>
                      <a:pt x="1" y="442"/>
                      <a:pt x="1" y="678"/>
                    </a:cubicBezTo>
                    <a:cubicBezTo>
                      <a:pt x="5" y="914"/>
                      <a:pt x="62" y="1207"/>
                      <a:pt x="259" y="1461"/>
                    </a:cubicBezTo>
                    <a:cubicBezTo>
                      <a:pt x="456" y="1709"/>
                      <a:pt x="783" y="1889"/>
                      <a:pt x="1146" y="1919"/>
                    </a:cubicBezTo>
                    <a:cubicBezTo>
                      <a:pt x="1179" y="1921"/>
                      <a:pt x="1212" y="1923"/>
                      <a:pt x="1245" y="1923"/>
                    </a:cubicBezTo>
                    <a:cubicBezTo>
                      <a:pt x="1572" y="1923"/>
                      <a:pt x="1868" y="1813"/>
                      <a:pt x="2142" y="1802"/>
                    </a:cubicBezTo>
                    <a:cubicBezTo>
                      <a:pt x="2170" y="1800"/>
                      <a:pt x="2198" y="1798"/>
                      <a:pt x="2226" y="1798"/>
                    </a:cubicBezTo>
                    <a:cubicBezTo>
                      <a:pt x="2490" y="1798"/>
                      <a:pt x="2730" y="1894"/>
                      <a:pt x="2837" y="2076"/>
                    </a:cubicBezTo>
                    <a:cubicBezTo>
                      <a:pt x="2968" y="2264"/>
                      <a:pt x="3034" y="2443"/>
                      <a:pt x="3052" y="2570"/>
                    </a:cubicBezTo>
                    <a:cubicBezTo>
                      <a:pt x="3068" y="2697"/>
                      <a:pt x="3025" y="2758"/>
                      <a:pt x="3030" y="2762"/>
                    </a:cubicBezTo>
                    <a:cubicBezTo>
                      <a:pt x="3030" y="2762"/>
                      <a:pt x="3030" y="2763"/>
                      <a:pt x="3030" y="2763"/>
                    </a:cubicBezTo>
                    <a:cubicBezTo>
                      <a:pt x="3033" y="2763"/>
                      <a:pt x="3090" y="2697"/>
                      <a:pt x="3078" y="2566"/>
                    </a:cubicBezTo>
                    <a:cubicBezTo>
                      <a:pt x="3068" y="2435"/>
                      <a:pt x="3008" y="2247"/>
                      <a:pt x="2876" y="2050"/>
                    </a:cubicBezTo>
                    <a:cubicBezTo>
                      <a:pt x="2810" y="1954"/>
                      <a:pt x="2715" y="1849"/>
                      <a:pt x="2580" y="1802"/>
                    </a:cubicBezTo>
                    <a:cubicBezTo>
                      <a:pt x="2469" y="1753"/>
                      <a:pt x="2343" y="1733"/>
                      <a:pt x="2213" y="1733"/>
                    </a:cubicBezTo>
                    <a:cubicBezTo>
                      <a:pt x="2188" y="1733"/>
                      <a:pt x="2163" y="1734"/>
                      <a:pt x="2138" y="1736"/>
                    </a:cubicBezTo>
                    <a:cubicBezTo>
                      <a:pt x="1852" y="1743"/>
                      <a:pt x="1555" y="1852"/>
                      <a:pt x="1244" y="1852"/>
                    </a:cubicBezTo>
                    <a:cubicBezTo>
                      <a:pt x="1213" y="1852"/>
                      <a:pt x="1181" y="1851"/>
                      <a:pt x="1150" y="1849"/>
                    </a:cubicBezTo>
                    <a:cubicBezTo>
                      <a:pt x="805" y="1818"/>
                      <a:pt x="495" y="1653"/>
                      <a:pt x="307" y="1417"/>
                    </a:cubicBezTo>
                    <a:cubicBezTo>
                      <a:pt x="119" y="1185"/>
                      <a:pt x="62" y="905"/>
                      <a:pt x="53" y="678"/>
                    </a:cubicBezTo>
                    <a:cubicBezTo>
                      <a:pt x="45" y="451"/>
                      <a:pt x="101" y="267"/>
                      <a:pt x="167" y="158"/>
                    </a:cubicBezTo>
                    <a:cubicBezTo>
                      <a:pt x="232" y="49"/>
                      <a:pt x="289" y="5"/>
                      <a:pt x="2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92;p26">
                <a:extLst>
                  <a:ext uri="{FF2B5EF4-FFF2-40B4-BE49-F238E27FC236}">
                    <a16:creationId xmlns:a16="http://schemas.microsoft.com/office/drawing/2014/main" id="{C54B580F-2896-9248-AEE2-BEDD45679403}"/>
                  </a:ext>
                </a:extLst>
              </p:cNvPr>
              <p:cNvSpPr/>
              <p:nvPr/>
            </p:nvSpPr>
            <p:spPr>
              <a:xfrm>
                <a:off x="-517162" y="2667156"/>
                <a:ext cx="68742" cy="148972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3268" extrusionOk="0">
                    <a:moveTo>
                      <a:pt x="1144" y="0"/>
                    </a:moveTo>
                    <a:cubicBezTo>
                      <a:pt x="1051" y="0"/>
                      <a:pt x="942" y="9"/>
                      <a:pt x="822" y="37"/>
                    </a:cubicBezTo>
                    <a:cubicBezTo>
                      <a:pt x="616" y="89"/>
                      <a:pt x="372" y="212"/>
                      <a:pt x="201" y="444"/>
                    </a:cubicBezTo>
                    <a:cubicBezTo>
                      <a:pt x="114" y="561"/>
                      <a:pt x="53" y="706"/>
                      <a:pt x="39" y="863"/>
                    </a:cubicBezTo>
                    <a:cubicBezTo>
                      <a:pt x="23" y="1021"/>
                      <a:pt x="49" y="1182"/>
                      <a:pt x="96" y="1339"/>
                    </a:cubicBezTo>
                    <a:cubicBezTo>
                      <a:pt x="197" y="1654"/>
                      <a:pt x="368" y="1912"/>
                      <a:pt x="459" y="2169"/>
                    </a:cubicBezTo>
                    <a:cubicBezTo>
                      <a:pt x="555" y="2427"/>
                      <a:pt x="573" y="2685"/>
                      <a:pt x="489" y="2873"/>
                    </a:cubicBezTo>
                    <a:cubicBezTo>
                      <a:pt x="416" y="3066"/>
                      <a:pt x="280" y="3179"/>
                      <a:pt x="175" y="3223"/>
                    </a:cubicBezTo>
                    <a:cubicBezTo>
                      <a:pt x="66" y="3266"/>
                      <a:pt x="1" y="3258"/>
                      <a:pt x="1" y="3262"/>
                    </a:cubicBezTo>
                    <a:cubicBezTo>
                      <a:pt x="1" y="3262"/>
                      <a:pt x="18" y="3268"/>
                      <a:pt x="53" y="3268"/>
                    </a:cubicBezTo>
                    <a:cubicBezTo>
                      <a:pt x="84" y="3268"/>
                      <a:pt x="128" y="3263"/>
                      <a:pt x="184" y="3244"/>
                    </a:cubicBezTo>
                    <a:cubicBezTo>
                      <a:pt x="297" y="3209"/>
                      <a:pt x="451" y="3092"/>
                      <a:pt x="533" y="2891"/>
                    </a:cubicBezTo>
                    <a:cubicBezTo>
                      <a:pt x="630" y="2689"/>
                      <a:pt x="616" y="2414"/>
                      <a:pt x="516" y="2148"/>
                    </a:cubicBezTo>
                    <a:cubicBezTo>
                      <a:pt x="428" y="1881"/>
                      <a:pt x="263" y="1618"/>
                      <a:pt x="166" y="1317"/>
                    </a:cubicBezTo>
                    <a:cubicBezTo>
                      <a:pt x="118" y="1168"/>
                      <a:pt x="92" y="1015"/>
                      <a:pt x="105" y="872"/>
                    </a:cubicBezTo>
                    <a:cubicBezTo>
                      <a:pt x="118" y="727"/>
                      <a:pt x="175" y="592"/>
                      <a:pt x="253" y="482"/>
                    </a:cubicBezTo>
                    <a:cubicBezTo>
                      <a:pt x="411" y="260"/>
                      <a:pt x="638" y="142"/>
                      <a:pt x="835" y="85"/>
                    </a:cubicBezTo>
                    <a:cubicBezTo>
                      <a:pt x="1002" y="44"/>
                      <a:pt x="1145" y="33"/>
                      <a:pt x="1256" y="33"/>
                    </a:cubicBezTo>
                    <a:cubicBezTo>
                      <a:pt x="1385" y="33"/>
                      <a:pt x="1471" y="48"/>
                      <a:pt x="1498" y="48"/>
                    </a:cubicBezTo>
                    <a:cubicBezTo>
                      <a:pt x="1505" y="48"/>
                      <a:pt x="1508" y="47"/>
                      <a:pt x="1508" y="45"/>
                    </a:cubicBezTo>
                    <a:cubicBezTo>
                      <a:pt x="1508" y="41"/>
                      <a:pt x="1443" y="24"/>
                      <a:pt x="1324" y="10"/>
                    </a:cubicBezTo>
                    <a:cubicBezTo>
                      <a:pt x="1274" y="5"/>
                      <a:pt x="1214" y="0"/>
                      <a:pt x="11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93;p26">
                <a:extLst>
                  <a:ext uri="{FF2B5EF4-FFF2-40B4-BE49-F238E27FC236}">
                    <a16:creationId xmlns:a16="http://schemas.microsoft.com/office/drawing/2014/main" id="{E41D629B-DB2F-1E49-BB53-8B937CCFE636}"/>
                  </a:ext>
                </a:extLst>
              </p:cNvPr>
              <p:cNvSpPr/>
              <p:nvPr/>
            </p:nvSpPr>
            <p:spPr>
              <a:xfrm>
                <a:off x="-454438" y="2101083"/>
                <a:ext cx="152026" cy="315038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6911" extrusionOk="0">
                    <a:moveTo>
                      <a:pt x="1815" y="0"/>
                    </a:moveTo>
                    <a:cubicBezTo>
                      <a:pt x="1765" y="0"/>
                      <a:pt x="1723" y="4"/>
                      <a:pt x="1692" y="8"/>
                    </a:cubicBezTo>
                    <a:cubicBezTo>
                      <a:pt x="1631" y="18"/>
                      <a:pt x="1600" y="22"/>
                      <a:pt x="1600" y="26"/>
                    </a:cubicBezTo>
                    <a:cubicBezTo>
                      <a:pt x="1600" y="30"/>
                      <a:pt x="1609" y="30"/>
                      <a:pt x="1625" y="30"/>
                    </a:cubicBezTo>
                    <a:cubicBezTo>
                      <a:pt x="1640" y="30"/>
                      <a:pt x="1663" y="30"/>
                      <a:pt x="1691" y="30"/>
                    </a:cubicBezTo>
                    <a:cubicBezTo>
                      <a:pt x="1750" y="30"/>
                      <a:pt x="1836" y="33"/>
                      <a:pt x="1945" y="52"/>
                    </a:cubicBezTo>
                    <a:cubicBezTo>
                      <a:pt x="2164" y="92"/>
                      <a:pt x="2479" y="218"/>
                      <a:pt x="2754" y="506"/>
                    </a:cubicBezTo>
                    <a:cubicBezTo>
                      <a:pt x="3030" y="786"/>
                      <a:pt x="3217" y="1250"/>
                      <a:pt x="3217" y="1779"/>
                    </a:cubicBezTo>
                    <a:cubicBezTo>
                      <a:pt x="3222" y="2303"/>
                      <a:pt x="3046" y="2876"/>
                      <a:pt x="2776" y="3417"/>
                    </a:cubicBezTo>
                    <a:cubicBezTo>
                      <a:pt x="2641" y="3693"/>
                      <a:pt x="2470" y="3933"/>
                      <a:pt x="2291" y="4165"/>
                    </a:cubicBezTo>
                    <a:cubicBezTo>
                      <a:pt x="2112" y="4397"/>
                      <a:pt x="1937" y="4615"/>
                      <a:pt x="1767" y="4820"/>
                    </a:cubicBezTo>
                    <a:cubicBezTo>
                      <a:pt x="1426" y="5231"/>
                      <a:pt x="1106" y="5589"/>
                      <a:pt x="840" y="5895"/>
                    </a:cubicBezTo>
                    <a:cubicBezTo>
                      <a:pt x="573" y="6202"/>
                      <a:pt x="364" y="6454"/>
                      <a:pt x="220" y="6629"/>
                    </a:cubicBezTo>
                    <a:cubicBezTo>
                      <a:pt x="75" y="6805"/>
                      <a:pt x="1" y="6904"/>
                      <a:pt x="10" y="6910"/>
                    </a:cubicBezTo>
                    <a:cubicBezTo>
                      <a:pt x="10" y="6910"/>
                      <a:pt x="11" y="6910"/>
                      <a:pt x="11" y="6910"/>
                    </a:cubicBezTo>
                    <a:cubicBezTo>
                      <a:pt x="22" y="6910"/>
                      <a:pt x="108" y="6819"/>
                      <a:pt x="254" y="6660"/>
                    </a:cubicBezTo>
                    <a:cubicBezTo>
                      <a:pt x="420" y="6476"/>
                      <a:pt x="639" y="6240"/>
                      <a:pt x="902" y="5952"/>
                    </a:cubicBezTo>
                    <a:cubicBezTo>
                      <a:pt x="1176" y="5655"/>
                      <a:pt x="1505" y="5296"/>
                      <a:pt x="1850" y="4891"/>
                    </a:cubicBezTo>
                    <a:cubicBezTo>
                      <a:pt x="2024" y="4685"/>
                      <a:pt x="2203" y="4466"/>
                      <a:pt x="2383" y="4235"/>
                    </a:cubicBezTo>
                    <a:cubicBezTo>
                      <a:pt x="2562" y="4007"/>
                      <a:pt x="2741" y="3749"/>
                      <a:pt x="2881" y="3469"/>
                    </a:cubicBezTo>
                    <a:cubicBezTo>
                      <a:pt x="3157" y="2915"/>
                      <a:pt x="3335" y="2325"/>
                      <a:pt x="3326" y="1774"/>
                    </a:cubicBezTo>
                    <a:cubicBezTo>
                      <a:pt x="3318" y="1228"/>
                      <a:pt x="3113" y="738"/>
                      <a:pt x="2810" y="446"/>
                    </a:cubicBezTo>
                    <a:cubicBezTo>
                      <a:pt x="2518" y="153"/>
                      <a:pt x="2181" y="34"/>
                      <a:pt x="1955" y="8"/>
                    </a:cubicBezTo>
                    <a:cubicBezTo>
                      <a:pt x="1903" y="3"/>
                      <a:pt x="1856" y="0"/>
                      <a:pt x="18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94;p26">
                <a:extLst>
                  <a:ext uri="{FF2B5EF4-FFF2-40B4-BE49-F238E27FC236}">
                    <a16:creationId xmlns:a16="http://schemas.microsoft.com/office/drawing/2014/main" id="{F8E252B1-D89B-8249-8B0C-DA54E8E5047B}"/>
                  </a:ext>
                </a:extLst>
              </p:cNvPr>
              <p:cNvSpPr/>
              <p:nvPr/>
            </p:nvSpPr>
            <p:spPr>
              <a:xfrm>
                <a:off x="-640880" y="2556339"/>
                <a:ext cx="73118" cy="22337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0" extrusionOk="0">
                    <a:moveTo>
                      <a:pt x="1572" y="1"/>
                    </a:moveTo>
                    <a:cubicBezTo>
                      <a:pt x="1484" y="1"/>
                      <a:pt x="1163" y="78"/>
                      <a:pt x="787" y="191"/>
                    </a:cubicBezTo>
                    <a:cubicBezTo>
                      <a:pt x="345" y="322"/>
                      <a:pt x="0" y="453"/>
                      <a:pt x="10" y="483"/>
                    </a:cubicBezTo>
                    <a:cubicBezTo>
                      <a:pt x="11" y="488"/>
                      <a:pt x="19" y="490"/>
                      <a:pt x="34" y="490"/>
                    </a:cubicBezTo>
                    <a:cubicBezTo>
                      <a:pt x="123" y="490"/>
                      <a:pt x="443" y="412"/>
                      <a:pt x="817" y="300"/>
                    </a:cubicBezTo>
                    <a:cubicBezTo>
                      <a:pt x="1255" y="169"/>
                      <a:pt x="1604" y="38"/>
                      <a:pt x="1595" y="7"/>
                    </a:cubicBezTo>
                    <a:cubicBezTo>
                      <a:pt x="1594" y="3"/>
                      <a:pt x="1586" y="1"/>
                      <a:pt x="15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95;p26">
                <a:extLst>
                  <a:ext uri="{FF2B5EF4-FFF2-40B4-BE49-F238E27FC236}">
                    <a16:creationId xmlns:a16="http://schemas.microsoft.com/office/drawing/2014/main" id="{D9089721-EC80-1248-B5A4-DCD2387C1A0A}"/>
                  </a:ext>
                </a:extLst>
              </p:cNvPr>
              <p:cNvSpPr/>
              <p:nvPr/>
            </p:nvSpPr>
            <p:spPr>
              <a:xfrm>
                <a:off x="-616994" y="2555109"/>
                <a:ext cx="45084" cy="46633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023" extrusionOk="0">
                    <a:moveTo>
                      <a:pt x="961" y="0"/>
                    </a:moveTo>
                    <a:cubicBezTo>
                      <a:pt x="906" y="0"/>
                      <a:pt x="629" y="130"/>
                      <a:pt x="377" y="401"/>
                    </a:cubicBezTo>
                    <a:cubicBezTo>
                      <a:pt x="105" y="694"/>
                      <a:pt x="1" y="1014"/>
                      <a:pt x="31" y="1022"/>
                    </a:cubicBezTo>
                    <a:cubicBezTo>
                      <a:pt x="32" y="1022"/>
                      <a:pt x="32" y="1023"/>
                      <a:pt x="33" y="1023"/>
                    </a:cubicBezTo>
                    <a:cubicBezTo>
                      <a:pt x="69" y="1023"/>
                      <a:pt x="212" y="750"/>
                      <a:pt x="464" y="480"/>
                    </a:cubicBezTo>
                    <a:cubicBezTo>
                      <a:pt x="722" y="201"/>
                      <a:pt x="989" y="34"/>
                      <a:pt x="971" y="4"/>
                    </a:cubicBezTo>
                    <a:cubicBezTo>
                      <a:pt x="970" y="1"/>
                      <a:pt x="966" y="0"/>
                      <a:pt x="9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96;p26">
                <a:extLst>
                  <a:ext uri="{FF2B5EF4-FFF2-40B4-BE49-F238E27FC236}">
                    <a16:creationId xmlns:a16="http://schemas.microsoft.com/office/drawing/2014/main" id="{55146267-CB94-7A47-AD12-6E1B3005D409}"/>
                  </a:ext>
                </a:extLst>
              </p:cNvPr>
              <p:cNvSpPr/>
              <p:nvPr/>
            </p:nvSpPr>
            <p:spPr>
              <a:xfrm>
                <a:off x="-112961" y="2157836"/>
                <a:ext cx="55842" cy="15503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3401" extrusionOk="0">
                    <a:moveTo>
                      <a:pt x="14" y="1"/>
                    </a:moveTo>
                    <a:cubicBezTo>
                      <a:pt x="13" y="1"/>
                      <a:pt x="13" y="1"/>
                      <a:pt x="13" y="1"/>
                    </a:cubicBezTo>
                    <a:cubicBezTo>
                      <a:pt x="0" y="5"/>
                      <a:pt x="27" y="205"/>
                      <a:pt x="101" y="525"/>
                    </a:cubicBezTo>
                    <a:cubicBezTo>
                      <a:pt x="176" y="844"/>
                      <a:pt x="293" y="1280"/>
                      <a:pt x="459" y="1752"/>
                    </a:cubicBezTo>
                    <a:cubicBezTo>
                      <a:pt x="625" y="2224"/>
                      <a:pt x="805" y="2644"/>
                      <a:pt x="949" y="2938"/>
                    </a:cubicBezTo>
                    <a:cubicBezTo>
                      <a:pt x="1090" y="3227"/>
                      <a:pt x="1193" y="3400"/>
                      <a:pt x="1210" y="3400"/>
                    </a:cubicBezTo>
                    <a:cubicBezTo>
                      <a:pt x="1210" y="3400"/>
                      <a:pt x="1210" y="3400"/>
                      <a:pt x="1211" y="3400"/>
                    </a:cubicBezTo>
                    <a:cubicBezTo>
                      <a:pt x="1224" y="3392"/>
                      <a:pt x="1150" y="3208"/>
                      <a:pt x="1023" y="2902"/>
                    </a:cubicBezTo>
                    <a:cubicBezTo>
                      <a:pt x="900" y="2601"/>
                      <a:pt x="735" y="2186"/>
                      <a:pt x="573" y="1714"/>
                    </a:cubicBezTo>
                    <a:cubicBezTo>
                      <a:pt x="406" y="1246"/>
                      <a:pt x="275" y="818"/>
                      <a:pt x="180" y="503"/>
                    </a:cubicBezTo>
                    <a:cubicBezTo>
                      <a:pt x="89" y="197"/>
                      <a:pt x="32" y="1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97;p26">
                <a:extLst>
                  <a:ext uri="{FF2B5EF4-FFF2-40B4-BE49-F238E27FC236}">
                    <a16:creationId xmlns:a16="http://schemas.microsoft.com/office/drawing/2014/main" id="{12B7C978-811E-5044-ABBC-586E15A23A74}"/>
                  </a:ext>
                </a:extLst>
              </p:cNvPr>
              <p:cNvSpPr/>
              <p:nvPr/>
            </p:nvSpPr>
            <p:spPr>
              <a:xfrm>
                <a:off x="-310982" y="2410787"/>
                <a:ext cx="145644" cy="6742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1479" extrusionOk="0">
                    <a:moveTo>
                      <a:pt x="3180" y="1"/>
                    </a:moveTo>
                    <a:cubicBezTo>
                      <a:pt x="3157" y="1"/>
                      <a:pt x="3048" y="176"/>
                      <a:pt x="2828" y="404"/>
                    </a:cubicBezTo>
                    <a:cubicBezTo>
                      <a:pt x="2600" y="640"/>
                      <a:pt x="2243" y="923"/>
                      <a:pt x="1779" y="1125"/>
                    </a:cubicBezTo>
                    <a:cubicBezTo>
                      <a:pt x="1321" y="1322"/>
                      <a:pt x="865" y="1391"/>
                      <a:pt x="538" y="1395"/>
                    </a:cubicBezTo>
                    <a:cubicBezTo>
                      <a:pt x="282" y="1395"/>
                      <a:pt x="101" y="1372"/>
                      <a:pt x="32" y="1372"/>
                    </a:cubicBezTo>
                    <a:cubicBezTo>
                      <a:pt x="12" y="1372"/>
                      <a:pt x="1" y="1373"/>
                      <a:pt x="0" y="1378"/>
                    </a:cubicBezTo>
                    <a:cubicBezTo>
                      <a:pt x="0" y="1387"/>
                      <a:pt x="197" y="1457"/>
                      <a:pt x="538" y="1474"/>
                    </a:cubicBezTo>
                    <a:cubicBezTo>
                      <a:pt x="583" y="1477"/>
                      <a:pt x="630" y="1478"/>
                      <a:pt x="679" y="1478"/>
                    </a:cubicBezTo>
                    <a:cubicBezTo>
                      <a:pt x="1001" y="1478"/>
                      <a:pt x="1414" y="1412"/>
                      <a:pt x="1827" y="1234"/>
                    </a:cubicBezTo>
                    <a:cubicBezTo>
                      <a:pt x="2303" y="1024"/>
                      <a:pt x="2670" y="719"/>
                      <a:pt x="2889" y="461"/>
                    </a:cubicBezTo>
                    <a:cubicBezTo>
                      <a:pt x="3108" y="198"/>
                      <a:pt x="3195" y="5"/>
                      <a:pt x="3182" y="1"/>
                    </a:cubicBezTo>
                    <a:cubicBezTo>
                      <a:pt x="3182" y="1"/>
                      <a:pt x="3181" y="1"/>
                      <a:pt x="31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98;p26">
                <a:extLst>
                  <a:ext uri="{FF2B5EF4-FFF2-40B4-BE49-F238E27FC236}">
                    <a16:creationId xmlns:a16="http://schemas.microsoft.com/office/drawing/2014/main" id="{9ACA4D3F-69A5-0940-A6D1-6B8B06018D7D}"/>
                  </a:ext>
                </a:extLst>
              </p:cNvPr>
              <p:cNvSpPr/>
              <p:nvPr/>
            </p:nvSpPr>
            <p:spPr>
              <a:xfrm>
                <a:off x="-326526" y="2889930"/>
                <a:ext cx="89483" cy="35830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786" extrusionOk="0">
                    <a:moveTo>
                      <a:pt x="206" y="1"/>
                    </a:moveTo>
                    <a:cubicBezTo>
                      <a:pt x="206" y="1"/>
                      <a:pt x="31" y="114"/>
                      <a:pt x="44" y="276"/>
                    </a:cubicBezTo>
                    <a:cubicBezTo>
                      <a:pt x="52" y="374"/>
                      <a:pt x="219" y="394"/>
                      <a:pt x="349" y="394"/>
                    </a:cubicBezTo>
                    <a:cubicBezTo>
                      <a:pt x="434" y="394"/>
                      <a:pt x="503" y="386"/>
                      <a:pt x="503" y="386"/>
                    </a:cubicBezTo>
                    <a:lnTo>
                      <a:pt x="503" y="386"/>
                    </a:lnTo>
                    <a:cubicBezTo>
                      <a:pt x="503" y="386"/>
                      <a:pt x="0" y="569"/>
                      <a:pt x="206" y="739"/>
                    </a:cubicBezTo>
                    <a:cubicBezTo>
                      <a:pt x="247" y="772"/>
                      <a:pt x="340" y="785"/>
                      <a:pt x="465" y="785"/>
                    </a:cubicBezTo>
                    <a:cubicBezTo>
                      <a:pt x="966" y="785"/>
                      <a:pt x="1963" y="569"/>
                      <a:pt x="1963" y="569"/>
                    </a:cubicBez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99;p26">
                <a:extLst>
                  <a:ext uri="{FF2B5EF4-FFF2-40B4-BE49-F238E27FC236}">
                    <a16:creationId xmlns:a16="http://schemas.microsoft.com/office/drawing/2014/main" id="{1A7B68FA-06D5-A446-93F1-FCF4D40C54C1}"/>
                  </a:ext>
                </a:extLst>
              </p:cNvPr>
              <p:cNvSpPr/>
              <p:nvPr/>
            </p:nvSpPr>
            <p:spPr>
              <a:xfrm>
                <a:off x="-376761" y="2778976"/>
                <a:ext cx="149109" cy="13889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3047" extrusionOk="0">
                    <a:moveTo>
                      <a:pt x="971" y="0"/>
                    </a:moveTo>
                    <a:lnTo>
                      <a:pt x="1" y="1761"/>
                    </a:lnTo>
                    <a:cubicBezTo>
                      <a:pt x="1" y="1761"/>
                      <a:pt x="2346" y="3047"/>
                      <a:pt x="2941" y="3047"/>
                    </a:cubicBezTo>
                    <a:cubicBezTo>
                      <a:pt x="3002" y="3047"/>
                      <a:pt x="3045" y="3033"/>
                      <a:pt x="3065" y="3003"/>
                    </a:cubicBezTo>
                    <a:cubicBezTo>
                      <a:pt x="3270" y="2684"/>
                      <a:pt x="3204" y="1132"/>
                      <a:pt x="3178" y="1053"/>
                    </a:cubicBezTo>
                    <a:cubicBezTo>
                      <a:pt x="3147" y="980"/>
                      <a:pt x="971" y="0"/>
                      <a:pt x="971" y="0"/>
                    </a:cubicBez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00;p26">
                <a:extLst>
                  <a:ext uri="{FF2B5EF4-FFF2-40B4-BE49-F238E27FC236}">
                    <a16:creationId xmlns:a16="http://schemas.microsoft.com/office/drawing/2014/main" id="{9CFD723F-F70D-9749-AAAC-65261DFCAF23}"/>
                  </a:ext>
                </a:extLst>
              </p:cNvPr>
              <p:cNvSpPr/>
              <p:nvPr/>
            </p:nvSpPr>
            <p:spPr>
              <a:xfrm>
                <a:off x="-377308" y="2857656"/>
                <a:ext cx="118384" cy="41893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919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31" y="27"/>
                      <a:pt x="87" y="67"/>
                    </a:cubicBezTo>
                    <a:cubicBezTo>
                      <a:pt x="170" y="123"/>
                      <a:pt x="249" y="176"/>
                      <a:pt x="337" y="237"/>
                    </a:cubicBezTo>
                    <a:cubicBezTo>
                      <a:pt x="537" y="386"/>
                      <a:pt x="852" y="555"/>
                      <a:pt x="1223" y="665"/>
                    </a:cubicBezTo>
                    <a:cubicBezTo>
                      <a:pt x="1590" y="779"/>
                      <a:pt x="1941" y="835"/>
                      <a:pt x="2189" y="870"/>
                    </a:cubicBezTo>
                    <a:cubicBezTo>
                      <a:pt x="2290" y="884"/>
                      <a:pt x="2386" y="896"/>
                      <a:pt x="2482" y="910"/>
                    </a:cubicBezTo>
                    <a:cubicBezTo>
                      <a:pt x="2552" y="918"/>
                      <a:pt x="2592" y="918"/>
                      <a:pt x="2592" y="918"/>
                    </a:cubicBezTo>
                    <a:cubicBezTo>
                      <a:pt x="2596" y="914"/>
                      <a:pt x="2556" y="906"/>
                      <a:pt x="2487" y="892"/>
                    </a:cubicBezTo>
                    <a:cubicBezTo>
                      <a:pt x="2391" y="874"/>
                      <a:pt x="2294" y="858"/>
                      <a:pt x="2194" y="840"/>
                    </a:cubicBezTo>
                    <a:cubicBezTo>
                      <a:pt x="1945" y="791"/>
                      <a:pt x="1604" y="731"/>
                      <a:pt x="1237" y="622"/>
                    </a:cubicBezTo>
                    <a:cubicBezTo>
                      <a:pt x="870" y="512"/>
                      <a:pt x="559" y="350"/>
                      <a:pt x="354" y="206"/>
                    </a:cubicBezTo>
                    <a:cubicBezTo>
                      <a:pt x="267" y="154"/>
                      <a:pt x="180" y="101"/>
                      <a:pt x="101" y="53"/>
                    </a:cubicBezTo>
                    <a:cubicBezTo>
                      <a:pt x="45" y="18"/>
                      <a:pt x="11" y="0"/>
                      <a:pt x="2" y="0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01;p26">
                <a:extLst>
                  <a:ext uri="{FF2B5EF4-FFF2-40B4-BE49-F238E27FC236}">
                    <a16:creationId xmlns:a16="http://schemas.microsoft.com/office/drawing/2014/main" id="{58002267-9F97-0644-821D-07CAC80999FE}"/>
                  </a:ext>
                </a:extLst>
              </p:cNvPr>
              <p:cNvSpPr/>
              <p:nvPr/>
            </p:nvSpPr>
            <p:spPr>
              <a:xfrm>
                <a:off x="-305785" y="2901007"/>
                <a:ext cx="46406" cy="7522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65" extrusionOk="0">
                    <a:moveTo>
                      <a:pt x="1006" y="0"/>
                    </a:moveTo>
                    <a:cubicBezTo>
                      <a:pt x="963" y="0"/>
                      <a:pt x="758" y="46"/>
                      <a:pt x="507" y="86"/>
                    </a:cubicBezTo>
                    <a:cubicBezTo>
                      <a:pt x="227" y="125"/>
                      <a:pt x="0" y="143"/>
                      <a:pt x="0" y="155"/>
                    </a:cubicBezTo>
                    <a:cubicBezTo>
                      <a:pt x="0" y="161"/>
                      <a:pt x="37" y="164"/>
                      <a:pt x="99" y="164"/>
                    </a:cubicBezTo>
                    <a:cubicBezTo>
                      <a:pt x="192" y="164"/>
                      <a:pt x="344" y="155"/>
                      <a:pt x="515" y="129"/>
                    </a:cubicBezTo>
                    <a:cubicBezTo>
                      <a:pt x="795" y="90"/>
                      <a:pt x="1018" y="16"/>
                      <a:pt x="1014" y="2"/>
                    </a:cubicBezTo>
                    <a:cubicBezTo>
                      <a:pt x="1013" y="1"/>
                      <a:pt x="1010" y="0"/>
                      <a:pt x="1006" y="0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02;p26">
                <a:extLst>
                  <a:ext uri="{FF2B5EF4-FFF2-40B4-BE49-F238E27FC236}">
                    <a16:creationId xmlns:a16="http://schemas.microsoft.com/office/drawing/2014/main" id="{82207401-01A1-2540-99A5-C00C3876E35C}"/>
                  </a:ext>
                </a:extLst>
              </p:cNvPr>
              <p:cNvSpPr/>
              <p:nvPr/>
            </p:nvSpPr>
            <p:spPr>
              <a:xfrm>
                <a:off x="-525322" y="2223980"/>
                <a:ext cx="443086" cy="75534"/>
              </a:xfrm>
              <a:custGeom>
                <a:avLst/>
                <a:gdLst/>
                <a:ahLst/>
                <a:cxnLst/>
                <a:rect l="l" t="t" r="r" b="b"/>
                <a:pathLst>
                  <a:path w="9720" h="1657" extrusionOk="0">
                    <a:moveTo>
                      <a:pt x="309" y="0"/>
                    </a:moveTo>
                    <a:cubicBezTo>
                      <a:pt x="105" y="0"/>
                      <a:pt x="5" y="92"/>
                      <a:pt x="0" y="92"/>
                    </a:cubicBezTo>
                    <a:lnTo>
                      <a:pt x="0" y="92"/>
                    </a:lnTo>
                    <a:cubicBezTo>
                      <a:pt x="0" y="92"/>
                      <a:pt x="0" y="92"/>
                      <a:pt x="0" y="92"/>
                    </a:cubicBezTo>
                    <a:lnTo>
                      <a:pt x="0" y="92"/>
                    </a:ln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92"/>
                    </a:lnTo>
                    <a:cubicBezTo>
                      <a:pt x="0" y="92"/>
                      <a:pt x="1" y="93"/>
                      <a:pt x="1" y="93"/>
                    </a:cubicBezTo>
                    <a:cubicBezTo>
                      <a:pt x="13" y="93"/>
                      <a:pt x="109" y="23"/>
                      <a:pt x="284" y="23"/>
                    </a:cubicBezTo>
                    <a:cubicBezTo>
                      <a:pt x="322" y="23"/>
                      <a:pt x="365" y="27"/>
                      <a:pt x="411" y="35"/>
                    </a:cubicBezTo>
                    <a:cubicBezTo>
                      <a:pt x="547" y="61"/>
                      <a:pt x="700" y="136"/>
                      <a:pt x="857" y="254"/>
                    </a:cubicBezTo>
                    <a:cubicBezTo>
                      <a:pt x="1009" y="367"/>
                      <a:pt x="1176" y="525"/>
                      <a:pt x="1368" y="678"/>
                    </a:cubicBezTo>
                    <a:cubicBezTo>
                      <a:pt x="1556" y="839"/>
                      <a:pt x="1739" y="1041"/>
                      <a:pt x="1971" y="1224"/>
                    </a:cubicBezTo>
                    <a:cubicBezTo>
                      <a:pt x="2203" y="1403"/>
                      <a:pt x="2495" y="1547"/>
                      <a:pt x="2824" y="1608"/>
                    </a:cubicBezTo>
                    <a:cubicBezTo>
                      <a:pt x="2989" y="1641"/>
                      <a:pt x="3159" y="1657"/>
                      <a:pt x="3333" y="1657"/>
                    </a:cubicBezTo>
                    <a:cubicBezTo>
                      <a:pt x="3850" y="1657"/>
                      <a:pt x="4398" y="1521"/>
                      <a:pt x="4921" y="1311"/>
                    </a:cubicBezTo>
                    <a:cubicBezTo>
                      <a:pt x="5624" y="1031"/>
                      <a:pt x="6267" y="695"/>
                      <a:pt x="6896" y="521"/>
                    </a:cubicBezTo>
                    <a:cubicBezTo>
                      <a:pt x="7193" y="437"/>
                      <a:pt x="7484" y="385"/>
                      <a:pt x="7761" y="385"/>
                    </a:cubicBezTo>
                    <a:cubicBezTo>
                      <a:pt x="7774" y="385"/>
                      <a:pt x="7787" y="385"/>
                      <a:pt x="7800" y="385"/>
                    </a:cubicBezTo>
                    <a:cubicBezTo>
                      <a:pt x="8089" y="389"/>
                      <a:pt x="8356" y="438"/>
                      <a:pt x="8587" y="516"/>
                    </a:cubicBezTo>
                    <a:cubicBezTo>
                      <a:pt x="9055" y="674"/>
                      <a:pt x="9369" y="944"/>
                      <a:pt x="9523" y="1176"/>
                    </a:cubicBezTo>
                    <a:cubicBezTo>
                      <a:pt x="9674" y="1400"/>
                      <a:pt x="9705" y="1552"/>
                      <a:pt x="9719" y="1552"/>
                    </a:cubicBezTo>
                    <a:cubicBezTo>
                      <a:pt x="9719" y="1552"/>
                      <a:pt x="9720" y="1552"/>
                      <a:pt x="9720" y="1552"/>
                    </a:cubicBezTo>
                    <a:cubicBezTo>
                      <a:pt x="9720" y="1552"/>
                      <a:pt x="9710" y="1517"/>
                      <a:pt x="9684" y="1447"/>
                    </a:cubicBezTo>
                    <a:cubicBezTo>
                      <a:pt x="9676" y="1412"/>
                      <a:pt x="9658" y="1368"/>
                      <a:pt x="9636" y="1320"/>
                    </a:cubicBezTo>
                    <a:cubicBezTo>
                      <a:pt x="9610" y="1272"/>
                      <a:pt x="9583" y="1215"/>
                      <a:pt x="9545" y="1158"/>
                    </a:cubicBezTo>
                    <a:cubicBezTo>
                      <a:pt x="9396" y="922"/>
                      <a:pt x="9081" y="634"/>
                      <a:pt x="8605" y="468"/>
                    </a:cubicBezTo>
                    <a:cubicBezTo>
                      <a:pt x="8369" y="385"/>
                      <a:pt x="8098" y="333"/>
                      <a:pt x="7806" y="328"/>
                    </a:cubicBezTo>
                    <a:cubicBezTo>
                      <a:pt x="7785" y="327"/>
                      <a:pt x="7764" y="327"/>
                      <a:pt x="7743" y="327"/>
                    </a:cubicBezTo>
                    <a:cubicBezTo>
                      <a:pt x="7464" y="327"/>
                      <a:pt x="7171" y="378"/>
                      <a:pt x="6878" y="459"/>
                    </a:cubicBezTo>
                    <a:cubicBezTo>
                      <a:pt x="6237" y="630"/>
                      <a:pt x="5594" y="971"/>
                      <a:pt x="4895" y="1245"/>
                    </a:cubicBezTo>
                    <a:cubicBezTo>
                      <a:pt x="4373" y="1456"/>
                      <a:pt x="3834" y="1590"/>
                      <a:pt x="3328" y="1590"/>
                    </a:cubicBezTo>
                    <a:cubicBezTo>
                      <a:pt x="3160" y="1590"/>
                      <a:pt x="2995" y="1575"/>
                      <a:pt x="2836" y="1543"/>
                    </a:cubicBezTo>
                    <a:cubicBezTo>
                      <a:pt x="2517" y="1487"/>
                      <a:pt x="2233" y="1350"/>
                      <a:pt x="2006" y="1176"/>
                    </a:cubicBezTo>
                    <a:cubicBezTo>
                      <a:pt x="1779" y="1001"/>
                      <a:pt x="1595" y="800"/>
                      <a:pt x="1403" y="638"/>
                    </a:cubicBezTo>
                    <a:cubicBezTo>
                      <a:pt x="1202" y="490"/>
                      <a:pt x="1041" y="337"/>
                      <a:pt x="878" y="223"/>
                    </a:cubicBezTo>
                    <a:cubicBezTo>
                      <a:pt x="717" y="105"/>
                      <a:pt x="559" y="31"/>
                      <a:pt x="420" y="9"/>
                    </a:cubicBezTo>
                    <a:cubicBezTo>
                      <a:pt x="380" y="3"/>
                      <a:pt x="343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403;p26">
              <a:extLst>
                <a:ext uri="{FF2B5EF4-FFF2-40B4-BE49-F238E27FC236}">
                  <a16:creationId xmlns:a16="http://schemas.microsoft.com/office/drawing/2014/main" id="{71FD55D4-EB42-7446-A13C-7AF5BE07259B}"/>
                </a:ext>
              </a:extLst>
            </p:cNvPr>
            <p:cNvGrpSpPr/>
            <p:nvPr/>
          </p:nvGrpSpPr>
          <p:grpSpPr>
            <a:xfrm>
              <a:off x="4389208" y="3195116"/>
              <a:ext cx="1579322" cy="671293"/>
              <a:chOff x="4161633" y="3060816"/>
              <a:chExt cx="1579322" cy="671293"/>
            </a:xfrm>
          </p:grpSpPr>
          <p:sp>
            <p:nvSpPr>
              <p:cNvPr id="77" name="Google Shape;404;p26">
                <a:extLst>
                  <a:ext uri="{FF2B5EF4-FFF2-40B4-BE49-F238E27FC236}">
                    <a16:creationId xmlns:a16="http://schemas.microsoft.com/office/drawing/2014/main" id="{8AC3413F-77B2-0C44-8C2D-52F155557F48}"/>
                  </a:ext>
                </a:extLst>
              </p:cNvPr>
              <p:cNvSpPr/>
              <p:nvPr/>
            </p:nvSpPr>
            <p:spPr>
              <a:xfrm>
                <a:off x="4161633" y="3060816"/>
                <a:ext cx="1579322" cy="671293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05;p26">
                <a:extLst>
                  <a:ext uri="{FF2B5EF4-FFF2-40B4-BE49-F238E27FC236}">
                    <a16:creationId xmlns:a16="http://schemas.microsoft.com/office/drawing/2014/main" id="{A0FA11C0-B5BD-824E-8CC7-75A2385D9D97}"/>
                  </a:ext>
                </a:extLst>
              </p:cNvPr>
              <p:cNvSpPr/>
              <p:nvPr/>
            </p:nvSpPr>
            <p:spPr>
              <a:xfrm>
                <a:off x="4276884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06;p26">
                <a:extLst>
                  <a:ext uri="{FF2B5EF4-FFF2-40B4-BE49-F238E27FC236}">
                    <a16:creationId xmlns:a16="http://schemas.microsoft.com/office/drawing/2014/main" id="{268B186A-4640-964A-8232-C93F2F743369}"/>
                  </a:ext>
                </a:extLst>
              </p:cNvPr>
              <p:cNvSpPr/>
              <p:nvPr/>
            </p:nvSpPr>
            <p:spPr>
              <a:xfrm>
                <a:off x="4295266" y="3434077"/>
                <a:ext cx="328517" cy="16838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3838" extrusionOk="0">
                    <a:moveTo>
                      <a:pt x="3742" y="1"/>
                    </a:moveTo>
                    <a:lnTo>
                      <a:pt x="1" y="844"/>
                    </a:lnTo>
                    <a:cubicBezTo>
                      <a:pt x="385" y="2558"/>
                      <a:pt x="1915" y="3838"/>
                      <a:pt x="3742" y="3838"/>
                    </a:cubicBezTo>
                    <a:cubicBezTo>
                      <a:pt x="5577" y="3838"/>
                      <a:pt x="7112" y="2544"/>
                      <a:pt x="7487" y="818"/>
                    </a:cubicBezTo>
                    <a:lnTo>
                      <a:pt x="3746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07;p26">
                <a:extLst>
                  <a:ext uri="{FF2B5EF4-FFF2-40B4-BE49-F238E27FC236}">
                    <a16:creationId xmlns:a16="http://schemas.microsoft.com/office/drawing/2014/main" id="{B2261AC9-461D-5943-996F-69186872E0CA}"/>
                  </a:ext>
                </a:extLst>
              </p:cNvPr>
              <p:cNvSpPr/>
              <p:nvPr/>
            </p:nvSpPr>
            <p:spPr>
              <a:xfrm>
                <a:off x="4746970" y="3289739"/>
                <a:ext cx="833709" cy="37774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08;p26">
                <a:extLst>
                  <a:ext uri="{FF2B5EF4-FFF2-40B4-BE49-F238E27FC236}">
                    <a16:creationId xmlns:a16="http://schemas.microsoft.com/office/drawing/2014/main" id="{4CCA0BD3-6AE5-494A-9703-966271B13792}"/>
                  </a:ext>
                </a:extLst>
              </p:cNvPr>
              <p:cNvSpPr/>
              <p:nvPr/>
            </p:nvSpPr>
            <p:spPr>
              <a:xfrm>
                <a:off x="4746970" y="3389240"/>
                <a:ext cx="833709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09;p26">
                <a:extLst>
                  <a:ext uri="{FF2B5EF4-FFF2-40B4-BE49-F238E27FC236}">
                    <a16:creationId xmlns:a16="http://schemas.microsoft.com/office/drawing/2014/main" id="{96818B19-4AB2-0440-A954-3F2AF9390713}"/>
                  </a:ext>
                </a:extLst>
              </p:cNvPr>
              <p:cNvSpPr/>
              <p:nvPr/>
            </p:nvSpPr>
            <p:spPr>
              <a:xfrm>
                <a:off x="4746970" y="3499489"/>
                <a:ext cx="450658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0271" y="861"/>
                    </a:lnTo>
                    <a:lnTo>
                      <a:pt x="10271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10;p26">
                <a:extLst>
                  <a:ext uri="{FF2B5EF4-FFF2-40B4-BE49-F238E27FC236}">
                    <a16:creationId xmlns:a16="http://schemas.microsoft.com/office/drawing/2014/main" id="{3E8F0E46-B330-DE41-A463-80C298C66AE8}"/>
                  </a:ext>
                </a:extLst>
              </p:cNvPr>
              <p:cNvSpPr/>
              <p:nvPr/>
            </p:nvSpPr>
            <p:spPr>
              <a:xfrm flipH="1">
                <a:off x="4468091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411;p26">
              <a:extLst>
                <a:ext uri="{FF2B5EF4-FFF2-40B4-BE49-F238E27FC236}">
                  <a16:creationId xmlns:a16="http://schemas.microsoft.com/office/drawing/2014/main" id="{ECF9718C-83F4-9F41-90D7-9099347C9BD5}"/>
                </a:ext>
              </a:extLst>
            </p:cNvPr>
            <p:cNvSpPr/>
            <p:nvPr/>
          </p:nvSpPr>
          <p:spPr>
            <a:xfrm rot="-5400000">
              <a:off x="7251250" y="2108625"/>
              <a:ext cx="69000" cy="15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2;p26">
              <a:extLst>
                <a:ext uri="{FF2B5EF4-FFF2-40B4-BE49-F238E27FC236}">
                  <a16:creationId xmlns:a16="http://schemas.microsoft.com/office/drawing/2014/main" id="{5BF27EE6-254B-5F46-8CBF-ED1A8E603721}"/>
                </a:ext>
              </a:extLst>
            </p:cNvPr>
            <p:cNvSpPr/>
            <p:nvPr/>
          </p:nvSpPr>
          <p:spPr>
            <a:xfrm>
              <a:off x="5794118" y="2303902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3;p26">
              <a:extLst>
                <a:ext uri="{FF2B5EF4-FFF2-40B4-BE49-F238E27FC236}">
                  <a16:creationId xmlns:a16="http://schemas.microsoft.com/office/drawing/2014/main" id="{8AF60BAE-1F35-864D-9AF9-F6A9FF7A43C7}"/>
                </a:ext>
              </a:extLst>
            </p:cNvPr>
            <p:cNvSpPr/>
            <p:nvPr/>
          </p:nvSpPr>
          <p:spPr>
            <a:xfrm>
              <a:off x="76223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4;p26">
              <a:extLst>
                <a:ext uri="{FF2B5EF4-FFF2-40B4-BE49-F238E27FC236}">
                  <a16:creationId xmlns:a16="http://schemas.microsoft.com/office/drawing/2014/main" id="{0DD93578-5BE2-9640-89DA-52DD281DB3EA}"/>
                </a:ext>
              </a:extLst>
            </p:cNvPr>
            <p:cNvSpPr/>
            <p:nvPr/>
          </p:nvSpPr>
          <p:spPr>
            <a:xfrm>
              <a:off x="4322798" y="3275550"/>
              <a:ext cx="1579326" cy="644066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5;p26">
              <a:extLst>
                <a:ext uri="{FF2B5EF4-FFF2-40B4-BE49-F238E27FC236}">
                  <a16:creationId xmlns:a16="http://schemas.microsoft.com/office/drawing/2014/main" id="{C33C0FA7-EA84-0B40-879C-408ECA9F39B6}"/>
                </a:ext>
              </a:extLst>
            </p:cNvPr>
            <p:cNvSpPr/>
            <p:nvPr/>
          </p:nvSpPr>
          <p:spPr>
            <a:xfrm>
              <a:off x="3703893" y="28927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6;p26">
              <a:extLst>
                <a:ext uri="{FF2B5EF4-FFF2-40B4-BE49-F238E27FC236}">
                  <a16:creationId xmlns:a16="http://schemas.microsoft.com/office/drawing/2014/main" id="{33697FCE-E7B3-4943-B6ED-32227631FBA0}"/>
                </a:ext>
              </a:extLst>
            </p:cNvPr>
            <p:cNvSpPr/>
            <p:nvPr/>
          </p:nvSpPr>
          <p:spPr>
            <a:xfrm>
              <a:off x="5951893" y="1353648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476515" y="1213824"/>
            <a:ext cx="4516277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434343"/>
                </a:solidFill>
                <a:latin typeface="+mj-lt"/>
                <a:ea typeface="Source Sans Pro Black" panose="020B0503030403020204" pitchFamily="34" charset="0"/>
              </a:rPr>
              <a:t>Big Data</a:t>
            </a:r>
            <a:r>
              <a:rPr lang="ko-KR" altLang="en-US" sz="3200" b="1" dirty="0">
                <a:solidFill>
                  <a:srgbClr val="434343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rgbClr val="434343"/>
                </a:solidFill>
                <a:latin typeface="+mj-lt"/>
                <a:ea typeface="Source Sans Pro Black" panose="020B0503030403020204" pitchFamily="34" charset="0"/>
              </a:rPr>
              <a:t>Processing </a:t>
            </a:r>
            <a:br>
              <a:rPr lang="en-US" sz="3200" b="1" dirty="0">
                <a:solidFill>
                  <a:srgbClr val="434343"/>
                </a:solidFill>
                <a:latin typeface="+mj-lt"/>
                <a:ea typeface="Source Sans Pro Black" panose="020B0503030403020204" pitchFamily="34" charset="0"/>
              </a:rPr>
            </a:br>
            <a:r>
              <a:rPr lang="en-US" sz="3200" b="1" dirty="0">
                <a:solidFill>
                  <a:srgbClr val="434343"/>
                </a:solidFill>
                <a:latin typeface="+mj-lt"/>
                <a:ea typeface="Source Sans Pro Black" panose="020B0503030403020204" pitchFamily="34" charset="0"/>
              </a:rPr>
              <a:t>&amp; Trend Analysis </a:t>
            </a:r>
            <a:endParaRPr sz="3200" b="1" dirty="0">
              <a:solidFill>
                <a:srgbClr val="434343"/>
              </a:solidFill>
              <a:latin typeface="+mj-lt"/>
              <a:ea typeface="Source Sans Pro Black" panose="020B0503030403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C9E2EB-50C8-FC4B-A074-CFAFFC51E393}"/>
              </a:ext>
            </a:extLst>
          </p:cNvPr>
          <p:cNvGrpSpPr/>
          <p:nvPr/>
        </p:nvGrpSpPr>
        <p:grpSpPr>
          <a:xfrm>
            <a:off x="753316" y="2905285"/>
            <a:ext cx="2412840" cy="610722"/>
            <a:chOff x="753316" y="2780370"/>
            <a:chExt cx="2116472" cy="6107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4D8BB3-14C5-444C-A5E4-EE1A75D6452A}"/>
                </a:ext>
              </a:extLst>
            </p:cNvPr>
            <p:cNvSpPr txBox="1"/>
            <p:nvPr/>
          </p:nvSpPr>
          <p:spPr>
            <a:xfrm>
              <a:off x="753316" y="2780370"/>
              <a:ext cx="1368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Big Smile Team</a:t>
              </a:r>
              <a:endParaRPr kumimoji="1" lang="ko-Kore-KR" altLang="en-US" sz="1600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2C4DB06A-9C80-9148-8039-210CBEED3FC9}"/>
                </a:ext>
              </a:extLst>
            </p:cNvPr>
            <p:cNvSpPr txBox="1"/>
            <p:nvPr/>
          </p:nvSpPr>
          <p:spPr>
            <a:xfrm>
              <a:off x="753316" y="3114093"/>
              <a:ext cx="2116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김가윤</a:t>
              </a:r>
              <a:r>
                <a:rPr kumimoji="1" lang="en-US" altLang="ko-KR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</a:t>
              </a:r>
              <a:r>
                <a:rPr kumimoji="1" lang="ko-KR" altLang="en-US" sz="1200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이규은</a:t>
              </a:r>
              <a:r>
                <a:rPr kumimoji="1" lang="en-US" altLang="ko-KR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</a:t>
              </a:r>
              <a:r>
                <a:rPr kumimoji="1" lang="ko-KR" altLang="en-US" sz="1200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정석준</a:t>
              </a:r>
              <a:r>
                <a:rPr kumimoji="1" lang="en-US" altLang="ko-KR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</a:t>
              </a:r>
              <a:r>
                <a:rPr kumimoji="1" lang="ko-KR" altLang="en-US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조인식</a:t>
              </a:r>
              <a:r>
                <a:rPr kumimoji="1" lang="en-US" altLang="ko-KR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</a:t>
              </a:r>
              <a:r>
                <a:rPr kumimoji="1" lang="ko-KR" altLang="en-US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추연호</a:t>
              </a:r>
              <a:endParaRPr kumimoji="1" lang="ko-Kore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53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46842AC1-7B15-9A48-BA9C-3CCEFC6B44C3}"/>
              </a:ext>
            </a:extLst>
          </p:cNvPr>
          <p:cNvGrpSpPr/>
          <p:nvPr/>
        </p:nvGrpSpPr>
        <p:grpSpPr>
          <a:xfrm>
            <a:off x="410705" y="963470"/>
            <a:ext cx="1333434" cy="444738"/>
            <a:chOff x="231358" y="956662"/>
            <a:chExt cx="1333434" cy="444738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ADD434A-367A-2145-A4E9-7726FE837E55}"/>
                </a:ext>
              </a:extLst>
            </p:cNvPr>
            <p:cNvGrpSpPr/>
            <p:nvPr/>
          </p:nvGrpSpPr>
          <p:grpSpPr>
            <a:xfrm>
              <a:off x="474681" y="1016550"/>
              <a:ext cx="1090111" cy="324963"/>
              <a:chOff x="1362164" y="1178958"/>
              <a:chExt cx="1090111" cy="324963"/>
            </a:xfrm>
          </p:grpSpPr>
          <p:sp>
            <p:nvSpPr>
              <p:cNvPr id="84" name="Google Shape;784;p32">
                <a:extLst>
                  <a:ext uri="{FF2B5EF4-FFF2-40B4-BE49-F238E27FC236}">
                    <a16:creationId xmlns:a16="http://schemas.microsoft.com/office/drawing/2014/main" id="{152E7584-7993-4241-BB39-1DDDA471E131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4D5D2F2-F45F-964E-A75D-13A132AAB8CA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 err="1">
                    <a:solidFill>
                      <a:srgbClr val="43434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정석준</a:t>
                </a:r>
                <a:endParaRPr kumimoji="1" lang="ko-Kore-KR" altLang="en-US" b="1" dirty="0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6D26D47-B385-F840-83BD-9475B97C4550}"/>
                </a:ext>
              </a:extLst>
            </p:cNvPr>
            <p:cNvGrpSpPr/>
            <p:nvPr/>
          </p:nvGrpSpPr>
          <p:grpSpPr>
            <a:xfrm>
              <a:off x="231358" y="956662"/>
              <a:ext cx="353065" cy="444738"/>
              <a:chOff x="5660159" y="1792101"/>
              <a:chExt cx="1114487" cy="1403861"/>
            </a:xfrm>
          </p:grpSpPr>
          <p:sp>
            <p:nvSpPr>
              <p:cNvPr id="70" name="Google Shape;562;p19">
                <a:extLst>
                  <a:ext uri="{FF2B5EF4-FFF2-40B4-BE49-F238E27FC236}">
                    <a16:creationId xmlns:a16="http://schemas.microsoft.com/office/drawing/2014/main" id="{10C16D1D-7BEF-5C44-9EEF-DCEF3625D56E}"/>
                  </a:ext>
                </a:extLst>
              </p:cNvPr>
              <p:cNvSpPr/>
              <p:nvPr/>
            </p:nvSpPr>
            <p:spPr>
              <a:xfrm>
                <a:off x="5681724" y="2602296"/>
                <a:ext cx="1070824" cy="569607"/>
              </a:xfrm>
              <a:custGeom>
                <a:avLst/>
                <a:gdLst/>
                <a:ahLst/>
                <a:cxnLst/>
                <a:rect l="l" t="t" r="r" b="b"/>
                <a:pathLst>
                  <a:path w="17069" h="9877" extrusionOk="0">
                    <a:moveTo>
                      <a:pt x="12462" y="1"/>
                    </a:moveTo>
                    <a:cubicBezTo>
                      <a:pt x="12356" y="1"/>
                      <a:pt x="12241" y="9"/>
                      <a:pt x="12135" y="9"/>
                    </a:cubicBezTo>
                    <a:cubicBezTo>
                      <a:pt x="11797" y="1203"/>
                      <a:pt x="11081" y="2078"/>
                      <a:pt x="10007" y="2675"/>
                    </a:cubicBezTo>
                    <a:cubicBezTo>
                      <a:pt x="9330" y="2218"/>
                      <a:pt x="8912" y="1541"/>
                      <a:pt x="8216" y="1203"/>
                    </a:cubicBezTo>
                    <a:cubicBezTo>
                      <a:pt x="7898" y="1422"/>
                      <a:pt x="7759" y="1780"/>
                      <a:pt x="7619" y="2078"/>
                    </a:cubicBezTo>
                    <a:cubicBezTo>
                      <a:pt x="7520" y="2218"/>
                      <a:pt x="7440" y="2397"/>
                      <a:pt x="7341" y="2536"/>
                    </a:cubicBezTo>
                    <a:cubicBezTo>
                      <a:pt x="7232" y="2681"/>
                      <a:pt x="7145" y="2738"/>
                      <a:pt x="7040" y="2738"/>
                    </a:cubicBezTo>
                    <a:cubicBezTo>
                      <a:pt x="6973" y="2738"/>
                      <a:pt x="6897" y="2714"/>
                      <a:pt x="6804" y="2675"/>
                    </a:cubicBezTo>
                    <a:cubicBezTo>
                      <a:pt x="6008" y="2317"/>
                      <a:pt x="5332" y="1780"/>
                      <a:pt x="4735" y="1143"/>
                    </a:cubicBezTo>
                    <a:cubicBezTo>
                      <a:pt x="4417" y="805"/>
                      <a:pt x="4079" y="427"/>
                      <a:pt x="3780" y="89"/>
                    </a:cubicBezTo>
                    <a:cubicBezTo>
                      <a:pt x="3382" y="109"/>
                      <a:pt x="3024" y="129"/>
                      <a:pt x="2666" y="308"/>
                    </a:cubicBezTo>
                    <a:cubicBezTo>
                      <a:pt x="1930" y="686"/>
                      <a:pt x="1294" y="1183"/>
                      <a:pt x="856" y="1899"/>
                    </a:cubicBezTo>
                    <a:cubicBezTo>
                      <a:pt x="538" y="2416"/>
                      <a:pt x="359" y="3013"/>
                      <a:pt x="239" y="3610"/>
                    </a:cubicBezTo>
                    <a:cubicBezTo>
                      <a:pt x="40" y="4426"/>
                      <a:pt x="1" y="5281"/>
                      <a:pt x="60" y="6097"/>
                    </a:cubicBezTo>
                    <a:cubicBezTo>
                      <a:pt x="80" y="6892"/>
                      <a:pt x="160" y="7688"/>
                      <a:pt x="199" y="8484"/>
                    </a:cubicBezTo>
                    <a:lnTo>
                      <a:pt x="279" y="9458"/>
                    </a:lnTo>
                    <a:cubicBezTo>
                      <a:pt x="299" y="9697"/>
                      <a:pt x="478" y="9797"/>
                      <a:pt x="677" y="9856"/>
                    </a:cubicBezTo>
                    <a:cubicBezTo>
                      <a:pt x="737" y="9866"/>
                      <a:pt x="801" y="9871"/>
                      <a:pt x="866" y="9871"/>
                    </a:cubicBezTo>
                    <a:cubicBezTo>
                      <a:pt x="931" y="9871"/>
                      <a:pt x="995" y="9866"/>
                      <a:pt x="1055" y="9856"/>
                    </a:cubicBezTo>
                    <a:cubicBezTo>
                      <a:pt x="1652" y="9836"/>
                      <a:pt x="2248" y="9777"/>
                      <a:pt x="2825" y="9757"/>
                    </a:cubicBezTo>
                    <a:cubicBezTo>
                      <a:pt x="3084" y="9737"/>
                      <a:pt x="3382" y="9737"/>
                      <a:pt x="3740" y="9737"/>
                    </a:cubicBezTo>
                    <a:cubicBezTo>
                      <a:pt x="3502" y="8643"/>
                      <a:pt x="3561" y="7569"/>
                      <a:pt x="3681" y="6494"/>
                    </a:cubicBezTo>
                    <a:lnTo>
                      <a:pt x="3681" y="6494"/>
                    </a:lnTo>
                    <a:cubicBezTo>
                      <a:pt x="3919" y="6514"/>
                      <a:pt x="3959" y="6554"/>
                      <a:pt x="3959" y="6594"/>
                    </a:cubicBezTo>
                    <a:lnTo>
                      <a:pt x="3959" y="6853"/>
                    </a:lnTo>
                    <a:cubicBezTo>
                      <a:pt x="3820" y="7807"/>
                      <a:pt x="3880" y="8762"/>
                      <a:pt x="4138" y="9737"/>
                    </a:cubicBezTo>
                    <a:cubicBezTo>
                      <a:pt x="4198" y="9757"/>
                      <a:pt x="4238" y="9777"/>
                      <a:pt x="4277" y="9777"/>
                    </a:cubicBezTo>
                    <a:cubicBezTo>
                      <a:pt x="6366" y="9797"/>
                      <a:pt x="8435" y="9856"/>
                      <a:pt x="10524" y="9876"/>
                    </a:cubicBezTo>
                    <a:cubicBezTo>
                      <a:pt x="10842" y="9876"/>
                      <a:pt x="11160" y="9836"/>
                      <a:pt x="11499" y="9777"/>
                    </a:cubicBezTo>
                    <a:cubicBezTo>
                      <a:pt x="11856" y="9715"/>
                      <a:pt x="12213" y="9665"/>
                      <a:pt x="12580" y="9665"/>
                    </a:cubicBezTo>
                    <a:cubicBezTo>
                      <a:pt x="12683" y="9665"/>
                      <a:pt x="12786" y="9669"/>
                      <a:pt x="12891" y="9677"/>
                    </a:cubicBezTo>
                    <a:cubicBezTo>
                      <a:pt x="12923" y="9681"/>
                      <a:pt x="12955" y="9683"/>
                      <a:pt x="12989" y="9683"/>
                    </a:cubicBezTo>
                    <a:cubicBezTo>
                      <a:pt x="13123" y="9683"/>
                      <a:pt x="13269" y="9657"/>
                      <a:pt x="13428" y="9657"/>
                    </a:cubicBezTo>
                    <a:cubicBezTo>
                      <a:pt x="13428" y="9458"/>
                      <a:pt x="13448" y="9279"/>
                      <a:pt x="13428" y="9140"/>
                    </a:cubicBezTo>
                    <a:cubicBezTo>
                      <a:pt x="13388" y="8404"/>
                      <a:pt x="13349" y="7708"/>
                      <a:pt x="13408" y="6992"/>
                    </a:cubicBezTo>
                    <a:cubicBezTo>
                      <a:pt x="13408" y="6872"/>
                      <a:pt x="13428" y="6753"/>
                      <a:pt x="13448" y="6654"/>
                    </a:cubicBezTo>
                    <a:cubicBezTo>
                      <a:pt x="13488" y="6594"/>
                      <a:pt x="13567" y="6574"/>
                      <a:pt x="13647" y="6494"/>
                    </a:cubicBezTo>
                    <a:cubicBezTo>
                      <a:pt x="13786" y="6773"/>
                      <a:pt x="13806" y="6992"/>
                      <a:pt x="13786" y="7250"/>
                    </a:cubicBezTo>
                    <a:cubicBezTo>
                      <a:pt x="13726" y="7509"/>
                      <a:pt x="13707" y="7807"/>
                      <a:pt x="13726" y="8086"/>
                    </a:cubicBezTo>
                    <a:cubicBezTo>
                      <a:pt x="13726" y="8484"/>
                      <a:pt x="13786" y="8901"/>
                      <a:pt x="13826" y="9299"/>
                    </a:cubicBezTo>
                    <a:cubicBezTo>
                      <a:pt x="13826" y="9439"/>
                      <a:pt x="13886" y="9538"/>
                      <a:pt x="13906" y="9657"/>
                    </a:cubicBezTo>
                    <a:cubicBezTo>
                      <a:pt x="14029" y="9666"/>
                      <a:pt x="14142" y="9670"/>
                      <a:pt x="14253" y="9670"/>
                    </a:cubicBezTo>
                    <a:cubicBezTo>
                      <a:pt x="14408" y="9670"/>
                      <a:pt x="14558" y="9661"/>
                      <a:pt x="14721" y="9637"/>
                    </a:cubicBezTo>
                    <a:cubicBezTo>
                      <a:pt x="15020" y="9578"/>
                      <a:pt x="15318" y="9578"/>
                      <a:pt x="15636" y="9558"/>
                    </a:cubicBezTo>
                    <a:cubicBezTo>
                      <a:pt x="16074" y="9538"/>
                      <a:pt x="16492" y="9558"/>
                      <a:pt x="16929" y="9439"/>
                    </a:cubicBezTo>
                    <a:cubicBezTo>
                      <a:pt x="17009" y="8742"/>
                      <a:pt x="17068" y="8086"/>
                      <a:pt x="17009" y="7449"/>
                    </a:cubicBezTo>
                    <a:cubicBezTo>
                      <a:pt x="16969" y="6693"/>
                      <a:pt x="16889" y="5918"/>
                      <a:pt x="16889" y="5182"/>
                    </a:cubicBezTo>
                    <a:cubicBezTo>
                      <a:pt x="16889" y="4366"/>
                      <a:pt x="16750" y="3570"/>
                      <a:pt x="16452" y="2794"/>
                    </a:cubicBezTo>
                    <a:cubicBezTo>
                      <a:pt x="16074" y="1780"/>
                      <a:pt x="15457" y="984"/>
                      <a:pt x="14423" y="527"/>
                    </a:cubicBezTo>
                    <a:cubicBezTo>
                      <a:pt x="13866" y="288"/>
                      <a:pt x="13229" y="89"/>
                      <a:pt x="12612" y="9"/>
                    </a:cubicBezTo>
                    <a:cubicBezTo>
                      <a:pt x="12566" y="3"/>
                      <a:pt x="12515" y="1"/>
                      <a:pt x="124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63;p19">
                <a:extLst>
                  <a:ext uri="{FF2B5EF4-FFF2-40B4-BE49-F238E27FC236}">
                    <a16:creationId xmlns:a16="http://schemas.microsoft.com/office/drawing/2014/main" id="{58FE1C86-1775-334B-AE8B-A5BC58CC4342}"/>
                  </a:ext>
                </a:extLst>
              </p:cNvPr>
              <p:cNvSpPr/>
              <p:nvPr/>
            </p:nvSpPr>
            <p:spPr>
              <a:xfrm>
                <a:off x="5898557" y="1803403"/>
                <a:ext cx="615305" cy="425547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7379" extrusionOk="0">
                    <a:moveTo>
                      <a:pt x="3530" y="1"/>
                    </a:moveTo>
                    <a:cubicBezTo>
                      <a:pt x="3369" y="1"/>
                      <a:pt x="3207" y="7"/>
                      <a:pt x="3044" y="18"/>
                    </a:cubicBezTo>
                    <a:cubicBezTo>
                      <a:pt x="2825" y="18"/>
                      <a:pt x="2586" y="38"/>
                      <a:pt x="2387" y="118"/>
                    </a:cubicBezTo>
                    <a:cubicBezTo>
                      <a:pt x="1890" y="237"/>
                      <a:pt x="1393" y="456"/>
                      <a:pt x="1134" y="913"/>
                    </a:cubicBezTo>
                    <a:cubicBezTo>
                      <a:pt x="736" y="1570"/>
                      <a:pt x="338" y="2246"/>
                      <a:pt x="219" y="3022"/>
                    </a:cubicBezTo>
                    <a:cubicBezTo>
                      <a:pt x="199" y="3201"/>
                      <a:pt x="159" y="3340"/>
                      <a:pt x="119" y="3519"/>
                    </a:cubicBezTo>
                    <a:cubicBezTo>
                      <a:pt x="0" y="3917"/>
                      <a:pt x="0" y="4335"/>
                      <a:pt x="40" y="4753"/>
                    </a:cubicBezTo>
                    <a:cubicBezTo>
                      <a:pt x="100" y="5091"/>
                      <a:pt x="100" y="5429"/>
                      <a:pt x="100" y="5747"/>
                    </a:cubicBezTo>
                    <a:cubicBezTo>
                      <a:pt x="100" y="6205"/>
                      <a:pt x="139" y="6622"/>
                      <a:pt x="298" y="7040"/>
                    </a:cubicBezTo>
                    <a:cubicBezTo>
                      <a:pt x="338" y="7179"/>
                      <a:pt x="438" y="7279"/>
                      <a:pt x="497" y="7378"/>
                    </a:cubicBezTo>
                    <a:cubicBezTo>
                      <a:pt x="736" y="7339"/>
                      <a:pt x="816" y="7199"/>
                      <a:pt x="915" y="7080"/>
                    </a:cubicBezTo>
                    <a:cubicBezTo>
                      <a:pt x="1333" y="6543"/>
                      <a:pt x="1512" y="5926"/>
                      <a:pt x="1651" y="5310"/>
                    </a:cubicBezTo>
                    <a:cubicBezTo>
                      <a:pt x="1790" y="4792"/>
                      <a:pt x="1950" y="4255"/>
                      <a:pt x="2109" y="3798"/>
                    </a:cubicBezTo>
                    <a:cubicBezTo>
                      <a:pt x="2254" y="3725"/>
                      <a:pt x="2387" y="3690"/>
                      <a:pt x="2513" y="3690"/>
                    </a:cubicBezTo>
                    <a:cubicBezTo>
                      <a:pt x="2663" y="3690"/>
                      <a:pt x="2804" y="3740"/>
                      <a:pt x="2944" y="3837"/>
                    </a:cubicBezTo>
                    <a:cubicBezTo>
                      <a:pt x="3621" y="4255"/>
                      <a:pt x="4376" y="4514"/>
                      <a:pt x="5093" y="4852"/>
                    </a:cubicBezTo>
                    <a:cubicBezTo>
                      <a:pt x="5292" y="4932"/>
                      <a:pt x="5490" y="5011"/>
                      <a:pt x="5689" y="5011"/>
                    </a:cubicBezTo>
                    <a:cubicBezTo>
                      <a:pt x="5957" y="5039"/>
                      <a:pt x="6214" y="5067"/>
                      <a:pt x="6475" y="5067"/>
                    </a:cubicBezTo>
                    <a:cubicBezTo>
                      <a:pt x="6584" y="5067"/>
                      <a:pt x="6693" y="5063"/>
                      <a:pt x="6803" y="5051"/>
                    </a:cubicBezTo>
                    <a:cubicBezTo>
                      <a:pt x="7221" y="5031"/>
                      <a:pt x="7679" y="4951"/>
                      <a:pt x="8096" y="4892"/>
                    </a:cubicBezTo>
                    <a:cubicBezTo>
                      <a:pt x="8216" y="4852"/>
                      <a:pt x="8355" y="4812"/>
                      <a:pt x="8454" y="4733"/>
                    </a:cubicBezTo>
                    <a:cubicBezTo>
                      <a:pt x="9011" y="4355"/>
                      <a:pt x="9469" y="3897"/>
                      <a:pt x="9807" y="3300"/>
                    </a:cubicBezTo>
                    <a:cubicBezTo>
                      <a:pt x="9708" y="3241"/>
                      <a:pt x="9668" y="3201"/>
                      <a:pt x="9608" y="3201"/>
                    </a:cubicBezTo>
                    <a:cubicBezTo>
                      <a:pt x="8912" y="3022"/>
                      <a:pt x="8375" y="2644"/>
                      <a:pt x="7957" y="2047"/>
                    </a:cubicBezTo>
                    <a:cubicBezTo>
                      <a:pt x="7878" y="1928"/>
                      <a:pt x="7758" y="1828"/>
                      <a:pt x="7679" y="1709"/>
                    </a:cubicBezTo>
                    <a:cubicBezTo>
                      <a:pt x="7321" y="1172"/>
                      <a:pt x="6863" y="834"/>
                      <a:pt x="6286" y="575"/>
                    </a:cubicBezTo>
                    <a:cubicBezTo>
                      <a:pt x="5384" y="201"/>
                      <a:pt x="4482" y="1"/>
                      <a:pt x="35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64;p19">
                <a:extLst>
                  <a:ext uri="{FF2B5EF4-FFF2-40B4-BE49-F238E27FC236}">
                    <a16:creationId xmlns:a16="http://schemas.microsoft.com/office/drawing/2014/main" id="{3B46C96E-011B-CB40-B8B8-56818DE6CCF0}"/>
                  </a:ext>
                </a:extLst>
              </p:cNvPr>
              <p:cNvSpPr/>
              <p:nvPr/>
            </p:nvSpPr>
            <p:spPr>
              <a:xfrm>
                <a:off x="5660159" y="1792101"/>
                <a:ext cx="1114487" cy="1403861"/>
              </a:xfrm>
              <a:custGeom>
                <a:avLst/>
                <a:gdLst/>
                <a:ahLst/>
                <a:cxnLst/>
                <a:rect l="l" t="t" r="r" b="b"/>
                <a:pathLst>
                  <a:path w="17765" h="24343" extrusionOk="0">
                    <a:moveTo>
                      <a:pt x="7119" y="268"/>
                    </a:moveTo>
                    <a:cubicBezTo>
                      <a:pt x="8111" y="268"/>
                      <a:pt x="9082" y="452"/>
                      <a:pt x="9987" y="851"/>
                    </a:cubicBezTo>
                    <a:cubicBezTo>
                      <a:pt x="10524" y="1109"/>
                      <a:pt x="11021" y="1428"/>
                      <a:pt x="11359" y="1945"/>
                    </a:cubicBezTo>
                    <a:cubicBezTo>
                      <a:pt x="11419" y="2064"/>
                      <a:pt x="11518" y="2164"/>
                      <a:pt x="11618" y="2263"/>
                    </a:cubicBezTo>
                    <a:cubicBezTo>
                      <a:pt x="12016" y="2840"/>
                      <a:pt x="12573" y="3218"/>
                      <a:pt x="13269" y="3397"/>
                    </a:cubicBezTo>
                    <a:cubicBezTo>
                      <a:pt x="13309" y="3417"/>
                      <a:pt x="13368" y="3437"/>
                      <a:pt x="13448" y="3496"/>
                    </a:cubicBezTo>
                    <a:cubicBezTo>
                      <a:pt x="13110" y="4093"/>
                      <a:pt x="12652" y="4531"/>
                      <a:pt x="12095" y="4909"/>
                    </a:cubicBezTo>
                    <a:cubicBezTo>
                      <a:pt x="11996" y="4988"/>
                      <a:pt x="11877" y="5028"/>
                      <a:pt x="11777" y="5048"/>
                    </a:cubicBezTo>
                    <a:cubicBezTo>
                      <a:pt x="11359" y="5128"/>
                      <a:pt x="10922" y="5207"/>
                      <a:pt x="10504" y="5227"/>
                    </a:cubicBezTo>
                    <a:cubicBezTo>
                      <a:pt x="10432" y="5231"/>
                      <a:pt x="10360" y="5232"/>
                      <a:pt x="10289" y="5232"/>
                    </a:cubicBezTo>
                    <a:cubicBezTo>
                      <a:pt x="9989" y="5232"/>
                      <a:pt x="9699" y="5203"/>
                      <a:pt x="9410" y="5187"/>
                    </a:cubicBezTo>
                    <a:cubicBezTo>
                      <a:pt x="9211" y="5147"/>
                      <a:pt x="9012" y="5108"/>
                      <a:pt x="8813" y="5028"/>
                    </a:cubicBezTo>
                    <a:cubicBezTo>
                      <a:pt x="8117" y="4710"/>
                      <a:pt x="7381" y="4451"/>
                      <a:pt x="6724" y="4033"/>
                    </a:cubicBezTo>
                    <a:cubicBezTo>
                      <a:pt x="6573" y="3936"/>
                      <a:pt x="6433" y="3886"/>
                      <a:pt x="6289" y="3886"/>
                    </a:cubicBezTo>
                    <a:cubicBezTo>
                      <a:pt x="6168" y="3886"/>
                      <a:pt x="6045" y="3921"/>
                      <a:pt x="5909" y="3994"/>
                    </a:cubicBezTo>
                    <a:cubicBezTo>
                      <a:pt x="5750" y="4451"/>
                      <a:pt x="5590" y="4949"/>
                      <a:pt x="5451" y="5486"/>
                    </a:cubicBezTo>
                    <a:cubicBezTo>
                      <a:pt x="5332" y="6102"/>
                      <a:pt x="5153" y="6699"/>
                      <a:pt x="4735" y="7216"/>
                    </a:cubicBezTo>
                    <a:cubicBezTo>
                      <a:pt x="4616" y="7296"/>
                      <a:pt x="4516" y="7435"/>
                      <a:pt x="4297" y="7475"/>
                    </a:cubicBezTo>
                    <a:cubicBezTo>
                      <a:pt x="4238" y="7375"/>
                      <a:pt x="4138" y="7276"/>
                      <a:pt x="4098" y="7137"/>
                    </a:cubicBezTo>
                    <a:cubicBezTo>
                      <a:pt x="3939" y="6739"/>
                      <a:pt x="3900" y="6321"/>
                      <a:pt x="3900" y="5884"/>
                    </a:cubicBezTo>
                    <a:cubicBezTo>
                      <a:pt x="3900" y="5545"/>
                      <a:pt x="3900" y="5227"/>
                      <a:pt x="3840" y="4909"/>
                    </a:cubicBezTo>
                    <a:cubicBezTo>
                      <a:pt x="3800" y="4491"/>
                      <a:pt x="3800" y="4093"/>
                      <a:pt x="3919" y="3695"/>
                    </a:cubicBezTo>
                    <a:cubicBezTo>
                      <a:pt x="3959" y="3536"/>
                      <a:pt x="3999" y="3357"/>
                      <a:pt x="4019" y="3218"/>
                    </a:cubicBezTo>
                    <a:cubicBezTo>
                      <a:pt x="4158" y="2442"/>
                      <a:pt x="4536" y="1805"/>
                      <a:pt x="4934" y="1149"/>
                    </a:cubicBezTo>
                    <a:cubicBezTo>
                      <a:pt x="5193" y="731"/>
                      <a:pt x="5650" y="512"/>
                      <a:pt x="6147" y="373"/>
                    </a:cubicBezTo>
                    <a:cubicBezTo>
                      <a:pt x="6386" y="333"/>
                      <a:pt x="6605" y="314"/>
                      <a:pt x="6824" y="274"/>
                    </a:cubicBezTo>
                    <a:cubicBezTo>
                      <a:pt x="6922" y="270"/>
                      <a:pt x="7021" y="268"/>
                      <a:pt x="7119" y="268"/>
                    </a:cubicBezTo>
                    <a:close/>
                    <a:moveTo>
                      <a:pt x="11916" y="6102"/>
                    </a:moveTo>
                    <a:cubicBezTo>
                      <a:pt x="11976" y="6202"/>
                      <a:pt x="12016" y="6341"/>
                      <a:pt x="12115" y="6421"/>
                    </a:cubicBezTo>
                    <a:cubicBezTo>
                      <a:pt x="12195" y="6520"/>
                      <a:pt x="12354" y="6540"/>
                      <a:pt x="12414" y="6620"/>
                    </a:cubicBezTo>
                    <a:cubicBezTo>
                      <a:pt x="12493" y="6719"/>
                      <a:pt x="12613" y="6878"/>
                      <a:pt x="12593" y="6997"/>
                    </a:cubicBezTo>
                    <a:cubicBezTo>
                      <a:pt x="12553" y="7415"/>
                      <a:pt x="12374" y="7773"/>
                      <a:pt x="11996" y="7992"/>
                    </a:cubicBezTo>
                    <a:cubicBezTo>
                      <a:pt x="11976" y="8012"/>
                      <a:pt x="11916" y="8012"/>
                      <a:pt x="11877" y="8012"/>
                    </a:cubicBezTo>
                    <a:cubicBezTo>
                      <a:pt x="11817" y="8012"/>
                      <a:pt x="11797" y="7992"/>
                      <a:pt x="11717" y="7972"/>
                    </a:cubicBezTo>
                    <a:cubicBezTo>
                      <a:pt x="11717" y="7853"/>
                      <a:pt x="11678" y="7734"/>
                      <a:pt x="11697" y="7614"/>
                    </a:cubicBezTo>
                    <a:cubicBezTo>
                      <a:pt x="11797" y="7117"/>
                      <a:pt x="11618" y="6600"/>
                      <a:pt x="11857" y="6122"/>
                    </a:cubicBezTo>
                    <a:cubicBezTo>
                      <a:pt x="11857" y="6122"/>
                      <a:pt x="11877" y="6122"/>
                      <a:pt x="11916" y="6102"/>
                    </a:cubicBezTo>
                    <a:close/>
                    <a:moveTo>
                      <a:pt x="6207" y="4252"/>
                    </a:moveTo>
                    <a:cubicBezTo>
                      <a:pt x="6605" y="4411"/>
                      <a:pt x="6963" y="4531"/>
                      <a:pt x="7321" y="4730"/>
                    </a:cubicBezTo>
                    <a:cubicBezTo>
                      <a:pt x="7699" y="4929"/>
                      <a:pt x="8057" y="5128"/>
                      <a:pt x="8455" y="5307"/>
                    </a:cubicBezTo>
                    <a:cubicBezTo>
                      <a:pt x="8694" y="5406"/>
                      <a:pt x="8912" y="5506"/>
                      <a:pt x="9151" y="5525"/>
                    </a:cubicBezTo>
                    <a:cubicBezTo>
                      <a:pt x="9504" y="5537"/>
                      <a:pt x="9850" y="5570"/>
                      <a:pt x="10198" y="5570"/>
                    </a:cubicBezTo>
                    <a:cubicBezTo>
                      <a:pt x="10437" y="5570"/>
                      <a:pt x="10678" y="5554"/>
                      <a:pt x="10922" y="5506"/>
                    </a:cubicBezTo>
                    <a:cubicBezTo>
                      <a:pt x="10961" y="5499"/>
                      <a:pt x="11006" y="5497"/>
                      <a:pt x="11051" y="5497"/>
                    </a:cubicBezTo>
                    <a:cubicBezTo>
                      <a:pt x="11143" y="5497"/>
                      <a:pt x="11240" y="5506"/>
                      <a:pt x="11320" y="5506"/>
                    </a:cubicBezTo>
                    <a:cubicBezTo>
                      <a:pt x="11379" y="5585"/>
                      <a:pt x="11399" y="5605"/>
                      <a:pt x="11399" y="5645"/>
                    </a:cubicBezTo>
                    <a:cubicBezTo>
                      <a:pt x="11379" y="6341"/>
                      <a:pt x="11320" y="7017"/>
                      <a:pt x="11280" y="7714"/>
                    </a:cubicBezTo>
                    <a:cubicBezTo>
                      <a:pt x="11280" y="7773"/>
                      <a:pt x="11220" y="7793"/>
                      <a:pt x="11200" y="7833"/>
                    </a:cubicBezTo>
                    <a:cubicBezTo>
                      <a:pt x="11180" y="8271"/>
                      <a:pt x="11140" y="8688"/>
                      <a:pt x="11140" y="9126"/>
                    </a:cubicBezTo>
                    <a:cubicBezTo>
                      <a:pt x="11140" y="9504"/>
                      <a:pt x="11041" y="9862"/>
                      <a:pt x="10922" y="10200"/>
                    </a:cubicBezTo>
                    <a:cubicBezTo>
                      <a:pt x="10683" y="10857"/>
                      <a:pt x="10186" y="11155"/>
                      <a:pt x="9549" y="11294"/>
                    </a:cubicBezTo>
                    <a:cubicBezTo>
                      <a:pt x="9329" y="11347"/>
                      <a:pt x="9102" y="11372"/>
                      <a:pt x="8868" y="11372"/>
                    </a:cubicBezTo>
                    <a:cubicBezTo>
                      <a:pt x="8658" y="11372"/>
                      <a:pt x="8442" y="11352"/>
                      <a:pt x="8216" y="11314"/>
                    </a:cubicBezTo>
                    <a:cubicBezTo>
                      <a:pt x="7679" y="11255"/>
                      <a:pt x="7142" y="11095"/>
                      <a:pt x="6605" y="11016"/>
                    </a:cubicBezTo>
                    <a:cubicBezTo>
                      <a:pt x="6307" y="10976"/>
                      <a:pt x="6028" y="10817"/>
                      <a:pt x="5809" y="10598"/>
                    </a:cubicBezTo>
                    <a:cubicBezTo>
                      <a:pt x="5531" y="10320"/>
                      <a:pt x="5292" y="10001"/>
                      <a:pt x="5153" y="9623"/>
                    </a:cubicBezTo>
                    <a:cubicBezTo>
                      <a:pt x="5033" y="9285"/>
                      <a:pt x="4954" y="8927"/>
                      <a:pt x="4894" y="8569"/>
                    </a:cubicBezTo>
                    <a:cubicBezTo>
                      <a:pt x="4815" y="8291"/>
                      <a:pt x="4795" y="8012"/>
                      <a:pt x="4715" y="7674"/>
                    </a:cubicBezTo>
                    <a:cubicBezTo>
                      <a:pt x="5093" y="7216"/>
                      <a:pt x="5391" y="6679"/>
                      <a:pt x="5610" y="6082"/>
                    </a:cubicBezTo>
                    <a:cubicBezTo>
                      <a:pt x="5690" y="5844"/>
                      <a:pt x="5750" y="5605"/>
                      <a:pt x="5809" y="5386"/>
                    </a:cubicBezTo>
                    <a:cubicBezTo>
                      <a:pt x="5869" y="5008"/>
                      <a:pt x="6028" y="4630"/>
                      <a:pt x="6207" y="4252"/>
                    </a:cubicBezTo>
                    <a:close/>
                    <a:moveTo>
                      <a:pt x="9211" y="12010"/>
                    </a:moveTo>
                    <a:cubicBezTo>
                      <a:pt x="9390" y="12309"/>
                      <a:pt x="9211" y="12607"/>
                      <a:pt x="9231" y="12906"/>
                    </a:cubicBezTo>
                    <a:cubicBezTo>
                      <a:pt x="9271" y="13184"/>
                      <a:pt x="9271" y="13483"/>
                      <a:pt x="9290" y="13761"/>
                    </a:cubicBezTo>
                    <a:cubicBezTo>
                      <a:pt x="9131" y="13801"/>
                      <a:pt x="9012" y="13860"/>
                      <a:pt x="8912" y="13880"/>
                    </a:cubicBezTo>
                    <a:cubicBezTo>
                      <a:pt x="8515" y="13880"/>
                      <a:pt x="8137" y="13781"/>
                      <a:pt x="7799" y="13642"/>
                    </a:cubicBezTo>
                    <a:cubicBezTo>
                      <a:pt x="7580" y="13542"/>
                      <a:pt x="7440" y="13363"/>
                      <a:pt x="7421" y="13105"/>
                    </a:cubicBezTo>
                    <a:cubicBezTo>
                      <a:pt x="7401" y="12786"/>
                      <a:pt x="7341" y="12468"/>
                      <a:pt x="7540" y="12150"/>
                    </a:cubicBezTo>
                    <a:cubicBezTo>
                      <a:pt x="7720" y="12169"/>
                      <a:pt x="7902" y="12180"/>
                      <a:pt x="8084" y="12180"/>
                    </a:cubicBezTo>
                    <a:cubicBezTo>
                      <a:pt x="8465" y="12180"/>
                      <a:pt x="8847" y="12132"/>
                      <a:pt x="9211" y="12010"/>
                    </a:cubicBezTo>
                    <a:close/>
                    <a:moveTo>
                      <a:pt x="9846" y="14010"/>
                    </a:moveTo>
                    <a:cubicBezTo>
                      <a:pt x="9943" y="14010"/>
                      <a:pt x="10036" y="14023"/>
                      <a:pt x="10126" y="14040"/>
                    </a:cubicBezTo>
                    <a:cubicBezTo>
                      <a:pt x="10192" y="14046"/>
                      <a:pt x="10259" y="14048"/>
                      <a:pt x="10325" y="14048"/>
                    </a:cubicBezTo>
                    <a:cubicBezTo>
                      <a:pt x="10457" y="14048"/>
                      <a:pt x="10590" y="14040"/>
                      <a:pt x="10723" y="14040"/>
                    </a:cubicBezTo>
                    <a:cubicBezTo>
                      <a:pt x="10858" y="14027"/>
                      <a:pt x="10992" y="14023"/>
                      <a:pt x="11125" y="14023"/>
                    </a:cubicBezTo>
                    <a:cubicBezTo>
                      <a:pt x="11421" y="14023"/>
                      <a:pt x="11714" y="14046"/>
                      <a:pt x="12016" y="14059"/>
                    </a:cubicBezTo>
                    <a:cubicBezTo>
                      <a:pt x="12056" y="14696"/>
                      <a:pt x="11717" y="15154"/>
                      <a:pt x="11320" y="15571"/>
                    </a:cubicBezTo>
                    <a:cubicBezTo>
                      <a:pt x="11160" y="15770"/>
                      <a:pt x="10922" y="15929"/>
                      <a:pt x="10723" y="16088"/>
                    </a:cubicBezTo>
                    <a:cubicBezTo>
                      <a:pt x="10641" y="16171"/>
                      <a:pt x="10574" y="16210"/>
                      <a:pt x="10507" y="16210"/>
                    </a:cubicBezTo>
                    <a:cubicBezTo>
                      <a:pt x="10445" y="16210"/>
                      <a:pt x="10382" y="16176"/>
                      <a:pt x="10305" y="16108"/>
                    </a:cubicBezTo>
                    <a:cubicBezTo>
                      <a:pt x="9788" y="15691"/>
                      <a:pt x="9290" y="15273"/>
                      <a:pt x="8773" y="14855"/>
                    </a:cubicBezTo>
                    <a:cubicBezTo>
                      <a:pt x="8773" y="14378"/>
                      <a:pt x="8773" y="14378"/>
                      <a:pt x="9131" y="14258"/>
                    </a:cubicBezTo>
                    <a:cubicBezTo>
                      <a:pt x="9231" y="14219"/>
                      <a:pt x="9330" y="14199"/>
                      <a:pt x="9410" y="14119"/>
                    </a:cubicBezTo>
                    <a:cubicBezTo>
                      <a:pt x="9562" y="14037"/>
                      <a:pt x="9708" y="14010"/>
                      <a:pt x="9846" y="14010"/>
                    </a:cubicBezTo>
                    <a:close/>
                    <a:moveTo>
                      <a:pt x="6320" y="13855"/>
                    </a:moveTo>
                    <a:cubicBezTo>
                      <a:pt x="6886" y="13855"/>
                      <a:pt x="7452" y="13932"/>
                      <a:pt x="8017" y="14179"/>
                    </a:cubicBezTo>
                    <a:cubicBezTo>
                      <a:pt x="8336" y="14298"/>
                      <a:pt x="8415" y="14477"/>
                      <a:pt x="8336" y="14795"/>
                    </a:cubicBezTo>
                    <a:cubicBezTo>
                      <a:pt x="8316" y="14875"/>
                      <a:pt x="8296" y="14955"/>
                      <a:pt x="8236" y="15034"/>
                    </a:cubicBezTo>
                    <a:cubicBezTo>
                      <a:pt x="8017" y="15472"/>
                      <a:pt x="7739" y="15890"/>
                      <a:pt x="7421" y="16327"/>
                    </a:cubicBezTo>
                    <a:cubicBezTo>
                      <a:pt x="7122" y="16287"/>
                      <a:pt x="6864" y="16188"/>
                      <a:pt x="6685" y="16049"/>
                    </a:cubicBezTo>
                    <a:cubicBezTo>
                      <a:pt x="6048" y="15571"/>
                      <a:pt x="5411" y="15094"/>
                      <a:pt x="4914" y="14477"/>
                    </a:cubicBezTo>
                    <a:cubicBezTo>
                      <a:pt x="4815" y="14338"/>
                      <a:pt x="4655" y="14199"/>
                      <a:pt x="4735" y="13980"/>
                    </a:cubicBezTo>
                    <a:cubicBezTo>
                      <a:pt x="5263" y="13922"/>
                      <a:pt x="5792" y="13855"/>
                      <a:pt x="6320" y="13855"/>
                    </a:cubicBezTo>
                    <a:close/>
                    <a:moveTo>
                      <a:pt x="12796" y="14070"/>
                    </a:moveTo>
                    <a:cubicBezTo>
                      <a:pt x="12847" y="14070"/>
                      <a:pt x="12898" y="14073"/>
                      <a:pt x="12951" y="14079"/>
                    </a:cubicBezTo>
                    <a:cubicBezTo>
                      <a:pt x="13567" y="14159"/>
                      <a:pt x="14184" y="14318"/>
                      <a:pt x="14761" y="14597"/>
                    </a:cubicBezTo>
                    <a:cubicBezTo>
                      <a:pt x="15775" y="15054"/>
                      <a:pt x="16372" y="15850"/>
                      <a:pt x="16770" y="16864"/>
                    </a:cubicBezTo>
                    <a:cubicBezTo>
                      <a:pt x="17068" y="17640"/>
                      <a:pt x="17228" y="18436"/>
                      <a:pt x="17228" y="19251"/>
                    </a:cubicBezTo>
                    <a:cubicBezTo>
                      <a:pt x="17228" y="19987"/>
                      <a:pt x="17287" y="20763"/>
                      <a:pt x="17347" y="21519"/>
                    </a:cubicBezTo>
                    <a:cubicBezTo>
                      <a:pt x="17446" y="22215"/>
                      <a:pt x="17387" y="22852"/>
                      <a:pt x="17267" y="23508"/>
                    </a:cubicBezTo>
                    <a:cubicBezTo>
                      <a:pt x="16850" y="23628"/>
                      <a:pt x="16392" y="23608"/>
                      <a:pt x="15974" y="23628"/>
                    </a:cubicBezTo>
                    <a:cubicBezTo>
                      <a:pt x="15676" y="23648"/>
                      <a:pt x="15358" y="23648"/>
                      <a:pt x="15059" y="23707"/>
                    </a:cubicBezTo>
                    <a:cubicBezTo>
                      <a:pt x="14896" y="23731"/>
                      <a:pt x="14747" y="23740"/>
                      <a:pt x="14591" y="23740"/>
                    </a:cubicBezTo>
                    <a:cubicBezTo>
                      <a:pt x="14481" y="23740"/>
                      <a:pt x="14367" y="23736"/>
                      <a:pt x="14244" y="23727"/>
                    </a:cubicBezTo>
                    <a:cubicBezTo>
                      <a:pt x="14204" y="23608"/>
                      <a:pt x="14184" y="23508"/>
                      <a:pt x="14164" y="23389"/>
                    </a:cubicBezTo>
                    <a:cubicBezTo>
                      <a:pt x="14144" y="22991"/>
                      <a:pt x="14085" y="22554"/>
                      <a:pt x="14065" y="22156"/>
                    </a:cubicBezTo>
                    <a:cubicBezTo>
                      <a:pt x="14065" y="21897"/>
                      <a:pt x="14085" y="21579"/>
                      <a:pt x="14104" y="21320"/>
                    </a:cubicBezTo>
                    <a:cubicBezTo>
                      <a:pt x="14144" y="21062"/>
                      <a:pt x="14144" y="20843"/>
                      <a:pt x="13985" y="20564"/>
                    </a:cubicBezTo>
                    <a:cubicBezTo>
                      <a:pt x="13886" y="20644"/>
                      <a:pt x="13806" y="20664"/>
                      <a:pt x="13786" y="20723"/>
                    </a:cubicBezTo>
                    <a:cubicBezTo>
                      <a:pt x="13746" y="20843"/>
                      <a:pt x="13746" y="20962"/>
                      <a:pt x="13746" y="21062"/>
                    </a:cubicBezTo>
                    <a:cubicBezTo>
                      <a:pt x="13687" y="21778"/>
                      <a:pt x="13746" y="22474"/>
                      <a:pt x="13766" y="23210"/>
                    </a:cubicBezTo>
                    <a:lnTo>
                      <a:pt x="13766" y="23727"/>
                    </a:lnTo>
                    <a:cubicBezTo>
                      <a:pt x="13587" y="23727"/>
                      <a:pt x="13388" y="23747"/>
                      <a:pt x="13209" y="23747"/>
                    </a:cubicBezTo>
                    <a:cubicBezTo>
                      <a:pt x="13158" y="23745"/>
                      <a:pt x="13106" y="23744"/>
                      <a:pt x="13055" y="23744"/>
                    </a:cubicBezTo>
                    <a:cubicBezTo>
                      <a:pt x="12633" y="23744"/>
                      <a:pt x="12225" y="23811"/>
                      <a:pt x="11817" y="23847"/>
                    </a:cubicBezTo>
                    <a:cubicBezTo>
                      <a:pt x="11499" y="23906"/>
                      <a:pt x="11180" y="23946"/>
                      <a:pt x="10842" y="23946"/>
                    </a:cubicBezTo>
                    <a:cubicBezTo>
                      <a:pt x="8753" y="23926"/>
                      <a:pt x="6704" y="23906"/>
                      <a:pt x="4616" y="23847"/>
                    </a:cubicBezTo>
                    <a:cubicBezTo>
                      <a:pt x="4556" y="23847"/>
                      <a:pt x="4536" y="23827"/>
                      <a:pt x="4457" y="23807"/>
                    </a:cubicBezTo>
                    <a:cubicBezTo>
                      <a:pt x="4218" y="22832"/>
                      <a:pt x="4138" y="21877"/>
                      <a:pt x="4297" y="20922"/>
                    </a:cubicBezTo>
                    <a:cubicBezTo>
                      <a:pt x="4317" y="20843"/>
                      <a:pt x="4297" y="20763"/>
                      <a:pt x="4297" y="20664"/>
                    </a:cubicBezTo>
                    <a:cubicBezTo>
                      <a:pt x="4297" y="20624"/>
                      <a:pt x="4238" y="20584"/>
                      <a:pt x="4019" y="20564"/>
                    </a:cubicBezTo>
                    <a:lnTo>
                      <a:pt x="4019" y="20564"/>
                    </a:lnTo>
                    <a:cubicBezTo>
                      <a:pt x="3860" y="21639"/>
                      <a:pt x="3840" y="22713"/>
                      <a:pt x="4059" y="23807"/>
                    </a:cubicBezTo>
                    <a:cubicBezTo>
                      <a:pt x="3721" y="23827"/>
                      <a:pt x="3422" y="23827"/>
                      <a:pt x="3144" y="23827"/>
                    </a:cubicBezTo>
                    <a:cubicBezTo>
                      <a:pt x="2547" y="23847"/>
                      <a:pt x="1950" y="23867"/>
                      <a:pt x="1373" y="23926"/>
                    </a:cubicBezTo>
                    <a:cubicBezTo>
                      <a:pt x="1294" y="23926"/>
                      <a:pt x="1214" y="23935"/>
                      <a:pt x="1134" y="23935"/>
                    </a:cubicBezTo>
                    <a:cubicBezTo>
                      <a:pt x="1095" y="23935"/>
                      <a:pt x="1055" y="23933"/>
                      <a:pt x="1015" y="23926"/>
                    </a:cubicBezTo>
                    <a:cubicBezTo>
                      <a:pt x="816" y="23867"/>
                      <a:pt x="637" y="23767"/>
                      <a:pt x="617" y="23528"/>
                    </a:cubicBezTo>
                    <a:lnTo>
                      <a:pt x="538" y="22554"/>
                    </a:lnTo>
                    <a:cubicBezTo>
                      <a:pt x="478" y="21758"/>
                      <a:pt x="418" y="20962"/>
                      <a:pt x="379" y="20166"/>
                    </a:cubicBezTo>
                    <a:cubicBezTo>
                      <a:pt x="359" y="19331"/>
                      <a:pt x="379" y="18495"/>
                      <a:pt x="558" y="17680"/>
                    </a:cubicBezTo>
                    <a:cubicBezTo>
                      <a:pt x="717" y="17083"/>
                      <a:pt x="856" y="16506"/>
                      <a:pt x="1174" y="15969"/>
                    </a:cubicBezTo>
                    <a:cubicBezTo>
                      <a:pt x="1632" y="15253"/>
                      <a:pt x="2248" y="14756"/>
                      <a:pt x="3004" y="14378"/>
                    </a:cubicBezTo>
                    <a:cubicBezTo>
                      <a:pt x="3323" y="14199"/>
                      <a:pt x="3701" y="14179"/>
                      <a:pt x="4118" y="14159"/>
                    </a:cubicBezTo>
                    <a:cubicBezTo>
                      <a:pt x="4417" y="14497"/>
                      <a:pt x="4735" y="14875"/>
                      <a:pt x="5053" y="15213"/>
                    </a:cubicBezTo>
                    <a:cubicBezTo>
                      <a:pt x="5650" y="15850"/>
                      <a:pt x="6326" y="16387"/>
                      <a:pt x="7122" y="16745"/>
                    </a:cubicBezTo>
                    <a:cubicBezTo>
                      <a:pt x="7224" y="16784"/>
                      <a:pt x="7304" y="16808"/>
                      <a:pt x="7374" y="16808"/>
                    </a:cubicBezTo>
                    <a:cubicBezTo>
                      <a:pt x="7484" y="16808"/>
                      <a:pt x="7570" y="16751"/>
                      <a:pt x="7679" y="16606"/>
                    </a:cubicBezTo>
                    <a:cubicBezTo>
                      <a:pt x="7799" y="16466"/>
                      <a:pt x="7878" y="16307"/>
                      <a:pt x="7938" y="16148"/>
                    </a:cubicBezTo>
                    <a:cubicBezTo>
                      <a:pt x="8117" y="15850"/>
                      <a:pt x="8216" y="15492"/>
                      <a:pt x="8535" y="15273"/>
                    </a:cubicBezTo>
                    <a:cubicBezTo>
                      <a:pt x="9231" y="15611"/>
                      <a:pt x="9688" y="16307"/>
                      <a:pt x="10325" y="16745"/>
                    </a:cubicBezTo>
                    <a:cubicBezTo>
                      <a:pt x="11399" y="16148"/>
                      <a:pt x="12095" y="15273"/>
                      <a:pt x="12473" y="14079"/>
                    </a:cubicBezTo>
                    <a:cubicBezTo>
                      <a:pt x="12593" y="14079"/>
                      <a:pt x="12694" y="14070"/>
                      <a:pt x="12796" y="14070"/>
                    </a:cubicBezTo>
                    <a:close/>
                    <a:moveTo>
                      <a:pt x="7234" y="1"/>
                    </a:moveTo>
                    <a:cubicBezTo>
                      <a:pt x="7051" y="1"/>
                      <a:pt x="6868" y="5"/>
                      <a:pt x="6685" y="15"/>
                    </a:cubicBezTo>
                    <a:cubicBezTo>
                      <a:pt x="5948" y="35"/>
                      <a:pt x="5332" y="234"/>
                      <a:pt x="4834" y="831"/>
                    </a:cubicBezTo>
                    <a:cubicBezTo>
                      <a:pt x="4636" y="1069"/>
                      <a:pt x="4457" y="1308"/>
                      <a:pt x="4357" y="1607"/>
                    </a:cubicBezTo>
                    <a:cubicBezTo>
                      <a:pt x="4258" y="1905"/>
                      <a:pt x="4098" y="2203"/>
                      <a:pt x="3999" y="2502"/>
                    </a:cubicBezTo>
                    <a:cubicBezTo>
                      <a:pt x="3919" y="2681"/>
                      <a:pt x="3840" y="2919"/>
                      <a:pt x="3760" y="3118"/>
                    </a:cubicBezTo>
                    <a:cubicBezTo>
                      <a:pt x="3721" y="3337"/>
                      <a:pt x="3701" y="3596"/>
                      <a:pt x="3621" y="3835"/>
                    </a:cubicBezTo>
                    <a:cubicBezTo>
                      <a:pt x="3522" y="4193"/>
                      <a:pt x="3462" y="4551"/>
                      <a:pt x="3502" y="4929"/>
                    </a:cubicBezTo>
                    <a:cubicBezTo>
                      <a:pt x="3522" y="5486"/>
                      <a:pt x="3541" y="6023"/>
                      <a:pt x="3601" y="6580"/>
                    </a:cubicBezTo>
                    <a:cubicBezTo>
                      <a:pt x="3621" y="6997"/>
                      <a:pt x="3721" y="7415"/>
                      <a:pt x="3919" y="7813"/>
                    </a:cubicBezTo>
                    <a:cubicBezTo>
                      <a:pt x="3959" y="7913"/>
                      <a:pt x="3999" y="8012"/>
                      <a:pt x="4059" y="8072"/>
                    </a:cubicBezTo>
                    <a:cubicBezTo>
                      <a:pt x="4158" y="8111"/>
                      <a:pt x="4297" y="8131"/>
                      <a:pt x="4417" y="8171"/>
                    </a:cubicBezTo>
                    <a:cubicBezTo>
                      <a:pt x="4337" y="8768"/>
                      <a:pt x="4516" y="9305"/>
                      <a:pt x="4735" y="9822"/>
                    </a:cubicBezTo>
                    <a:cubicBezTo>
                      <a:pt x="5113" y="10678"/>
                      <a:pt x="5630" y="11374"/>
                      <a:pt x="6505" y="11792"/>
                    </a:cubicBezTo>
                    <a:cubicBezTo>
                      <a:pt x="6645" y="11871"/>
                      <a:pt x="6804" y="11991"/>
                      <a:pt x="6943" y="12070"/>
                    </a:cubicBezTo>
                    <a:cubicBezTo>
                      <a:pt x="6983" y="12448"/>
                      <a:pt x="7023" y="12786"/>
                      <a:pt x="7023" y="13144"/>
                    </a:cubicBezTo>
                    <a:cubicBezTo>
                      <a:pt x="7023" y="13264"/>
                      <a:pt x="6983" y="13363"/>
                      <a:pt x="6943" y="13463"/>
                    </a:cubicBezTo>
                    <a:cubicBezTo>
                      <a:pt x="6287" y="13502"/>
                      <a:pt x="5650" y="13562"/>
                      <a:pt x="5033" y="13582"/>
                    </a:cubicBezTo>
                    <a:cubicBezTo>
                      <a:pt x="4795" y="13602"/>
                      <a:pt x="4536" y="13602"/>
                      <a:pt x="4317" y="13602"/>
                    </a:cubicBezTo>
                    <a:cubicBezTo>
                      <a:pt x="4258" y="13602"/>
                      <a:pt x="4158" y="13602"/>
                      <a:pt x="4138" y="13662"/>
                    </a:cubicBezTo>
                    <a:cubicBezTo>
                      <a:pt x="3939" y="13860"/>
                      <a:pt x="3701" y="13860"/>
                      <a:pt x="3462" y="13900"/>
                    </a:cubicBezTo>
                    <a:cubicBezTo>
                      <a:pt x="2666" y="14099"/>
                      <a:pt x="1990" y="14557"/>
                      <a:pt x="1473" y="15154"/>
                    </a:cubicBezTo>
                    <a:cubicBezTo>
                      <a:pt x="538" y="16168"/>
                      <a:pt x="219" y="17461"/>
                      <a:pt x="100" y="18814"/>
                    </a:cubicBezTo>
                    <a:cubicBezTo>
                      <a:pt x="1" y="20127"/>
                      <a:pt x="160" y="21420"/>
                      <a:pt x="239" y="22713"/>
                    </a:cubicBezTo>
                    <a:cubicBezTo>
                      <a:pt x="259" y="23150"/>
                      <a:pt x="279" y="23608"/>
                      <a:pt x="379" y="24006"/>
                    </a:cubicBezTo>
                    <a:cubicBezTo>
                      <a:pt x="632" y="24244"/>
                      <a:pt x="899" y="24343"/>
                      <a:pt x="1198" y="24343"/>
                    </a:cubicBezTo>
                    <a:cubicBezTo>
                      <a:pt x="1274" y="24343"/>
                      <a:pt x="1352" y="24336"/>
                      <a:pt x="1433" y="24324"/>
                    </a:cubicBezTo>
                    <a:cubicBezTo>
                      <a:pt x="2069" y="24239"/>
                      <a:pt x="2704" y="24215"/>
                      <a:pt x="3340" y="24215"/>
                    </a:cubicBezTo>
                    <a:cubicBezTo>
                      <a:pt x="3599" y="24215"/>
                      <a:pt x="3859" y="24219"/>
                      <a:pt x="4118" y="24225"/>
                    </a:cubicBezTo>
                    <a:cubicBezTo>
                      <a:pt x="4258" y="24225"/>
                      <a:pt x="4377" y="24205"/>
                      <a:pt x="4536" y="24205"/>
                    </a:cubicBezTo>
                    <a:cubicBezTo>
                      <a:pt x="4844" y="24205"/>
                      <a:pt x="5148" y="24200"/>
                      <a:pt x="5451" y="24200"/>
                    </a:cubicBezTo>
                    <a:cubicBezTo>
                      <a:pt x="5755" y="24200"/>
                      <a:pt x="6058" y="24205"/>
                      <a:pt x="6366" y="24225"/>
                    </a:cubicBezTo>
                    <a:cubicBezTo>
                      <a:pt x="7202" y="24304"/>
                      <a:pt x="7997" y="24324"/>
                      <a:pt x="8813" y="24324"/>
                    </a:cubicBezTo>
                    <a:cubicBezTo>
                      <a:pt x="9489" y="24324"/>
                      <a:pt x="10166" y="24304"/>
                      <a:pt x="10822" y="24284"/>
                    </a:cubicBezTo>
                    <a:cubicBezTo>
                      <a:pt x="11140" y="24244"/>
                      <a:pt x="11479" y="24244"/>
                      <a:pt x="11797" y="24185"/>
                    </a:cubicBezTo>
                    <a:cubicBezTo>
                      <a:pt x="12172" y="24091"/>
                      <a:pt x="12522" y="24059"/>
                      <a:pt x="12886" y="24059"/>
                    </a:cubicBezTo>
                    <a:cubicBezTo>
                      <a:pt x="12986" y="24059"/>
                      <a:pt x="13087" y="24061"/>
                      <a:pt x="13189" y="24065"/>
                    </a:cubicBezTo>
                    <a:cubicBezTo>
                      <a:pt x="13431" y="24090"/>
                      <a:pt x="13669" y="24101"/>
                      <a:pt x="13907" y="24101"/>
                    </a:cubicBezTo>
                    <a:cubicBezTo>
                      <a:pt x="14236" y="24101"/>
                      <a:pt x="14565" y="24080"/>
                      <a:pt x="14900" y="24046"/>
                    </a:cubicBezTo>
                    <a:cubicBezTo>
                      <a:pt x="15199" y="24026"/>
                      <a:pt x="15517" y="23986"/>
                      <a:pt x="15815" y="23986"/>
                    </a:cubicBezTo>
                    <a:cubicBezTo>
                      <a:pt x="15880" y="23988"/>
                      <a:pt x="15943" y="23989"/>
                      <a:pt x="16006" y="23989"/>
                    </a:cubicBezTo>
                    <a:cubicBezTo>
                      <a:pt x="16548" y="23989"/>
                      <a:pt x="17049" y="23916"/>
                      <a:pt x="17566" y="23827"/>
                    </a:cubicBezTo>
                    <a:cubicBezTo>
                      <a:pt x="17745" y="23648"/>
                      <a:pt x="17765" y="23449"/>
                      <a:pt x="17765" y="23250"/>
                    </a:cubicBezTo>
                    <a:cubicBezTo>
                      <a:pt x="17745" y="22951"/>
                      <a:pt x="17765" y="22613"/>
                      <a:pt x="17745" y="22255"/>
                    </a:cubicBezTo>
                    <a:lnTo>
                      <a:pt x="17665" y="20166"/>
                    </a:lnTo>
                    <a:cubicBezTo>
                      <a:pt x="17645" y="19649"/>
                      <a:pt x="17566" y="19112"/>
                      <a:pt x="17566" y="18575"/>
                    </a:cubicBezTo>
                    <a:cubicBezTo>
                      <a:pt x="17566" y="17521"/>
                      <a:pt x="17228" y="16566"/>
                      <a:pt x="16651" y="15691"/>
                    </a:cubicBezTo>
                    <a:cubicBezTo>
                      <a:pt x="15994" y="14696"/>
                      <a:pt x="15059" y="14079"/>
                      <a:pt x="13886" y="13841"/>
                    </a:cubicBezTo>
                    <a:cubicBezTo>
                      <a:pt x="13313" y="13701"/>
                      <a:pt x="12281" y="13622"/>
                      <a:pt x="11477" y="13622"/>
                    </a:cubicBezTo>
                    <a:cubicBezTo>
                      <a:pt x="11248" y="13622"/>
                      <a:pt x="11038" y="13628"/>
                      <a:pt x="10862" y="13642"/>
                    </a:cubicBezTo>
                    <a:cubicBezTo>
                      <a:pt x="10744" y="13649"/>
                      <a:pt x="10629" y="13658"/>
                      <a:pt x="10515" y="13658"/>
                    </a:cubicBezTo>
                    <a:cubicBezTo>
                      <a:pt x="10302" y="13658"/>
                      <a:pt x="10095" y="13625"/>
                      <a:pt x="9887" y="13483"/>
                    </a:cubicBezTo>
                    <a:cubicBezTo>
                      <a:pt x="9887" y="13204"/>
                      <a:pt x="9907" y="12945"/>
                      <a:pt x="9887" y="12647"/>
                    </a:cubicBezTo>
                    <a:cubicBezTo>
                      <a:pt x="9867" y="12369"/>
                      <a:pt x="9808" y="12090"/>
                      <a:pt x="9788" y="11792"/>
                    </a:cubicBezTo>
                    <a:cubicBezTo>
                      <a:pt x="10195" y="11656"/>
                      <a:pt x="10489" y="11294"/>
                      <a:pt x="10927" y="11294"/>
                    </a:cubicBezTo>
                    <a:cubicBezTo>
                      <a:pt x="10938" y="11294"/>
                      <a:pt x="10950" y="11294"/>
                      <a:pt x="10961" y="11294"/>
                    </a:cubicBezTo>
                    <a:cubicBezTo>
                      <a:pt x="11578" y="10300"/>
                      <a:pt x="11578" y="10300"/>
                      <a:pt x="11618" y="9166"/>
                    </a:cubicBezTo>
                    <a:lnTo>
                      <a:pt x="11697" y="8489"/>
                    </a:lnTo>
                    <a:cubicBezTo>
                      <a:pt x="11956" y="8390"/>
                      <a:pt x="12195" y="8330"/>
                      <a:pt x="12414" y="8231"/>
                    </a:cubicBezTo>
                    <a:cubicBezTo>
                      <a:pt x="13010" y="7992"/>
                      <a:pt x="13249" y="7574"/>
                      <a:pt x="13090" y="6918"/>
                    </a:cubicBezTo>
                    <a:cubicBezTo>
                      <a:pt x="13070" y="6818"/>
                      <a:pt x="13050" y="6719"/>
                      <a:pt x="13050" y="6620"/>
                    </a:cubicBezTo>
                    <a:cubicBezTo>
                      <a:pt x="12971" y="6082"/>
                      <a:pt x="12772" y="5824"/>
                      <a:pt x="12274" y="5685"/>
                    </a:cubicBezTo>
                    <a:cubicBezTo>
                      <a:pt x="12155" y="5625"/>
                      <a:pt x="12016" y="5585"/>
                      <a:pt x="11877" y="5525"/>
                    </a:cubicBezTo>
                    <a:cubicBezTo>
                      <a:pt x="13209" y="4531"/>
                      <a:pt x="13766" y="3894"/>
                      <a:pt x="13985" y="3059"/>
                    </a:cubicBezTo>
                    <a:cubicBezTo>
                      <a:pt x="13090" y="2999"/>
                      <a:pt x="12374" y="2661"/>
                      <a:pt x="11857" y="1945"/>
                    </a:cubicBezTo>
                    <a:cubicBezTo>
                      <a:pt x="11757" y="1805"/>
                      <a:pt x="11598" y="1666"/>
                      <a:pt x="11499" y="1527"/>
                    </a:cubicBezTo>
                    <a:cubicBezTo>
                      <a:pt x="11220" y="1129"/>
                      <a:pt x="10862" y="831"/>
                      <a:pt x="10424" y="652"/>
                    </a:cubicBezTo>
                    <a:cubicBezTo>
                      <a:pt x="9967" y="433"/>
                      <a:pt x="9469" y="254"/>
                      <a:pt x="8932" y="154"/>
                    </a:cubicBezTo>
                    <a:cubicBezTo>
                      <a:pt x="8375" y="49"/>
                      <a:pt x="7806" y="1"/>
                      <a:pt x="723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65;p19">
                <a:extLst>
                  <a:ext uri="{FF2B5EF4-FFF2-40B4-BE49-F238E27FC236}">
                    <a16:creationId xmlns:a16="http://schemas.microsoft.com/office/drawing/2014/main" id="{E6E164D7-333F-214B-940F-5DBB6E4537BF}"/>
                  </a:ext>
                </a:extLst>
              </p:cNvPr>
              <p:cNvSpPr/>
              <p:nvPr/>
            </p:nvSpPr>
            <p:spPr>
              <a:xfrm>
                <a:off x="5954706" y="2591051"/>
                <a:ext cx="234692" cy="140311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2433" extrusionOk="0">
                    <a:moveTo>
                      <a:pt x="1625" y="0"/>
                    </a:moveTo>
                    <a:cubicBezTo>
                      <a:pt x="1097" y="0"/>
                      <a:pt x="568" y="67"/>
                      <a:pt x="40" y="125"/>
                    </a:cubicBezTo>
                    <a:cubicBezTo>
                      <a:pt x="0" y="383"/>
                      <a:pt x="120" y="483"/>
                      <a:pt x="219" y="602"/>
                    </a:cubicBezTo>
                    <a:cubicBezTo>
                      <a:pt x="716" y="1219"/>
                      <a:pt x="1353" y="1696"/>
                      <a:pt x="1990" y="2174"/>
                    </a:cubicBezTo>
                    <a:cubicBezTo>
                      <a:pt x="2169" y="2313"/>
                      <a:pt x="2427" y="2413"/>
                      <a:pt x="2726" y="2432"/>
                    </a:cubicBezTo>
                    <a:cubicBezTo>
                      <a:pt x="3044" y="2015"/>
                      <a:pt x="3322" y="1597"/>
                      <a:pt x="3541" y="1139"/>
                    </a:cubicBezTo>
                    <a:cubicBezTo>
                      <a:pt x="3601" y="1080"/>
                      <a:pt x="3621" y="1000"/>
                      <a:pt x="3641" y="921"/>
                    </a:cubicBezTo>
                    <a:cubicBezTo>
                      <a:pt x="3740" y="602"/>
                      <a:pt x="3641" y="443"/>
                      <a:pt x="3322" y="324"/>
                    </a:cubicBezTo>
                    <a:cubicBezTo>
                      <a:pt x="2757" y="77"/>
                      <a:pt x="2191" y="0"/>
                      <a:pt x="1625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66;p19">
                <a:extLst>
                  <a:ext uri="{FF2B5EF4-FFF2-40B4-BE49-F238E27FC236}">
                    <a16:creationId xmlns:a16="http://schemas.microsoft.com/office/drawing/2014/main" id="{53BB0027-8447-8148-961B-A31A248EA504}"/>
                  </a:ext>
                </a:extLst>
              </p:cNvPr>
              <p:cNvSpPr/>
              <p:nvPr/>
            </p:nvSpPr>
            <p:spPr>
              <a:xfrm>
                <a:off x="6210545" y="2599701"/>
                <a:ext cx="205959" cy="127220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2206" extrusionOk="0">
                    <a:moveTo>
                      <a:pt x="1072" y="1"/>
                    </a:moveTo>
                    <a:cubicBezTo>
                      <a:pt x="920" y="1"/>
                      <a:pt x="778" y="24"/>
                      <a:pt x="637" y="114"/>
                    </a:cubicBezTo>
                    <a:cubicBezTo>
                      <a:pt x="557" y="194"/>
                      <a:pt x="458" y="233"/>
                      <a:pt x="358" y="253"/>
                    </a:cubicBezTo>
                    <a:cubicBezTo>
                      <a:pt x="0" y="373"/>
                      <a:pt x="0" y="373"/>
                      <a:pt x="0" y="850"/>
                    </a:cubicBezTo>
                    <a:cubicBezTo>
                      <a:pt x="517" y="1268"/>
                      <a:pt x="1015" y="1686"/>
                      <a:pt x="1532" y="2103"/>
                    </a:cubicBezTo>
                    <a:cubicBezTo>
                      <a:pt x="1609" y="2171"/>
                      <a:pt x="1672" y="2205"/>
                      <a:pt x="1734" y="2205"/>
                    </a:cubicBezTo>
                    <a:cubicBezTo>
                      <a:pt x="1801" y="2205"/>
                      <a:pt x="1868" y="2166"/>
                      <a:pt x="1950" y="2083"/>
                    </a:cubicBezTo>
                    <a:cubicBezTo>
                      <a:pt x="2149" y="1924"/>
                      <a:pt x="2387" y="1765"/>
                      <a:pt x="2547" y="1566"/>
                    </a:cubicBezTo>
                    <a:cubicBezTo>
                      <a:pt x="2944" y="1149"/>
                      <a:pt x="3283" y="691"/>
                      <a:pt x="3243" y="54"/>
                    </a:cubicBezTo>
                    <a:cubicBezTo>
                      <a:pt x="2905" y="38"/>
                      <a:pt x="2567" y="9"/>
                      <a:pt x="2197" y="9"/>
                    </a:cubicBezTo>
                    <a:cubicBezTo>
                      <a:pt x="2110" y="9"/>
                      <a:pt x="2021" y="11"/>
                      <a:pt x="1930" y="15"/>
                    </a:cubicBezTo>
                    <a:cubicBezTo>
                      <a:pt x="1797" y="15"/>
                      <a:pt x="1665" y="32"/>
                      <a:pt x="1532" y="32"/>
                    </a:cubicBezTo>
                    <a:cubicBezTo>
                      <a:pt x="1466" y="32"/>
                      <a:pt x="1399" y="28"/>
                      <a:pt x="1333" y="15"/>
                    </a:cubicBezTo>
                    <a:cubicBezTo>
                      <a:pt x="1242" y="8"/>
                      <a:pt x="1155" y="1"/>
                      <a:pt x="1072" y="1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67;p19">
                <a:extLst>
                  <a:ext uri="{FF2B5EF4-FFF2-40B4-BE49-F238E27FC236}">
                    <a16:creationId xmlns:a16="http://schemas.microsoft.com/office/drawing/2014/main" id="{68D11A9A-E616-2F48-BFD9-18922B930F08}"/>
                  </a:ext>
                </a:extLst>
              </p:cNvPr>
              <p:cNvSpPr/>
              <p:nvPr/>
            </p:nvSpPr>
            <p:spPr>
              <a:xfrm>
                <a:off x="6204271" y="2975159"/>
                <a:ext cx="71204" cy="5080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881" extrusionOk="0">
                    <a:moveTo>
                      <a:pt x="558" y="406"/>
                    </a:moveTo>
                    <a:cubicBezTo>
                      <a:pt x="578" y="406"/>
                      <a:pt x="578" y="426"/>
                      <a:pt x="617" y="426"/>
                    </a:cubicBezTo>
                    <a:cubicBezTo>
                      <a:pt x="617" y="426"/>
                      <a:pt x="617" y="446"/>
                      <a:pt x="598" y="446"/>
                    </a:cubicBezTo>
                    <a:lnTo>
                      <a:pt x="538" y="446"/>
                    </a:lnTo>
                    <a:cubicBezTo>
                      <a:pt x="538" y="426"/>
                      <a:pt x="538" y="426"/>
                      <a:pt x="558" y="406"/>
                    </a:cubicBezTo>
                    <a:close/>
                    <a:moveTo>
                      <a:pt x="561" y="1"/>
                    </a:moveTo>
                    <a:cubicBezTo>
                      <a:pt x="443" y="1"/>
                      <a:pt x="322" y="19"/>
                      <a:pt x="200" y="28"/>
                    </a:cubicBezTo>
                    <a:cubicBezTo>
                      <a:pt x="140" y="128"/>
                      <a:pt x="100" y="207"/>
                      <a:pt x="60" y="287"/>
                    </a:cubicBezTo>
                    <a:cubicBezTo>
                      <a:pt x="1" y="506"/>
                      <a:pt x="60" y="685"/>
                      <a:pt x="239" y="804"/>
                    </a:cubicBezTo>
                    <a:cubicBezTo>
                      <a:pt x="325" y="855"/>
                      <a:pt x="410" y="881"/>
                      <a:pt x="492" y="881"/>
                    </a:cubicBezTo>
                    <a:cubicBezTo>
                      <a:pt x="602" y="881"/>
                      <a:pt x="706" y="836"/>
                      <a:pt x="796" y="745"/>
                    </a:cubicBezTo>
                    <a:cubicBezTo>
                      <a:pt x="856" y="685"/>
                      <a:pt x="936" y="566"/>
                      <a:pt x="1015" y="486"/>
                    </a:cubicBezTo>
                    <a:cubicBezTo>
                      <a:pt x="1135" y="327"/>
                      <a:pt x="1095" y="188"/>
                      <a:pt x="936" y="108"/>
                    </a:cubicBezTo>
                    <a:cubicBezTo>
                      <a:pt x="820" y="24"/>
                      <a:pt x="693" y="1"/>
                      <a:pt x="56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68;p19">
                <a:extLst>
                  <a:ext uri="{FF2B5EF4-FFF2-40B4-BE49-F238E27FC236}">
                    <a16:creationId xmlns:a16="http://schemas.microsoft.com/office/drawing/2014/main" id="{B25494F8-F16F-5843-97D6-F1BDDE595482}"/>
                  </a:ext>
                </a:extLst>
              </p:cNvPr>
              <p:cNvSpPr/>
              <p:nvPr/>
            </p:nvSpPr>
            <p:spPr>
              <a:xfrm>
                <a:off x="6189340" y="2731293"/>
                <a:ext cx="53701" cy="5842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013" extrusionOk="0">
                    <a:moveTo>
                      <a:pt x="338" y="0"/>
                    </a:moveTo>
                    <a:cubicBezTo>
                      <a:pt x="259" y="60"/>
                      <a:pt x="119" y="100"/>
                      <a:pt x="100" y="179"/>
                    </a:cubicBezTo>
                    <a:cubicBezTo>
                      <a:pt x="0" y="438"/>
                      <a:pt x="40" y="657"/>
                      <a:pt x="179" y="876"/>
                    </a:cubicBezTo>
                    <a:cubicBezTo>
                      <a:pt x="241" y="968"/>
                      <a:pt x="323" y="1013"/>
                      <a:pt x="410" y="1013"/>
                    </a:cubicBezTo>
                    <a:cubicBezTo>
                      <a:pt x="493" y="1013"/>
                      <a:pt x="579" y="973"/>
                      <a:pt x="657" y="896"/>
                    </a:cubicBezTo>
                    <a:cubicBezTo>
                      <a:pt x="855" y="677"/>
                      <a:pt x="796" y="259"/>
                      <a:pt x="577" y="80"/>
                    </a:cubicBezTo>
                    <a:cubicBezTo>
                      <a:pt x="497" y="60"/>
                      <a:pt x="438" y="40"/>
                      <a:pt x="33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69;p19">
                <a:extLst>
                  <a:ext uri="{FF2B5EF4-FFF2-40B4-BE49-F238E27FC236}">
                    <a16:creationId xmlns:a16="http://schemas.microsoft.com/office/drawing/2014/main" id="{2B3922F5-166B-5D4E-9098-50438FFA3B4A}"/>
                  </a:ext>
                </a:extLst>
              </p:cNvPr>
              <p:cNvSpPr/>
              <p:nvPr/>
            </p:nvSpPr>
            <p:spPr>
              <a:xfrm>
                <a:off x="6200570" y="2839127"/>
                <a:ext cx="53701" cy="43656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57" extrusionOk="0">
                    <a:moveTo>
                      <a:pt x="398" y="0"/>
                    </a:moveTo>
                    <a:cubicBezTo>
                      <a:pt x="179" y="0"/>
                      <a:pt x="20" y="120"/>
                      <a:pt x="20" y="299"/>
                    </a:cubicBezTo>
                    <a:cubicBezTo>
                      <a:pt x="0" y="518"/>
                      <a:pt x="239" y="756"/>
                      <a:pt x="497" y="756"/>
                    </a:cubicBezTo>
                    <a:cubicBezTo>
                      <a:pt x="696" y="756"/>
                      <a:pt x="855" y="518"/>
                      <a:pt x="855" y="279"/>
                    </a:cubicBezTo>
                    <a:cubicBezTo>
                      <a:pt x="855" y="100"/>
                      <a:pt x="696" y="0"/>
                      <a:pt x="39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70;p19">
                <a:extLst>
                  <a:ext uri="{FF2B5EF4-FFF2-40B4-BE49-F238E27FC236}">
                    <a16:creationId xmlns:a16="http://schemas.microsoft.com/office/drawing/2014/main" id="{2519002A-A05E-A94F-8F7A-C1DAF3265EF2}"/>
                  </a:ext>
                </a:extLst>
              </p:cNvPr>
              <p:cNvSpPr/>
              <p:nvPr/>
            </p:nvSpPr>
            <p:spPr>
              <a:xfrm>
                <a:off x="6098184" y="1946759"/>
                <a:ext cx="312107" cy="103056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1787" extrusionOk="0">
                    <a:moveTo>
                      <a:pt x="271" y="0"/>
                    </a:moveTo>
                    <a:cubicBezTo>
                      <a:pt x="201" y="0"/>
                      <a:pt x="118" y="61"/>
                      <a:pt x="1" y="178"/>
                    </a:cubicBezTo>
                    <a:cubicBezTo>
                      <a:pt x="120" y="436"/>
                      <a:pt x="319" y="655"/>
                      <a:pt x="518" y="854"/>
                    </a:cubicBezTo>
                    <a:cubicBezTo>
                      <a:pt x="1095" y="1371"/>
                      <a:pt x="1751" y="1749"/>
                      <a:pt x="2587" y="1769"/>
                    </a:cubicBezTo>
                    <a:cubicBezTo>
                      <a:pt x="2700" y="1782"/>
                      <a:pt x="2817" y="1787"/>
                      <a:pt x="2937" y="1787"/>
                    </a:cubicBezTo>
                    <a:cubicBezTo>
                      <a:pt x="3177" y="1787"/>
                      <a:pt x="3429" y="1769"/>
                      <a:pt x="3681" y="1769"/>
                    </a:cubicBezTo>
                    <a:cubicBezTo>
                      <a:pt x="4039" y="1749"/>
                      <a:pt x="4397" y="1650"/>
                      <a:pt x="4696" y="1431"/>
                    </a:cubicBezTo>
                    <a:cubicBezTo>
                      <a:pt x="4795" y="1351"/>
                      <a:pt x="4875" y="1232"/>
                      <a:pt x="4934" y="1113"/>
                    </a:cubicBezTo>
                    <a:cubicBezTo>
                      <a:pt x="4974" y="1073"/>
                      <a:pt x="4875" y="974"/>
                      <a:pt x="4835" y="954"/>
                    </a:cubicBezTo>
                    <a:cubicBezTo>
                      <a:pt x="4824" y="948"/>
                      <a:pt x="4809" y="946"/>
                      <a:pt x="4793" y="946"/>
                    </a:cubicBezTo>
                    <a:cubicBezTo>
                      <a:pt x="4747" y="946"/>
                      <a:pt x="4690" y="964"/>
                      <a:pt x="4676" y="993"/>
                    </a:cubicBezTo>
                    <a:cubicBezTo>
                      <a:pt x="4338" y="1351"/>
                      <a:pt x="3920" y="1411"/>
                      <a:pt x="3502" y="1431"/>
                    </a:cubicBezTo>
                    <a:cubicBezTo>
                      <a:pt x="3429" y="1438"/>
                      <a:pt x="3354" y="1440"/>
                      <a:pt x="3278" y="1440"/>
                    </a:cubicBezTo>
                    <a:cubicBezTo>
                      <a:pt x="3126" y="1440"/>
                      <a:pt x="2972" y="1431"/>
                      <a:pt x="2826" y="1431"/>
                    </a:cubicBezTo>
                    <a:cubicBezTo>
                      <a:pt x="2801" y="1432"/>
                      <a:pt x="2776" y="1432"/>
                      <a:pt x="2751" y="1432"/>
                    </a:cubicBezTo>
                    <a:cubicBezTo>
                      <a:pt x="2185" y="1432"/>
                      <a:pt x="1692" y="1217"/>
                      <a:pt x="1234" y="874"/>
                    </a:cubicBezTo>
                    <a:cubicBezTo>
                      <a:pt x="936" y="675"/>
                      <a:pt x="637" y="456"/>
                      <a:pt x="439" y="138"/>
                    </a:cubicBezTo>
                    <a:cubicBezTo>
                      <a:pt x="383" y="46"/>
                      <a:pt x="332" y="0"/>
                      <a:pt x="27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71;p19">
                <a:extLst>
                  <a:ext uri="{FF2B5EF4-FFF2-40B4-BE49-F238E27FC236}">
                    <a16:creationId xmlns:a16="http://schemas.microsoft.com/office/drawing/2014/main" id="{12646480-9873-0C4E-8215-D662BDCC4A93}"/>
                  </a:ext>
                </a:extLst>
              </p:cNvPr>
              <p:cNvSpPr/>
              <p:nvPr/>
            </p:nvSpPr>
            <p:spPr>
              <a:xfrm>
                <a:off x="6010855" y="2154526"/>
                <a:ext cx="352006" cy="134083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2325" extrusionOk="0">
                    <a:moveTo>
                      <a:pt x="1196" y="445"/>
                    </a:moveTo>
                    <a:cubicBezTo>
                      <a:pt x="1254" y="445"/>
                      <a:pt x="1307" y="447"/>
                      <a:pt x="1353" y="454"/>
                    </a:cubicBezTo>
                    <a:cubicBezTo>
                      <a:pt x="1532" y="494"/>
                      <a:pt x="1711" y="553"/>
                      <a:pt x="1850" y="653"/>
                    </a:cubicBezTo>
                    <a:cubicBezTo>
                      <a:pt x="2209" y="911"/>
                      <a:pt x="2209" y="1389"/>
                      <a:pt x="1831" y="1628"/>
                    </a:cubicBezTo>
                    <a:cubicBezTo>
                      <a:pt x="1669" y="1746"/>
                      <a:pt x="1497" y="1800"/>
                      <a:pt x="1319" y="1800"/>
                    </a:cubicBezTo>
                    <a:cubicBezTo>
                      <a:pt x="1167" y="1800"/>
                      <a:pt x="1011" y="1760"/>
                      <a:pt x="856" y="1687"/>
                    </a:cubicBezTo>
                    <a:cubicBezTo>
                      <a:pt x="637" y="1588"/>
                      <a:pt x="538" y="1389"/>
                      <a:pt x="557" y="1130"/>
                    </a:cubicBezTo>
                    <a:cubicBezTo>
                      <a:pt x="597" y="911"/>
                      <a:pt x="637" y="712"/>
                      <a:pt x="816" y="454"/>
                    </a:cubicBezTo>
                    <a:cubicBezTo>
                      <a:pt x="949" y="454"/>
                      <a:pt x="1081" y="445"/>
                      <a:pt x="1196" y="445"/>
                    </a:cubicBezTo>
                    <a:close/>
                    <a:moveTo>
                      <a:pt x="4486" y="511"/>
                    </a:moveTo>
                    <a:cubicBezTo>
                      <a:pt x="4713" y="511"/>
                      <a:pt x="4913" y="636"/>
                      <a:pt x="5073" y="812"/>
                    </a:cubicBezTo>
                    <a:cubicBezTo>
                      <a:pt x="5391" y="1190"/>
                      <a:pt x="5272" y="1628"/>
                      <a:pt x="4814" y="1826"/>
                    </a:cubicBezTo>
                    <a:cubicBezTo>
                      <a:pt x="4684" y="1881"/>
                      <a:pt x="4560" y="1907"/>
                      <a:pt x="4445" y="1907"/>
                    </a:cubicBezTo>
                    <a:cubicBezTo>
                      <a:pt x="4139" y="1907"/>
                      <a:pt x="3901" y="1721"/>
                      <a:pt x="3800" y="1389"/>
                    </a:cubicBezTo>
                    <a:cubicBezTo>
                      <a:pt x="3740" y="1190"/>
                      <a:pt x="3700" y="951"/>
                      <a:pt x="3820" y="693"/>
                    </a:cubicBezTo>
                    <a:cubicBezTo>
                      <a:pt x="3999" y="633"/>
                      <a:pt x="4138" y="553"/>
                      <a:pt x="4317" y="533"/>
                    </a:cubicBezTo>
                    <a:cubicBezTo>
                      <a:pt x="4375" y="518"/>
                      <a:pt x="4431" y="511"/>
                      <a:pt x="4486" y="511"/>
                    </a:cubicBezTo>
                    <a:close/>
                    <a:moveTo>
                      <a:pt x="952" y="1"/>
                    </a:moveTo>
                    <a:cubicBezTo>
                      <a:pt x="847" y="1"/>
                      <a:pt x="742" y="6"/>
                      <a:pt x="637" y="16"/>
                    </a:cubicBezTo>
                    <a:cubicBezTo>
                      <a:pt x="219" y="36"/>
                      <a:pt x="0" y="315"/>
                      <a:pt x="20" y="712"/>
                    </a:cubicBezTo>
                    <a:cubicBezTo>
                      <a:pt x="40" y="931"/>
                      <a:pt x="20" y="1130"/>
                      <a:pt x="40" y="1329"/>
                    </a:cubicBezTo>
                    <a:cubicBezTo>
                      <a:pt x="100" y="1707"/>
                      <a:pt x="279" y="1986"/>
                      <a:pt x="637" y="2125"/>
                    </a:cubicBezTo>
                    <a:cubicBezTo>
                      <a:pt x="818" y="2210"/>
                      <a:pt x="989" y="2237"/>
                      <a:pt x="1160" y="2237"/>
                    </a:cubicBezTo>
                    <a:cubicBezTo>
                      <a:pt x="1347" y="2237"/>
                      <a:pt x="1534" y="2205"/>
                      <a:pt x="1731" y="2185"/>
                    </a:cubicBezTo>
                    <a:cubicBezTo>
                      <a:pt x="2010" y="2145"/>
                      <a:pt x="2149" y="1926"/>
                      <a:pt x="2288" y="1727"/>
                    </a:cubicBezTo>
                    <a:cubicBezTo>
                      <a:pt x="2427" y="1449"/>
                      <a:pt x="2646" y="1309"/>
                      <a:pt x="2945" y="1309"/>
                    </a:cubicBezTo>
                    <a:cubicBezTo>
                      <a:pt x="3303" y="1528"/>
                      <a:pt x="3322" y="1508"/>
                      <a:pt x="3482" y="1807"/>
                    </a:cubicBezTo>
                    <a:cubicBezTo>
                      <a:pt x="3661" y="2152"/>
                      <a:pt x="4042" y="2325"/>
                      <a:pt x="4425" y="2325"/>
                    </a:cubicBezTo>
                    <a:cubicBezTo>
                      <a:pt x="4593" y="2325"/>
                      <a:pt x="4762" y="2291"/>
                      <a:pt x="4914" y="2224"/>
                    </a:cubicBezTo>
                    <a:cubicBezTo>
                      <a:pt x="5232" y="2085"/>
                      <a:pt x="5411" y="1826"/>
                      <a:pt x="5610" y="1588"/>
                    </a:cubicBezTo>
                    <a:cubicBezTo>
                      <a:pt x="5590" y="1508"/>
                      <a:pt x="5590" y="1409"/>
                      <a:pt x="5570" y="1309"/>
                    </a:cubicBezTo>
                    <a:cubicBezTo>
                      <a:pt x="5531" y="673"/>
                      <a:pt x="5272" y="354"/>
                      <a:pt x="4675" y="255"/>
                    </a:cubicBezTo>
                    <a:cubicBezTo>
                      <a:pt x="4436" y="215"/>
                      <a:pt x="4198" y="215"/>
                      <a:pt x="3939" y="175"/>
                    </a:cubicBezTo>
                    <a:cubicBezTo>
                      <a:pt x="3922" y="174"/>
                      <a:pt x="3905" y="173"/>
                      <a:pt x="3888" y="173"/>
                    </a:cubicBezTo>
                    <a:cubicBezTo>
                      <a:pt x="3675" y="173"/>
                      <a:pt x="3513" y="289"/>
                      <a:pt x="3402" y="474"/>
                    </a:cubicBezTo>
                    <a:cubicBezTo>
                      <a:pt x="3322" y="573"/>
                      <a:pt x="3303" y="673"/>
                      <a:pt x="3243" y="772"/>
                    </a:cubicBezTo>
                    <a:lnTo>
                      <a:pt x="2487" y="772"/>
                    </a:lnTo>
                    <a:cubicBezTo>
                      <a:pt x="2427" y="712"/>
                      <a:pt x="2407" y="633"/>
                      <a:pt x="2348" y="573"/>
                    </a:cubicBezTo>
                    <a:cubicBezTo>
                      <a:pt x="1982" y="142"/>
                      <a:pt x="1479" y="1"/>
                      <a:pt x="95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72;p19">
                <a:extLst>
                  <a:ext uri="{FF2B5EF4-FFF2-40B4-BE49-F238E27FC236}">
                    <a16:creationId xmlns:a16="http://schemas.microsoft.com/office/drawing/2014/main" id="{2A701195-04E8-F844-8D0D-3A63E04B8F15}"/>
                  </a:ext>
                </a:extLst>
              </p:cNvPr>
              <p:cNvSpPr/>
              <p:nvPr/>
            </p:nvSpPr>
            <p:spPr>
              <a:xfrm>
                <a:off x="6099439" y="2331097"/>
                <a:ext cx="182308" cy="70876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1229" extrusionOk="0">
                    <a:moveTo>
                      <a:pt x="234" y="1"/>
                    </a:moveTo>
                    <a:cubicBezTo>
                      <a:pt x="197" y="1"/>
                      <a:pt x="159" y="12"/>
                      <a:pt x="120" y="38"/>
                    </a:cubicBezTo>
                    <a:cubicBezTo>
                      <a:pt x="1" y="117"/>
                      <a:pt x="1" y="237"/>
                      <a:pt x="41" y="356"/>
                    </a:cubicBezTo>
                    <a:cubicBezTo>
                      <a:pt x="100" y="475"/>
                      <a:pt x="180" y="615"/>
                      <a:pt x="220" y="754"/>
                    </a:cubicBezTo>
                    <a:cubicBezTo>
                      <a:pt x="538" y="873"/>
                      <a:pt x="797" y="1012"/>
                      <a:pt x="1075" y="1072"/>
                    </a:cubicBezTo>
                    <a:cubicBezTo>
                      <a:pt x="1194" y="1132"/>
                      <a:pt x="1314" y="1172"/>
                      <a:pt x="1473" y="1211"/>
                    </a:cubicBezTo>
                    <a:cubicBezTo>
                      <a:pt x="1547" y="1223"/>
                      <a:pt x="1617" y="1229"/>
                      <a:pt x="1686" y="1229"/>
                    </a:cubicBezTo>
                    <a:cubicBezTo>
                      <a:pt x="2189" y="1229"/>
                      <a:pt x="2552" y="923"/>
                      <a:pt x="2885" y="555"/>
                    </a:cubicBezTo>
                    <a:cubicBezTo>
                      <a:pt x="2905" y="535"/>
                      <a:pt x="2905" y="455"/>
                      <a:pt x="2905" y="435"/>
                    </a:cubicBezTo>
                    <a:cubicBezTo>
                      <a:pt x="2885" y="356"/>
                      <a:pt x="2845" y="276"/>
                      <a:pt x="2806" y="237"/>
                    </a:cubicBezTo>
                    <a:cubicBezTo>
                      <a:pt x="2796" y="227"/>
                      <a:pt x="2766" y="222"/>
                      <a:pt x="2731" y="222"/>
                    </a:cubicBezTo>
                    <a:cubicBezTo>
                      <a:pt x="2696" y="222"/>
                      <a:pt x="2656" y="227"/>
                      <a:pt x="2627" y="237"/>
                    </a:cubicBezTo>
                    <a:cubicBezTo>
                      <a:pt x="2527" y="336"/>
                      <a:pt x="2408" y="416"/>
                      <a:pt x="2308" y="515"/>
                    </a:cubicBezTo>
                    <a:cubicBezTo>
                      <a:pt x="2138" y="659"/>
                      <a:pt x="1959" y="726"/>
                      <a:pt x="1754" y="726"/>
                    </a:cubicBezTo>
                    <a:cubicBezTo>
                      <a:pt x="1648" y="726"/>
                      <a:pt x="1535" y="708"/>
                      <a:pt x="1413" y="674"/>
                    </a:cubicBezTo>
                    <a:cubicBezTo>
                      <a:pt x="1035" y="575"/>
                      <a:pt x="697" y="435"/>
                      <a:pt x="438" y="117"/>
                    </a:cubicBezTo>
                    <a:cubicBezTo>
                      <a:pt x="385" y="50"/>
                      <a:pt x="312" y="1"/>
                      <a:pt x="23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73;p19">
                <a:extLst>
                  <a:ext uri="{FF2B5EF4-FFF2-40B4-BE49-F238E27FC236}">
                    <a16:creationId xmlns:a16="http://schemas.microsoft.com/office/drawing/2014/main" id="{3D167064-2ACE-9D42-A015-14C9EAEDCF22}"/>
                  </a:ext>
                </a:extLst>
              </p:cNvPr>
              <p:cNvSpPr/>
              <p:nvPr/>
            </p:nvSpPr>
            <p:spPr>
              <a:xfrm>
                <a:off x="6168073" y="2249385"/>
                <a:ext cx="37516" cy="7704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336" extrusionOk="0">
                    <a:moveTo>
                      <a:pt x="269" y="0"/>
                    </a:moveTo>
                    <a:cubicBezTo>
                      <a:pt x="260" y="0"/>
                      <a:pt x="250" y="1"/>
                      <a:pt x="240" y="2"/>
                    </a:cubicBezTo>
                    <a:cubicBezTo>
                      <a:pt x="100" y="22"/>
                      <a:pt x="80" y="162"/>
                      <a:pt x="21" y="261"/>
                    </a:cubicBezTo>
                    <a:cubicBezTo>
                      <a:pt x="1" y="301"/>
                      <a:pt x="1" y="321"/>
                      <a:pt x="1" y="380"/>
                    </a:cubicBezTo>
                    <a:cubicBezTo>
                      <a:pt x="21" y="619"/>
                      <a:pt x="21" y="858"/>
                      <a:pt x="41" y="1097"/>
                    </a:cubicBezTo>
                    <a:cubicBezTo>
                      <a:pt x="80" y="1196"/>
                      <a:pt x="200" y="1335"/>
                      <a:pt x="299" y="1335"/>
                    </a:cubicBezTo>
                    <a:cubicBezTo>
                      <a:pt x="439" y="1335"/>
                      <a:pt x="578" y="1196"/>
                      <a:pt x="578" y="1057"/>
                    </a:cubicBezTo>
                    <a:cubicBezTo>
                      <a:pt x="598" y="957"/>
                      <a:pt x="578" y="878"/>
                      <a:pt x="578" y="798"/>
                    </a:cubicBezTo>
                    <a:cubicBezTo>
                      <a:pt x="578" y="599"/>
                      <a:pt x="538" y="440"/>
                      <a:pt x="498" y="281"/>
                    </a:cubicBezTo>
                    <a:cubicBezTo>
                      <a:pt x="480" y="115"/>
                      <a:pt x="393" y="0"/>
                      <a:pt x="26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74;p19">
                <a:extLst>
                  <a:ext uri="{FF2B5EF4-FFF2-40B4-BE49-F238E27FC236}">
                    <a16:creationId xmlns:a16="http://schemas.microsoft.com/office/drawing/2014/main" id="{98DAD117-0E38-7B48-B7D8-9382DB305A0E}"/>
                  </a:ext>
                </a:extLst>
              </p:cNvPr>
              <p:cNvSpPr/>
              <p:nvPr/>
            </p:nvSpPr>
            <p:spPr>
              <a:xfrm>
                <a:off x="6266694" y="2203484"/>
                <a:ext cx="44981" cy="38062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60" extrusionOk="0">
                    <a:moveTo>
                      <a:pt x="342" y="1"/>
                    </a:moveTo>
                    <a:cubicBezTo>
                      <a:pt x="328" y="1"/>
                      <a:pt x="313" y="1"/>
                      <a:pt x="299" y="3"/>
                    </a:cubicBezTo>
                    <a:cubicBezTo>
                      <a:pt x="120" y="3"/>
                      <a:pt x="0" y="182"/>
                      <a:pt x="20" y="381"/>
                    </a:cubicBezTo>
                    <a:cubicBezTo>
                      <a:pt x="40" y="540"/>
                      <a:pt x="160" y="659"/>
                      <a:pt x="299" y="659"/>
                    </a:cubicBezTo>
                    <a:cubicBezTo>
                      <a:pt x="498" y="659"/>
                      <a:pt x="717" y="460"/>
                      <a:pt x="697" y="281"/>
                    </a:cubicBezTo>
                    <a:cubicBezTo>
                      <a:pt x="660" y="115"/>
                      <a:pt x="520" y="1"/>
                      <a:pt x="34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75;p19">
                <a:extLst>
                  <a:ext uri="{FF2B5EF4-FFF2-40B4-BE49-F238E27FC236}">
                    <a16:creationId xmlns:a16="http://schemas.microsoft.com/office/drawing/2014/main" id="{E45EA662-F590-C34A-983D-9BA0265DF200}"/>
                  </a:ext>
                </a:extLst>
              </p:cNvPr>
              <p:cNvSpPr/>
              <p:nvPr/>
            </p:nvSpPr>
            <p:spPr>
              <a:xfrm>
                <a:off x="6063240" y="2196737"/>
                <a:ext cx="51254" cy="41349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17" extrusionOk="0">
                    <a:moveTo>
                      <a:pt x="339" y="0"/>
                    </a:moveTo>
                    <a:cubicBezTo>
                      <a:pt x="180" y="0"/>
                      <a:pt x="21" y="120"/>
                      <a:pt x="21" y="299"/>
                    </a:cubicBezTo>
                    <a:cubicBezTo>
                      <a:pt x="1" y="518"/>
                      <a:pt x="180" y="717"/>
                      <a:pt x="379" y="717"/>
                    </a:cubicBezTo>
                    <a:cubicBezTo>
                      <a:pt x="598" y="717"/>
                      <a:pt x="797" y="577"/>
                      <a:pt x="797" y="378"/>
                    </a:cubicBezTo>
                    <a:cubicBezTo>
                      <a:pt x="817" y="160"/>
                      <a:pt x="598" y="0"/>
                      <a:pt x="33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04 </a:t>
              </a:r>
              <a:r>
                <a:rPr lang="ko-KR" altLang="en-US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개인 </a:t>
              </a:r>
              <a:r>
                <a:rPr lang="ko-KR" altLang="en-US" sz="1600" b="1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목표 </a:t>
              </a:r>
              <a:r>
                <a:rPr lang="en-US" altLang="ko-KR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 기술 스택 및 </a:t>
              </a:r>
              <a:r>
                <a:rPr lang="en-US" altLang="ko-KR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R&amp;R</a:t>
              </a:r>
              <a:endParaRPr lang="ko-KR" altLang="en-US" sz="1600" dirty="0">
                <a:solidFill>
                  <a:srgbClr val="434343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pic>
        <p:nvPicPr>
          <p:cNvPr id="88" name="Picture 6">
            <a:extLst>
              <a:ext uri="{FF2B5EF4-FFF2-40B4-BE49-F238E27FC236}">
                <a16:creationId xmlns:a16="http://schemas.microsoft.com/office/drawing/2014/main" id="{822014CA-403C-2640-AE93-6EEB42EA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3929" y="798776"/>
            <a:ext cx="446783" cy="44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Google Shape;515;p29">
            <a:extLst>
              <a:ext uri="{FF2B5EF4-FFF2-40B4-BE49-F238E27FC236}">
                <a16:creationId xmlns:a16="http://schemas.microsoft.com/office/drawing/2014/main" id="{6FCDFD0E-F6EA-4C45-A7BF-808E5E290E28}"/>
              </a:ext>
            </a:extLst>
          </p:cNvPr>
          <p:cNvSpPr txBox="1">
            <a:spLocks/>
          </p:cNvSpPr>
          <p:nvPr/>
        </p:nvSpPr>
        <p:spPr>
          <a:xfrm>
            <a:off x="2440711" y="891216"/>
            <a:ext cx="6133853" cy="81478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실시간 데이터를 제공하는 서비스에 있어서 각 기능을 철저하게 독립적으로 분리하여 안정적인 서비스 환경을 제공할 수 있도록 서버를 구축한다</a:t>
            </a:r>
            <a:r>
              <a:rPr lang="en-US" altLang="ko-KR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127" name="Google Shape;823;p33">
            <a:extLst>
              <a:ext uri="{FF2B5EF4-FFF2-40B4-BE49-F238E27FC236}">
                <a16:creationId xmlns:a16="http://schemas.microsoft.com/office/drawing/2014/main" id="{EE58FD11-2FF6-A94C-BA49-4747627E1167}"/>
              </a:ext>
            </a:extLst>
          </p:cNvPr>
          <p:cNvSpPr txBox="1">
            <a:spLocks/>
          </p:cNvSpPr>
          <p:nvPr/>
        </p:nvSpPr>
        <p:spPr>
          <a:xfrm>
            <a:off x="356473" y="3720287"/>
            <a:ext cx="3398602" cy="1447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Realtime Feed API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서버 구축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웹소켓을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통한 실시간 데이터 전송 및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API</a:t>
            </a: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통한 과거 트윗 전송 기능 구현</a:t>
            </a:r>
            <a:endParaRPr lang="en-US" altLang="ko-KR" sz="8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Keyword API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서버 구축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키워드별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데이터 전송과 </a:t>
            </a: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캐싱을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통해 효과적인 실시간 데이터 전달 기능 구현</a:t>
            </a:r>
            <a:endParaRPr lang="en-US" altLang="ko-KR" sz="8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요청에 대한 각 기능별 인증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권한 검사</a:t>
            </a:r>
            <a:endParaRPr lang="en-US" altLang="ko-KR" sz="8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기능 분리와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API GATEWAY</a:t>
            </a: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통한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MSA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구조 구축</a:t>
            </a:r>
          </a:p>
        </p:txBody>
      </p:sp>
      <p:sp>
        <p:nvSpPr>
          <p:cNvPr id="135" name="Google Shape;825;p33">
            <a:extLst>
              <a:ext uri="{FF2B5EF4-FFF2-40B4-BE49-F238E27FC236}">
                <a16:creationId xmlns:a16="http://schemas.microsoft.com/office/drawing/2014/main" id="{C80D988A-80F6-5A4B-A69B-FF02619F73D4}"/>
              </a:ext>
            </a:extLst>
          </p:cNvPr>
          <p:cNvSpPr txBox="1">
            <a:spLocks/>
          </p:cNvSpPr>
          <p:nvPr/>
        </p:nvSpPr>
        <p:spPr>
          <a:xfrm>
            <a:off x="318506" y="1532012"/>
            <a:ext cx="1514029" cy="40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b="1" dirty="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역할</a:t>
            </a:r>
            <a:endParaRPr lang="en-US" sz="1200" b="1" dirty="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Google Shape;825;p33">
            <a:extLst>
              <a:ext uri="{FF2B5EF4-FFF2-40B4-BE49-F238E27FC236}">
                <a16:creationId xmlns:a16="http://schemas.microsoft.com/office/drawing/2014/main" id="{BB12F8C2-CFEA-C54F-BF66-F0DF34D91A8D}"/>
              </a:ext>
            </a:extLst>
          </p:cNvPr>
          <p:cNvSpPr txBox="1">
            <a:spLocks/>
          </p:cNvSpPr>
          <p:nvPr/>
        </p:nvSpPr>
        <p:spPr>
          <a:xfrm>
            <a:off x="3917884" y="1531296"/>
            <a:ext cx="1559138" cy="40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b="1" dirty="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목표</a:t>
            </a:r>
            <a:endParaRPr lang="en-US" sz="1200" b="1" dirty="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823;p33">
            <a:extLst>
              <a:ext uri="{FF2B5EF4-FFF2-40B4-BE49-F238E27FC236}">
                <a16:creationId xmlns:a16="http://schemas.microsoft.com/office/drawing/2014/main" id="{7B2DEA93-2AF1-C042-BBEB-9B66864CD7C9}"/>
              </a:ext>
            </a:extLst>
          </p:cNvPr>
          <p:cNvSpPr txBox="1">
            <a:spLocks/>
          </p:cNvSpPr>
          <p:nvPr/>
        </p:nvSpPr>
        <p:spPr>
          <a:xfrm>
            <a:off x="3755075" y="1864236"/>
            <a:ext cx="5283763" cy="3130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목표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웹 개발 전반에 있어 </a:t>
            </a: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백엔드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서버를 성공적으로 구축하여 프론트 서버나 다른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API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서버들과 맞물려 돌아가는 전체적인 시스템 이해하기 → 리스크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아직 웹 전반에 대한 개념과 경험이 없다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 →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수행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장고 웹프레임워크를 기준으로 최대한 다양한 기능 구현을 시도해보며 각 기능을 구현하는 방식과 돌아가는 시스템을 이해할 수 있도록 노력하기 → 관리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시도하고 구현한 부분에 대해 문서로 </a:t>
            </a: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정리해놓기</a:t>
            </a:r>
            <a:endParaRPr lang="en-US" altLang="ko-KR" sz="8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목표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다른 부분을 개발하는 개발자와 협업하여 약속된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REST API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개발하고 성공적으로 전송할 수 있는 역량 갖추기 → 리스크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REST API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대한 개념 이해 충분히 없음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명세에 대해 다른 사람과 협업으로 의견을 맞춰본 경험 없음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 →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수행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DRF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기반으로 학습하여 하나의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REST API</a:t>
            </a: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성공적으로 개발하는 흐름 익히기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프론트 개발자와 함께 협업을 통해 해당 과정에서 필요한 사항들을 이해하고 경험을 정리하기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-&gt;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관리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2.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명세에 맞추어 모든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API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계획대로 반영되었는지 테이블로 정리하기</a:t>
            </a:r>
            <a:endParaRPr lang="en-US" altLang="ko-KR" sz="8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목표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3.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HTTP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나 </a:t>
            </a:r>
            <a:r>
              <a:rPr lang="en-US" altLang="ko-Kore-KR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Websocket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같은 통신 전반에 대한 이해도를 높이기 → 수행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3.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HTTP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기본 전송 형태에 대해 개념적인 학습도 진행하고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WebSocket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같은 부분에 있어서 </a:t>
            </a:r>
            <a:r>
              <a:rPr lang="en-US" altLang="ko-Kore-KR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django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channels</a:t>
            </a: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활용하여 최대한 많은 부분을 실제로 구현해본다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실시간 처리에 있어 각 통신 </a:t>
            </a: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규약별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기능에 대한 차이 이해하기</a:t>
            </a:r>
            <a:endParaRPr lang="en-US" altLang="ko-KR" sz="8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목표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4.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MSA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구조를 구축하여 연동 부분에 있어 문제가 없이 잘 구축해낼 수 있는 능력 갖추기 → 리스크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4. </a:t>
            </a:r>
            <a:r>
              <a:rPr lang="en-US" altLang="ko-Kore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MSA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이전에 애초에 기본 단일 구조에 대해서도 개발 경험이나 이해가 없음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 → </a:t>
            </a: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수행관리</a:t>
            </a: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4. 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개발 과정에서 순서대로 통일된 기능을 구현하고 나눌 수 있는 부분은 최대한 분리된 모듈로 구축해보며 두 방식 모두 이해할 수 있도록 </a:t>
            </a: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시도해보기</a:t>
            </a:r>
            <a:endParaRPr lang="ko-KR" altLang="en-US" sz="8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8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2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7" name="Picture 6" descr="A picture containing jack, screenshot, several&#10;&#10;Description automatically generated">
            <a:extLst>
              <a:ext uri="{FF2B5EF4-FFF2-40B4-BE49-F238E27FC236}">
                <a16:creationId xmlns:a16="http://schemas.microsoft.com/office/drawing/2014/main" id="{CB28DDC2-CEA7-6E47-ACD7-5488D3A25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54" t="4991" r="40610" b="39473"/>
          <a:stretch/>
        </p:blipFill>
        <p:spPr>
          <a:xfrm rot="5400000">
            <a:off x="994601" y="1935342"/>
            <a:ext cx="1675865" cy="18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04 </a:t>
              </a:r>
              <a:r>
                <a:rPr lang="ko-KR" altLang="en-US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개인 </a:t>
              </a:r>
              <a:r>
                <a:rPr lang="ko-KR" altLang="en-US" sz="1600" b="1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목표 </a:t>
              </a:r>
              <a:r>
                <a:rPr lang="en-US" altLang="ko-KR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 기술 스택 및 </a:t>
              </a:r>
              <a:r>
                <a:rPr lang="en-US" altLang="ko-KR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R&amp;R</a:t>
              </a:r>
              <a:endParaRPr lang="ko-KR" altLang="en-US" sz="1600" dirty="0">
                <a:solidFill>
                  <a:srgbClr val="434343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991466-3079-7C42-9FE3-D154F73E1988}"/>
              </a:ext>
            </a:extLst>
          </p:cNvPr>
          <p:cNvGrpSpPr/>
          <p:nvPr/>
        </p:nvGrpSpPr>
        <p:grpSpPr>
          <a:xfrm>
            <a:off x="413463" y="962892"/>
            <a:ext cx="1335370" cy="437918"/>
            <a:chOff x="4790359" y="2844001"/>
            <a:chExt cx="1335370" cy="437918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60C5B15-9235-6C4F-A51E-21999F938A87}"/>
                </a:ext>
              </a:extLst>
            </p:cNvPr>
            <p:cNvGrpSpPr/>
            <p:nvPr/>
          </p:nvGrpSpPr>
          <p:grpSpPr>
            <a:xfrm>
              <a:off x="5035618" y="2897069"/>
              <a:ext cx="1090111" cy="324963"/>
              <a:chOff x="1362164" y="1178958"/>
              <a:chExt cx="1090111" cy="324963"/>
            </a:xfrm>
          </p:grpSpPr>
          <p:sp>
            <p:nvSpPr>
              <p:cNvPr id="80" name="Google Shape;784;p32">
                <a:extLst>
                  <a:ext uri="{FF2B5EF4-FFF2-40B4-BE49-F238E27FC236}">
                    <a16:creationId xmlns:a16="http://schemas.microsoft.com/office/drawing/2014/main" id="{8C477591-9392-574B-BE61-FDB3B09EDD2E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91D0D3-54EA-D44D-B8F9-DA9096ABED7E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rgbClr val="43434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추연호</a:t>
                </a:r>
                <a:endParaRPr kumimoji="1" lang="ko-Kore-KR" altLang="en-US" b="1" dirty="0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D0B26C1-548B-E542-9C29-6A3B996CA2F1}"/>
                </a:ext>
              </a:extLst>
            </p:cNvPr>
            <p:cNvGrpSpPr/>
            <p:nvPr/>
          </p:nvGrpSpPr>
          <p:grpSpPr>
            <a:xfrm>
              <a:off x="4790359" y="2844001"/>
              <a:ext cx="317490" cy="437918"/>
              <a:chOff x="7293132" y="1819277"/>
              <a:chExt cx="1002192" cy="1382335"/>
            </a:xfrm>
          </p:grpSpPr>
          <p:sp>
            <p:nvSpPr>
              <p:cNvPr id="70" name="Google Shape;612;p19">
                <a:extLst>
                  <a:ext uri="{FF2B5EF4-FFF2-40B4-BE49-F238E27FC236}">
                    <a16:creationId xmlns:a16="http://schemas.microsoft.com/office/drawing/2014/main" id="{EC096F12-A73F-974C-8F77-DBA9A95E3F17}"/>
                  </a:ext>
                </a:extLst>
              </p:cNvPr>
              <p:cNvSpPr/>
              <p:nvPr/>
            </p:nvSpPr>
            <p:spPr>
              <a:xfrm>
                <a:off x="7307335" y="2864538"/>
                <a:ext cx="976300" cy="310076"/>
              </a:xfrm>
              <a:custGeom>
                <a:avLst/>
                <a:gdLst/>
                <a:ahLst/>
                <a:cxnLst/>
                <a:rect l="l" t="t" r="r" b="b"/>
                <a:pathLst>
                  <a:path w="39052" h="12097" extrusionOk="0">
                    <a:moveTo>
                      <a:pt x="857" y="8287"/>
                    </a:moveTo>
                    <a:lnTo>
                      <a:pt x="8858" y="8287"/>
                    </a:lnTo>
                    <a:lnTo>
                      <a:pt x="8668" y="12097"/>
                    </a:lnTo>
                    <a:lnTo>
                      <a:pt x="29813" y="11716"/>
                    </a:lnTo>
                    <a:lnTo>
                      <a:pt x="30099" y="7334"/>
                    </a:lnTo>
                    <a:lnTo>
                      <a:pt x="35338" y="6858"/>
                    </a:lnTo>
                    <a:lnTo>
                      <a:pt x="39052" y="7144"/>
                    </a:lnTo>
                    <a:lnTo>
                      <a:pt x="38767" y="0"/>
                    </a:lnTo>
                    <a:lnTo>
                      <a:pt x="0" y="1333"/>
                    </a:lnTo>
                    <a:lnTo>
                      <a:pt x="95" y="62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71" name="Google Shape;613;p19">
                <a:extLst>
                  <a:ext uri="{FF2B5EF4-FFF2-40B4-BE49-F238E27FC236}">
                    <a16:creationId xmlns:a16="http://schemas.microsoft.com/office/drawing/2014/main" id="{B43F1479-9BD7-C544-89FF-529E8A018AF2}"/>
                  </a:ext>
                </a:extLst>
              </p:cNvPr>
              <p:cNvSpPr/>
              <p:nvPr/>
            </p:nvSpPr>
            <p:spPr>
              <a:xfrm>
                <a:off x="7311895" y="2661959"/>
                <a:ext cx="960976" cy="510114"/>
              </a:xfrm>
              <a:custGeom>
                <a:avLst/>
                <a:gdLst/>
                <a:ahLst/>
                <a:cxnLst/>
                <a:rect l="l" t="t" r="r" b="b"/>
                <a:pathLst>
                  <a:path w="15318" h="7790" extrusionOk="0">
                    <a:moveTo>
                      <a:pt x="4552" y="1"/>
                    </a:moveTo>
                    <a:cubicBezTo>
                      <a:pt x="4406" y="1"/>
                      <a:pt x="4260" y="21"/>
                      <a:pt x="4118" y="101"/>
                    </a:cubicBezTo>
                    <a:cubicBezTo>
                      <a:pt x="4037" y="209"/>
                      <a:pt x="3818" y="363"/>
                      <a:pt x="3642" y="363"/>
                    </a:cubicBezTo>
                    <a:cubicBezTo>
                      <a:pt x="3559" y="363"/>
                      <a:pt x="3486" y="329"/>
                      <a:pt x="3442" y="240"/>
                    </a:cubicBezTo>
                    <a:cubicBezTo>
                      <a:pt x="3183" y="260"/>
                      <a:pt x="2905" y="300"/>
                      <a:pt x="2646" y="340"/>
                    </a:cubicBezTo>
                    <a:cubicBezTo>
                      <a:pt x="2029" y="459"/>
                      <a:pt x="1492" y="737"/>
                      <a:pt x="1094" y="1235"/>
                    </a:cubicBezTo>
                    <a:cubicBezTo>
                      <a:pt x="716" y="1732"/>
                      <a:pt x="438" y="2289"/>
                      <a:pt x="259" y="2866"/>
                    </a:cubicBezTo>
                    <a:cubicBezTo>
                      <a:pt x="0" y="3801"/>
                      <a:pt x="20" y="4736"/>
                      <a:pt x="140" y="5691"/>
                    </a:cubicBezTo>
                    <a:cubicBezTo>
                      <a:pt x="140" y="5730"/>
                      <a:pt x="159" y="5810"/>
                      <a:pt x="159" y="5850"/>
                    </a:cubicBezTo>
                    <a:cubicBezTo>
                      <a:pt x="199" y="5989"/>
                      <a:pt x="299" y="6049"/>
                      <a:pt x="418" y="6089"/>
                    </a:cubicBezTo>
                    <a:lnTo>
                      <a:pt x="1055" y="6089"/>
                    </a:lnTo>
                    <a:cubicBezTo>
                      <a:pt x="1651" y="6069"/>
                      <a:pt x="2248" y="6009"/>
                      <a:pt x="2845" y="5969"/>
                    </a:cubicBezTo>
                    <a:cubicBezTo>
                      <a:pt x="2944" y="5969"/>
                      <a:pt x="3024" y="5910"/>
                      <a:pt x="3123" y="5910"/>
                    </a:cubicBezTo>
                    <a:cubicBezTo>
                      <a:pt x="3223" y="5512"/>
                      <a:pt x="3123" y="5114"/>
                      <a:pt x="3263" y="4776"/>
                    </a:cubicBezTo>
                    <a:cubicBezTo>
                      <a:pt x="3305" y="4760"/>
                      <a:pt x="3342" y="4752"/>
                      <a:pt x="3374" y="4752"/>
                    </a:cubicBezTo>
                    <a:cubicBezTo>
                      <a:pt x="3462" y="4752"/>
                      <a:pt x="3512" y="4808"/>
                      <a:pt x="3541" y="4895"/>
                    </a:cubicBezTo>
                    <a:cubicBezTo>
                      <a:pt x="3700" y="5313"/>
                      <a:pt x="3641" y="5730"/>
                      <a:pt x="3621" y="6188"/>
                    </a:cubicBezTo>
                    <a:cubicBezTo>
                      <a:pt x="3621" y="6626"/>
                      <a:pt x="3601" y="7103"/>
                      <a:pt x="3561" y="7561"/>
                    </a:cubicBezTo>
                    <a:cubicBezTo>
                      <a:pt x="3561" y="7600"/>
                      <a:pt x="3621" y="7660"/>
                      <a:pt x="3641" y="7720"/>
                    </a:cubicBezTo>
                    <a:cubicBezTo>
                      <a:pt x="3784" y="7775"/>
                      <a:pt x="3928" y="7787"/>
                      <a:pt x="4075" y="7787"/>
                    </a:cubicBezTo>
                    <a:cubicBezTo>
                      <a:pt x="4193" y="7787"/>
                      <a:pt x="4313" y="7779"/>
                      <a:pt x="4436" y="7779"/>
                    </a:cubicBezTo>
                    <a:cubicBezTo>
                      <a:pt x="4586" y="7779"/>
                      <a:pt x="4746" y="7746"/>
                      <a:pt x="4901" y="7746"/>
                    </a:cubicBezTo>
                    <a:cubicBezTo>
                      <a:pt x="4952" y="7746"/>
                      <a:pt x="5003" y="7750"/>
                      <a:pt x="5053" y="7760"/>
                    </a:cubicBezTo>
                    <a:cubicBezTo>
                      <a:pt x="5284" y="7781"/>
                      <a:pt x="5516" y="7789"/>
                      <a:pt x="5748" y="7789"/>
                    </a:cubicBezTo>
                    <a:cubicBezTo>
                      <a:pt x="6596" y="7789"/>
                      <a:pt x="7452" y="7676"/>
                      <a:pt x="8296" y="7660"/>
                    </a:cubicBezTo>
                    <a:cubicBezTo>
                      <a:pt x="8375" y="7660"/>
                      <a:pt x="8435" y="7620"/>
                      <a:pt x="8514" y="7620"/>
                    </a:cubicBezTo>
                    <a:cubicBezTo>
                      <a:pt x="8793" y="7600"/>
                      <a:pt x="9091" y="7561"/>
                      <a:pt x="9390" y="7561"/>
                    </a:cubicBezTo>
                    <a:cubicBezTo>
                      <a:pt x="9986" y="7521"/>
                      <a:pt x="10583" y="7521"/>
                      <a:pt x="11180" y="7501"/>
                    </a:cubicBezTo>
                    <a:cubicBezTo>
                      <a:pt x="11299" y="7501"/>
                      <a:pt x="11419" y="7481"/>
                      <a:pt x="11578" y="7481"/>
                    </a:cubicBezTo>
                    <a:cubicBezTo>
                      <a:pt x="11598" y="7382"/>
                      <a:pt x="11657" y="7302"/>
                      <a:pt x="11657" y="7222"/>
                    </a:cubicBezTo>
                    <a:cubicBezTo>
                      <a:pt x="11657" y="6685"/>
                      <a:pt x="11717" y="6108"/>
                      <a:pt x="11677" y="5571"/>
                    </a:cubicBezTo>
                    <a:cubicBezTo>
                      <a:pt x="11657" y="5333"/>
                      <a:pt x="11677" y="5094"/>
                      <a:pt x="11697" y="4875"/>
                    </a:cubicBezTo>
                    <a:cubicBezTo>
                      <a:pt x="11697" y="4815"/>
                      <a:pt x="11797" y="4736"/>
                      <a:pt x="11856" y="4716"/>
                    </a:cubicBezTo>
                    <a:cubicBezTo>
                      <a:pt x="11896" y="4716"/>
                      <a:pt x="11996" y="4776"/>
                      <a:pt x="12055" y="4815"/>
                    </a:cubicBezTo>
                    <a:cubicBezTo>
                      <a:pt x="12095" y="4875"/>
                      <a:pt x="12115" y="4975"/>
                      <a:pt x="12115" y="5034"/>
                    </a:cubicBezTo>
                    <a:cubicBezTo>
                      <a:pt x="12155" y="5193"/>
                      <a:pt x="12155" y="5333"/>
                      <a:pt x="12175" y="5512"/>
                    </a:cubicBezTo>
                    <a:cubicBezTo>
                      <a:pt x="12274" y="5532"/>
                      <a:pt x="12374" y="5591"/>
                      <a:pt x="12453" y="5591"/>
                    </a:cubicBezTo>
                    <a:cubicBezTo>
                      <a:pt x="13249" y="5571"/>
                      <a:pt x="14064" y="5571"/>
                      <a:pt x="14860" y="5532"/>
                    </a:cubicBezTo>
                    <a:cubicBezTo>
                      <a:pt x="14960" y="5532"/>
                      <a:pt x="15059" y="5472"/>
                      <a:pt x="15159" y="5432"/>
                    </a:cubicBezTo>
                    <a:cubicBezTo>
                      <a:pt x="15178" y="5333"/>
                      <a:pt x="15198" y="5293"/>
                      <a:pt x="15198" y="5233"/>
                    </a:cubicBezTo>
                    <a:cubicBezTo>
                      <a:pt x="15318" y="4318"/>
                      <a:pt x="15258" y="3483"/>
                      <a:pt x="15119" y="2607"/>
                    </a:cubicBezTo>
                    <a:cubicBezTo>
                      <a:pt x="15019" y="2011"/>
                      <a:pt x="14820" y="1454"/>
                      <a:pt x="14423" y="996"/>
                    </a:cubicBezTo>
                    <a:cubicBezTo>
                      <a:pt x="14144" y="658"/>
                      <a:pt x="13786" y="399"/>
                      <a:pt x="13368" y="320"/>
                    </a:cubicBezTo>
                    <a:cubicBezTo>
                      <a:pt x="12851" y="220"/>
                      <a:pt x="12294" y="200"/>
                      <a:pt x="11757" y="121"/>
                    </a:cubicBezTo>
                    <a:cubicBezTo>
                      <a:pt x="11733" y="118"/>
                      <a:pt x="11710" y="117"/>
                      <a:pt x="11689" y="117"/>
                    </a:cubicBezTo>
                    <a:cubicBezTo>
                      <a:pt x="11530" y="117"/>
                      <a:pt x="11427" y="184"/>
                      <a:pt x="11339" y="359"/>
                    </a:cubicBezTo>
                    <a:cubicBezTo>
                      <a:pt x="11314" y="423"/>
                      <a:pt x="11257" y="452"/>
                      <a:pt x="11195" y="452"/>
                    </a:cubicBezTo>
                    <a:cubicBezTo>
                      <a:pt x="11064" y="452"/>
                      <a:pt x="10907" y="323"/>
                      <a:pt x="10961" y="121"/>
                    </a:cubicBezTo>
                    <a:cubicBezTo>
                      <a:pt x="10703" y="61"/>
                      <a:pt x="10504" y="21"/>
                      <a:pt x="10285" y="21"/>
                    </a:cubicBezTo>
                    <a:cubicBezTo>
                      <a:pt x="9748" y="1"/>
                      <a:pt x="9171" y="1"/>
                      <a:pt x="8554" y="1"/>
                    </a:cubicBezTo>
                    <a:lnTo>
                      <a:pt x="8395" y="141"/>
                    </a:lnTo>
                    <a:cubicBezTo>
                      <a:pt x="8092" y="421"/>
                      <a:pt x="7665" y="571"/>
                      <a:pt x="7244" y="571"/>
                    </a:cubicBezTo>
                    <a:cubicBezTo>
                      <a:pt x="6947" y="571"/>
                      <a:pt x="6653" y="496"/>
                      <a:pt x="6406" y="340"/>
                    </a:cubicBezTo>
                    <a:cubicBezTo>
                      <a:pt x="6065" y="113"/>
                      <a:pt x="5725" y="5"/>
                      <a:pt x="5353" y="5"/>
                    </a:cubicBezTo>
                    <a:cubicBezTo>
                      <a:pt x="5268" y="5"/>
                      <a:pt x="5181" y="10"/>
                      <a:pt x="5093" y="21"/>
                    </a:cubicBezTo>
                    <a:cubicBezTo>
                      <a:pt x="5067" y="23"/>
                      <a:pt x="5041" y="24"/>
                      <a:pt x="5014" y="24"/>
                    </a:cubicBezTo>
                    <a:cubicBezTo>
                      <a:pt x="4862" y="24"/>
                      <a:pt x="4707" y="1"/>
                      <a:pt x="4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14;p19">
                <a:extLst>
                  <a:ext uri="{FF2B5EF4-FFF2-40B4-BE49-F238E27FC236}">
                    <a16:creationId xmlns:a16="http://schemas.microsoft.com/office/drawing/2014/main" id="{9C579848-0D42-7343-BE07-40CCBE702B3A}"/>
                  </a:ext>
                </a:extLst>
              </p:cNvPr>
              <p:cNvSpPr/>
              <p:nvPr/>
            </p:nvSpPr>
            <p:spPr>
              <a:xfrm>
                <a:off x="7469102" y="1830900"/>
                <a:ext cx="587890" cy="319543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5031" extrusionOk="0">
                    <a:moveTo>
                      <a:pt x="3128" y="0"/>
                    </a:moveTo>
                    <a:cubicBezTo>
                      <a:pt x="2981" y="0"/>
                      <a:pt x="2834" y="6"/>
                      <a:pt x="2686" y="17"/>
                    </a:cubicBezTo>
                    <a:cubicBezTo>
                      <a:pt x="2030" y="77"/>
                      <a:pt x="1513" y="375"/>
                      <a:pt x="1075" y="813"/>
                    </a:cubicBezTo>
                    <a:cubicBezTo>
                      <a:pt x="896" y="992"/>
                      <a:pt x="797" y="1191"/>
                      <a:pt x="637" y="1389"/>
                    </a:cubicBezTo>
                    <a:cubicBezTo>
                      <a:pt x="21" y="2305"/>
                      <a:pt x="1" y="3299"/>
                      <a:pt x="279" y="4334"/>
                    </a:cubicBezTo>
                    <a:cubicBezTo>
                      <a:pt x="318" y="4529"/>
                      <a:pt x="204" y="5030"/>
                      <a:pt x="764" y="5030"/>
                    </a:cubicBezTo>
                    <a:cubicBezTo>
                      <a:pt x="774" y="5030"/>
                      <a:pt x="785" y="5030"/>
                      <a:pt x="797" y="5030"/>
                    </a:cubicBezTo>
                    <a:cubicBezTo>
                      <a:pt x="1035" y="4990"/>
                      <a:pt x="1433" y="4970"/>
                      <a:pt x="1692" y="4950"/>
                    </a:cubicBezTo>
                    <a:cubicBezTo>
                      <a:pt x="2209" y="4871"/>
                      <a:pt x="2388" y="4533"/>
                      <a:pt x="2845" y="4353"/>
                    </a:cubicBezTo>
                    <a:cubicBezTo>
                      <a:pt x="3701" y="4055"/>
                      <a:pt x="4457" y="3578"/>
                      <a:pt x="5113" y="2981"/>
                    </a:cubicBezTo>
                    <a:cubicBezTo>
                      <a:pt x="5312" y="2802"/>
                      <a:pt x="5491" y="2901"/>
                      <a:pt x="5670" y="2742"/>
                    </a:cubicBezTo>
                    <a:cubicBezTo>
                      <a:pt x="5680" y="2732"/>
                      <a:pt x="5690" y="2729"/>
                      <a:pt x="5701" y="2729"/>
                    </a:cubicBezTo>
                    <a:cubicBezTo>
                      <a:pt x="5746" y="2729"/>
                      <a:pt x="5802" y="2796"/>
                      <a:pt x="5874" y="2796"/>
                    </a:cubicBezTo>
                    <a:cubicBezTo>
                      <a:pt x="5891" y="2796"/>
                      <a:pt x="5909" y="2792"/>
                      <a:pt x="5929" y="2782"/>
                    </a:cubicBezTo>
                    <a:cubicBezTo>
                      <a:pt x="5952" y="2828"/>
                      <a:pt x="5957" y="2839"/>
                      <a:pt x="5958" y="2839"/>
                    </a:cubicBezTo>
                    <a:cubicBezTo>
                      <a:pt x="5959" y="2839"/>
                      <a:pt x="5958" y="2832"/>
                      <a:pt x="5961" y="2832"/>
                    </a:cubicBezTo>
                    <a:cubicBezTo>
                      <a:pt x="5964" y="2832"/>
                      <a:pt x="5971" y="2838"/>
                      <a:pt x="5989" y="2862"/>
                    </a:cubicBezTo>
                    <a:cubicBezTo>
                      <a:pt x="6227" y="3299"/>
                      <a:pt x="6665" y="3598"/>
                      <a:pt x="7122" y="3796"/>
                    </a:cubicBezTo>
                    <a:cubicBezTo>
                      <a:pt x="7679" y="4035"/>
                      <a:pt x="8197" y="4254"/>
                      <a:pt x="8773" y="4453"/>
                    </a:cubicBezTo>
                    <a:cubicBezTo>
                      <a:pt x="8784" y="4456"/>
                      <a:pt x="8795" y="4457"/>
                      <a:pt x="8806" y="4457"/>
                    </a:cubicBezTo>
                    <a:cubicBezTo>
                      <a:pt x="8934" y="4457"/>
                      <a:pt x="9087" y="4273"/>
                      <a:pt x="9196" y="4273"/>
                    </a:cubicBezTo>
                    <a:cubicBezTo>
                      <a:pt x="9201" y="4273"/>
                      <a:pt x="9206" y="4273"/>
                      <a:pt x="9211" y="4274"/>
                    </a:cubicBezTo>
                    <a:cubicBezTo>
                      <a:pt x="9350" y="3995"/>
                      <a:pt x="9370" y="3836"/>
                      <a:pt x="9350" y="3637"/>
                    </a:cubicBezTo>
                    <a:cubicBezTo>
                      <a:pt x="9251" y="2961"/>
                      <a:pt x="9092" y="2305"/>
                      <a:pt x="8594" y="1807"/>
                    </a:cubicBezTo>
                    <a:cubicBezTo>
                      <a:pt x="8435" y="1648"/>
                      <a:pt x="8197" y="1489"/>
                      <a:pt x="7998" y="1310"/>
                    </a:cubicBezTo>
                    <a:cubicBezTo>
                      <a:pt x="7620" y="991"/>
                      <a:pt x="7190" y="862"/>
                      <a:pt x="6730" y="862"/>
                    </a:cubicBezTo>
                    <a:cubicBezTo>
                      <a:pt x="6560" y="862"/>
                      <a:pt x="6385" y="880"/>
                      <a:pt x="6207" y="912"/>
                    </a:cubicBezTo>
                    <a:cubicBezTo>
                      <a:pt x="6148" y="952"/>
                      <a:pt x="6068" y="972"/>
                      <a:pt x="5949" y="992"/>
                    </a:cubicBezTo>
                    <a:cubicBezTo>
                      <a:pt x="5790" y="872"/>
                      <a:pt x="5670" y="773"/>
                      <a:pt x="5551" y="673"/>
                    </a:cubicBezTo>
                    <a:cubicBezTo>
                      <a:pt x="5392" y="574"/>
                      <a:pt x="5213" y="454"/>
                      <a:pt x="5054" y="375"/>
                    </a:cubicBezTo>
                    <a:cubicBezTo>
                      <a:pt x="4435" y="114"/>
                      <a:pt x="3789" y="0"/>
                      <a:pt x="3128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15;p19">
                <a:extLst>
                  <a:ext uri="{FF2B5EF4-FFF2-40B4-BE49-F238E27FC236}">
                    <a16:creationId xmlns:a16="http://schemas.microsoft.com/office/drawing/2014/main" id="{EA478F2D-925C-DE45-A36C-432ED80F140F}"/>
                  </a:ext>
                </a:extLst>
              </p:cNvPr>
              <p:cNvSpPr/>
              <p:nvPr/>
            </p:nvSpPr>
            <p:spPr>
              <a:xfrm>
                <a:off x="7293132" y="1819277"/>
                <a:ext cx="1002192" cy="1382335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1764" extrusionOk="0">
                    <a:moveTo>
                      <a:pt x="5986" y="241"/>
                    </a:moveTo>
                    <a:cubicBezTo>
                      <a:pt x="6616" y="241"/>
                      <a:pt x="7230" y="343"/>
                      <a:pt x="7819" y="598"/>
                    </a:cubicBezTo>
                    <a:cubicBezTo>
                      <a:pt x="7998" y="677"/>
                      <a:pt x="8137" y="797"/>
                      <a:pt x="8316" y="896"/>
                    </a:cubicBezTo>
                    <a:cubicBezTo>
                      <a:pt x="8455" y="976"/>
                      <a:pt x="8575" y="1075"/>
                      <a:pt x="8714" y="1194"/>
                    </a:cubicBezTo>
                    <a:cubicBezTo>
                      <a:pt x="8813" y="1175"/>
                      <a:pt x="8893" y="1155"/>
                      <a:pt x="8973" y="1135"/>
                    </a:cubicBezTo>
                    <a:cubicBezTo>
                      <a:pt x="9150" y="1095"/>
                      <a:pt x="9326" y="1073"/>
                      <a:pt x="9499" y="1073"/>
                    </a:cubicBezTo>
                    <a:cubicBezTo>
                      <a:pt x="9926" y="1073"/>
                      <a:pt x="10335" y="1207"/>
                      <a:pt x="10703" y="1533"/>
                    </a:cubicBezTo>
                    <a:cubicBezTo>
                      <a:pt x="10902" y="1672"/>
                      <a:pt x="11101" y="1831"/>
                      <a:pt x="11280" y="1990"/>
                    </a:cubicBezTo>
                    <a:cubicBezTo>
                      <a:pt x="11758" y="2488"/>
                      <a:pt x="11917" y="3124"/>
                      <a:pt x="12016" y="3781"/>
                    </a:cubicBezTo>
                    <a:cubicBezTo>
                      <a:pt x="12056" y="3979"/>
                      <a:pt x="12016" y="4159"/>
                      <a:pt x="11877" y="4357"/>
                    </a:cubicBezTo>
                    <a:cubicBezTo>
                      <a:pt x="11758" y="4338"/>
                      <a:pt x="11578" y="4357"/>
                      <a:pt x="11459" y="4318"/>
                    </a:cubicBezTo>
                    <a:cubicBezTo>
                      <a:pt x="10902" y="4139"/>
                      <a:pt x="10365" y="3960"/>
                      <a:pt x="9828" y="3741"/>
                    </a:cubicBezTo>
                    <a:cubicBezTo>
                      <a:pt x="9390" y="3542"/>
                      <a:pt x="9072" y="3164"/>
                      <a:pt x="8813" y="2746"/>
                    </a:cubicBezTo>
                    <a:cubicBezTo>
                      <a:pt x="8774" y="2667"/>
                      <a:pt x="8754" y="2567"/>
                      <a:pt x="8694" y="2448"/>
                    </a:cubicBezTo>
                    <a:cubicBezTo>
                      <a:pt x="8575" y="2488"/>
                      <a:pt x="8495" y="2527"/>
                      <a:pt x="8416" y="2567"/>
                    </a:cubicBezTo>
                    <a:cubicBezTo>
                      <a:pt x="8256" y="2746"/>
                      <a:pt x="8077" y="2945"/>
                      <a:pt x="7898" y="3084"/>
                    </a:cubicBezTo>
                    <a:cubicBezTo>
                      <a:pt x="7262" y="3661"/>
                      <a:pt x="6526" y="4119"/>
                      <a:pt x="5710" y="4437"/>
                    </a:cubicBezTo>
                    <a:cubicBezTo>
                      <a:pt x="5233" y="4616"/>
                      <a:pt x="4795" y="4815"/>
                      <a:pt x="4298" y="4855"/>
                    </a:cubicBezTo>
                    <a:cubicBezTo>
                      <a:pt x="4228" y="4860"/>
                      <a:pt x="4163" y="4863"/>
                      <a:pt x="4101" y="4863"/>
                    </a:cubicBezTo>
                    <a:cubicBezTo>
                      <a:pt x="3930" y="4863"/>
                      <a:pt x="3776" y="4844"/>
                      <a:pt x="3602" y="4815"/>
                    </a:cubicBezTo>
                    <a:cubicBezTo>
                      <a:pt x="3403" y="4755"/>
                      <a:pt x="3283" y="4616"/>
                      <a:pt x="3204" y="4437"/>
                    </a:cubicBezTo>
                    <a:cubicBezTo>
                      <a:pt x="2905" y="3442"/>
                      <a:pt x="2925" y="2468"/>
                      <a:pt x="3542" y="1572"/>
                    </a:cubicBezTo>
                    <a:cubicBezTo>
                      <a:pt x="3681" y="1374"/>
                      <a:pt x="3800" y="1175"/>
                      <a:pt x="3940" y="1035"/>
                    </a:cubicBezTo>
                    <a:cubicBezTo>
                      <a:pt x="4377" y="598"/>
                      <a:pt x="4895" y="299"/>
                      <a:pt x="5511" y="260"/>
                    </a:cubicBezTo>
                    <a:cubicBezTo>
                      <a:pt x="5670" y="248"/>
                      <a:pt x="5829" y="241"/>
                      <a:pt x="5986" y="241"/>
                    </a:cubicBezTo>
                    <a:close/>
                    <a:moveTo>
                      <a:pt x="12073" y="6341"/>
                    </a:moveTo>
                    <a:cubicBezTo>
                      <a:pt x="12157" y="6341"/>
                      <a:pt x="12229" y="6372"/>
                      <a:pt x="12295" y="6426"/>
                    </a:cubicBezTo>
                    <a:cubicBezTo>
                      <a:pt x="12434" y="6546"/>
                      <a:pt x="12533" y="6685"/>
                      <a:pt x="12494" y="6864"/>
                    </a:cubicBezTo>
                    <a:cubicBezTo>
                      <a:pt x="12474" y="7242"/>
                      <a:pt x="12374" y="7600"/>
                      <a:pt x="12175" y="7878"/>
                    </a:cubicBezTo>
                    <a:cubicBezTo>
                      <a:pt x="12135" y="7938"/>
                      <a:pt x="12076" y="7978"/>
                      <a:pt x="11996" y="8018"/>
                    </a:cubicBezTo>
                    <a:cubicBezTo>
                      <a:pt x="11972" y="8030"/>
                      <a:pt x="11945" y="8036"/>
                      <a:pt x="11917" y="8036"/>
                    </a:cubicBezTo>
                    <a:cubicBezTo>
                      <a:pt x="11811" y="8036"/>
                      <a:pt x="11698" y="7953"/>
                      <a:pt x="11698" y="7859"/>
                    </a:cubicBezTo>
                    <a:cubicBezTo>
                      <a:pt x="11698" y="7600"/>
                      <a:pt x="11698" y="7341"/>
                      <a:pt x="11738" y="7063"/>
                    </a:cubicBezTo>
                    <a:cubicBezTo>
                      <a:pt x="11738" y="6844"/>
                      <a:pt x="11777" y="6625"/>
                      <a:pt x="11837" y="6406"/>
                    </a:cubicBezTo>
                    <a:cubicBezTo>
                      <a:pt x="11927" y="6362"/>
                      <a:pt x="12004" y="6341"/>
                      <a:pt x="12073" y="6341"/>
                    </a:cubicBezTo>
                    <a:close/>
                    <a:moveTo>
                      <a:pt x="3093" y="6822"/>
                    </a:moveTo>
                    <a:cubicBezTo>
                      <a:pt x="3318" y="6822"/>
                      <a:pt x="3424" y="6955"/>
                      <a:pt x="3442" y="7123"/>
                    </a:cubicBezTo>
                    <a:cubicBezTo>
                      <a:pt x="3522" y="7560"/>
                      <a:pt x="3602" y="8018"/>
                      <a:pt x="3681" y="8495"/>
                    </a:cubicBezTo>
                    <a:cubicBezTo>
                      <a:pt x="3606" y="8518"/>
                      <a:pt x="3540" y="8529"/>
                      <a:pt x="3479" y="8529"/>
                    </a:cubicBezTo>
                    <a:cubicBezTo>
                      <a:pt x="3378" y="8529"/>
                      <a:pt x="3291" y="8498"/>
                      <a:pt x="3204" y="8435"/>
                    </a:cubicBezTo>
                    <a:cubicBezTo>
                      <a:pt x="3045" y="8336"/>
                      <a:pt x="2905" y="8237"/>
                      <a:pt x="2885" y="8057"/>
                    </a:cubicBezTo>
                    <a:cubicBezTo>
                      <a:pt x="2826" y="7759"/>
                      <a:pt x="2786" y="7461"/>
                      <a:pt x="2746" y="7162"/>
                    </a:cubicBezTo>
                    <a:cubicBezTo>
                      <a:pt x="2726" y="6963"/>
                      <a:pt x="2885" y="6824"/>
                      <a:pt x="3045" y="6824"/>
                    </a:cubicBezTo>
                    <a:cubicBezTo>
                      <a:pt x="3061" y="6823"/>
                      <a:pt x="3077" y="6822"/>
                      <a:pt x="3093" y="6822"/>
                    </a:cubicBezTo>
                    <a:close/>
                    <a:moveTo>
                      <a:pt x="8396" y="3045"/>
                    </a:moveTo>
                    <a:cubicBezTo>
                      <a:pt x="8714" y="3343"/>
                      <a:pt x="8992" y="3621"/>
                      <a:pt x="9291" y="3840"/>
                    </a:cubicBezTo>
                    <a:cubicBezTo>
                      <a:pt x="9589" y="4039"/>
                      <a:pt x="9908" y="4218"/>
                      <a:pt x="10266" y="4357"/>
                    </a:cubicBezTo>
                    <a:cubicBezTo>
                      <a:pt x="10604" y="4517"/>
                      <a:pt x="10982" y="4636"/>
                      <a:pt x="11380" y="4775"/>
                    </a:cubicBezTo>
                    <a:cubicBezTo>
                      <a:pt x="11519" y="5432"/>
                      <a:pt x="11479" y="6108"/>
                      <a:pt x="11380" y="6804"/>
                    </a:cubicBezTo>
                    <a:cubicBezTo>
                      <a:pt x="11360" y="7063"/>
                      <a:pt x="11320" y="7341"/>
                      <a:pt x="11300" y="7600"/>
                    </a:cubicBezTo>
                    <a:cubicBezTo>
                      <a:pt x="11280" y="7859"/>
                      <a:pt x="11260" y="8137"/>
                      <a:pt x="11201" y="8396"/>
                    </a:cubicBezTo>
                    <a:cubicBezTo>
                      <a:pt x="11101" y="8893"/>
                      <a:pt x="11021" y="9390"/>
                      <a:pt x="10902" y="9848"/>
                    </a:cubicBezTo>
                    <a:cubicBezTo>
                      <a:pt x="10723" y="10524"/>
                      <a:pt x="10325" y="11022"/>
                      <a:pt x="9669" y="11240"/>
                    </a:cubicBezTo>
                    <a:cubicBezTo>
                      <a:pt x="9232" y="11404"/>
                      <a:pt x="8778" y="11501"/>
                      <a:pt x="8323" y="11501"/>
                    </a:cubicBezTo>
                    <a:cubicBezTo>
                      <a:pt x="8281" y="11501"/>
                      <a:pt x="8239" y="11501"/>
                      <a:pt x="8197" y="11499"/>
                    </a:cubicBezTo>
                    <a:lnTo>
                      <a:pt x="6924" y="11419"/>
                    </a:lnTo>
                    <a:cubicBezTo>
                      <a:pt x="5909" y="11320"/>
                      <a:pt x="5193" y="10803"/>
                      <a:pt x="4696" y="9908"/>
                    </a:cubicBezTo>
                    <a:cubicBezTo>
                      <a:pt x="4238" y="9092"/>
                      <a:pt x="3940" y="8237"/>
                      <a:pt x="3840" y="7302"/>
                    </a:cubicBezTo>
                    <a:cubicBezTo>
                      <a:pt x="3820" y="6924"/>
                      <a:pt x="3721" y="6526"/>
                      <a:pt x="3661" y="6148"/>
                    </a:cubicBezTo>
                    <a:cubicBezTo>
                      <a:pt x="3621" y="5869"/>
                      <a:pt x="3602" y="5631"/>
                      <a:pt x="3721" y="5352"/>
                    </a:cubicBezTo>
                    <a:cubicBezTo>
                      <a:pt x="3820" y="5352"/>
                      <a:pt x="3920" y="5332"/>
                      <a:pt x="3999" y="5332"/>
                    </a:cubicBezTo>
                    <a:cubicBezTo>
                      <a:pt x="4026" y="5333"/>
                      <a:pt x="4053" y="5334"/>
                      <a:pt x="4080" y="5334"/>
                    </a:cubicBezTo>
                    <a:cubicBezTo>
                      <a:pt x="4469" y="5334"/>
                      <a:pt x="4842" y="5204"/>
                      <a:pt x="5233" y="5074"/>
                    </a:cubicBezTo>
                    <a:cubicBezTo>
                      <a:pt x="6009" y="4855"/>
                      <a:pt x="6645" y="4437"/>
                      <a:pt x="7341" y="4039"/>
                    </a:cubicBezTo>
                    <a:cubicBezTo>
                      <a:pt x="7640" y="3860"/>
                      <a:pt x="7918" y="3562"/>
                      <a:pt x="8177" y="3323"/>
                    </a:cubicBezTo>
                    <a:cubicBezTo>
                      <a:pt x="8237" y="3243"/>
                      <a:pt x="8316" y="3144"/>
                      <a:pt x="8396" y="3045"/>
                    </a:cubicBezTo>
                    <a:close/>
                    <a:moveTo>
                      <a:pt x="6764" y="11817"/>
                    </a:moveTo>
                    <a:cubicBezTo>
                      <a:pt x="7321" y="11837"/>
                      <a:pt x="7859" y="11897"/>
                      <a:pt x="8416" y="11917"/>
                    </a:cubicBezTo>
                    <a:cubicBezTo>
                      <a:pt x="8555" y="12315"/>
                      <a:pt x="8575" y="12732"/>
                      <a:pt x="8475" y="13130"/>
                    </a:cubicBezTo>
                    <a:cubicBezTo>
                      <a:pt x="8416" y="13389"/>
                      <a:pt x="8177" y="13528"/>
                      <a:pt x="7918" y="13608"/>
                    </a:cubicBezTo>
                    <a:cubicBezTo>
                      <a:pt x="7816" y="13644"/>
                      <a:pt x="7714" y="13661"/>
                      <a:pt x="7614" y="13661"/>
                    </a:cubicBezTo>
                    <a:cubicBezTo>
                      <a:pt x="7167" y="13661"/>
                      <a:pt x="6770" y="13319"/>
                      <a:pt x="6705" y="12832"/>
                    </a:cubicBezTo>
                    <a:cubicBezTo>
                      <a:pt x="6685" y="12513"/>
                      <a:pt x="6585" y="12195"/>
                      <a:pt x="6764" y="11817"/>
                    </a:cubicBezTo>
                    <a:close/>
                    <a:moveTo>
                      <a:pt x="8893" y="13488"/>
                    </a:moveTo>
                    <a:cubicBezTo>
                      <a:pt x="9510" y="13488"/>
                      <a:pt x="10087" y="13488"/>
                      <a:pt x="10644" y="13508"/>
                    </a:cubicBezTo>
                    <a:cubicBezTo>
                      <a:pt x="10842" y="13508"/>
                      <a:pt x="11061" y="13588"/>
                      <a:pt x="11300" y="13608"/>
                    </a:cubicBezTo>
                    <a:cubicBezTo>
                      <a:pt x="11161" y="14264"/>
                      <a:pt x="10882" y="14801"/>
                      <a:pt x="10365" y="15199"/>
                    </a:cubicBezTo>
                    <a:cubicBezTo>
                      <a:pt x="9848" y="15597"/>
                      <a:pt x="9251" y="15796"/>
                      <a:pt x="8595" y="15855"/>
                    </a:cubicBezTo>
                    <a:cubicBezTo>
                      <a:pt x="8436" y="15868"/>
                      <a:pt x="8279" y="15875"/>
                      <a:pt x="8124" y="15875"/>
                    </a:cubicBezTo>
                    <a:cubicBezTo>
                      <a:pt x="7092" y="15875"/>
                      <a:pt x="6137" y="15585"/>
                      <a:pt x="5273" y="14980"/>
                    </a:cubicBezTo>
                    <a:cubicBezTo>
                      <a:pt x="4914" y="14722"/>
                      <a:pt x="4696" y="14423"/>
                      <a:pt x="4497" y="14065"/>
                    </a:cubicBezTo>
                    <a:cubicBezTo>
                      <a:pt x="4377" y="13906"/>
                      <a:pt x="4338" y="13767"/>
                      <a:pt x="4477" y="13588"/>
                    </a:cubicBezTo>
                    <a:cubicBezTo>
                      <a:pt x="4593" y="13518"/>
                      <a:pt x="4716" y="13499"/>
                      <a:pt x="4840" y="13499"/>
                    </a:cubicBezTo>
                    <a:cubicBezTo>
                      <a:pt x="4980" y="13499"/>
                      <a:pt x="5122" y="13522"/>
                      <a:pt x="5262" y="13522"/>
                    </a:cubicBezTo>
                    <a:cubicBezTo>
                      <a:pt x="5319" y="13522"/>
                      <a:pt x="5376" y="13519"/>
                      <a:pt x="5432" y="13508"/>
                    </a:cubicBezTo>
                    <a:cubicBezTo>
                      <a:pt x="5499" y="13502"/>
                      <a:pt x="5566" y="13500"/>
                      <a:pt x="5631" y="13500"/>
                    </a:cubicBezTo>
                    <a:cubicBezTo>
                      <a:pt x="6028" y="13500"/>
                      <a:pt x="6389" y="13604"/>
                      <a:pt x="6764" y="13826"/>
                    </a:cubicBezTo>
                    <a:cubicBezTo>
                      <a:pt x="7009" y="13990"/>
                      <a:pt x="7298" y="14066"/>
                      <a:pt x="7590" y="14066"/>
                    </a:cubicBezTo>
                    <a:cubicBezTo>
                      <a:pt x="8010" y="14066"/>
                      <a:pt x="8437" y="13909"/>
                      <a:pt x="8754" y="13627"/>
                    </a:cubicBezTo>
                    <a:lnTo>
                      <a:pt x="8893" y="13488"/>
                    </a:lnTo>
                    <a:close/>
                    <a:moveTo>
                      <a:pt x="14260" y="19428"/>
                    </a:moveTo>
                    <a:cubicBezTo>
                      <a:pt x="14752" y="19428"/>
                      <a:pt x="15211" y="19463"/>
                      <a:pt x="15537" y="19536"/>
                    </a:cubicBezTo>
                    <a:cubicBezTo>
                      <a:pt x="15577" y="20093"/>
                      <a:pt x="15557" y="20371"/>
                      <a:pt x="15418" y="20789"/>
                    </a:cubicBezTo>
                    <a:cubicBezTo>
                      <a:pt x="15179" y="20829"/>
                      <a:pt x="14940" y="20849"/>
                      <a:pt x="14682" y="20868"/>
                    </a:cubicBezTo>
                    <a:cubicBezTo>
                      <a:pt x="14389" y="20920"/>
                      <a:pt x="14081" y="20972"/>
                      <a:pt x="13797" y="20972"/>
                    </a:cubicBezTo>
                    <a:cubicBezTo>
                      <a:pt x="13753" y="20972"/>
                      <a:pt x="13710" y="20971"/>
                      <a:pt x="13667" y="20968"/>
                    </a:cubicBezTo>
                    <a:cubicBezTo>
                      <a:pt x="13483" y="20956"/>
                      <a:pt x="13300" y="20945"/>
                      <a:pt x="13112" y="20945"/>
                    </a:cubicBezTo>
                    <a:cubicBezTo>
                      <a:pt x="12975" y="20945"/>
                      <a:pt x="12835" y="20951"/>
                      <a:pt x="12692" y="20968"/>
                    </a:cubicBezTo>
                    <a:lnTo>
                      <a:pt x="12653" y="20968"/>
                    </a:lnTo>
                    <a:cubicBezTo>
                      <a:pt x="12573" y="20928"/>
                      <a:pt x="12454" y="20868"/>
                      <a:pt x="12454" y="20829"/>
                    </a:cubicBezTo>
                    <a:cubicBezTo>
                      <a:pt x="12394" y="20391"/>
                      <a:pt x="12374" y="19973"/>
                      <a:pt x="12533" y="19575"/>
                    </a:cubicBezTo>
                    <a:cubicBezTo>
                      <a:pt x="13042" y="19478"/>
                      <a:pt x="13674" y="19428"/>
                      <a:pt x="14260" y="19428"/>
                    </a:cubicBezTo>
                    <a:close/>
                    <a:moveTo>
                      <a:pt x="11971" y="13579"/>
                    </a:moveTo>
                    <a:cubicBezTo>
                      <a:pt x="11998" y="13579"/>
                      <a:pt x="12027" y="13582"/>
                      <a:pt x="12056" y="13588"/>
                    </a:cubicBezTo>
                    <a:cubicBezTo>
                      <a:pt x="12593" y="13627"/>
                      <a:pt x="13130" y="13687"/>
                      <a:pt x="13667" y="13787"/>
                    </a:cubicBezTo>
                    <a:cubicBezTo>
                      <a:pt x="14085" y="13846"/>
                      <a:pt x="14443" y="14105"/>
                      <a:pt x="14722" y="14443"/>
                    </a:cubicBezTo>
                    <a:cubicBezTo>
                      <a:pt x="15119" y="14920"/>
                      <a:pt x="15318" y="15497"/>
                      <a:pt x="15418" y="16074"/>
                    </a:cubicBezTo>
                    <a:cubicBezTo>
                      <a:pt x="15557" y="16989"/>
                      <a:pt x="15617" y="17845"/>
                      <a:pt x="15557" y="18700"/>
                    </a:cubicBezTo>
                    <a:cubicBezTo>
                      <a:pt x="15557" y="18760"/>
                      <a:pt x="15537" y="18800"/>
                      <a:pt x="15517" y="18899"/>
                    </a:cubicBezTo>
                    <a:cubicBezTo>
                      <a:pt x="15418" y="18919"/>
                      <a:pt x="15318" y="18998"/>
                      <a:pt x="15219" y="18998"/>
                    </a:cubicBezTo>
                    <a:cubicBezTo>
                      <a:pt x="14423" y="19038"/>
                      <a:pt x="13588" y="19058"/>
                      <a:pt x="12792" y="19058"/>
                    </a:cubicBezTo>
                    <a:cubicBezTo>
                      <a:pt x="12692" y="19058"/>
                      <a:pt x="12613" y="18998"/>
                      <a:pt x="12533" y="18979"/>
                    </a:cubicBezTo>
                    <a:cubicBezTo>
                      <a:pt x="12494" y="18800"/>
                      <a:pt x="12494" y="18660"/>
                      <a:pt x="12474" y="18501"/>
                    </a:cubicBezTo>
                    <a:cubicBezTo>
                      <a:pt x="12474" y="18441"/>
                      <a:pt x="12454" y="18362"/>
                      <a:pt x="12394" y="18282"/>
                    </a:cubicBezTo>
                    <a:cubicBezTo>
                      <a:pt x="12354" y="18243"/>
                      <a:pt x="12275" y="18183"/>
                      <a:pt x="12195" y="18183"/>
                    </a:cubicBezTo>
                    <a:cubicBezTo>
                      <a:pt x="12155" y="18183"/>
                      <a:pt x="12056" y="18282"/>
                      <a:pt x="12056" y="18322"/>
                    </a:cubicBezTo>
                    <a:cubicBezTo>
                      <a:pt x="12036" y="18561"/>
                      <a:pt x="11996" y="18800"/>
                      <a:pt x="12036" y="19018"/>
                    </a:cubicBezTo>
                    <a:cubicBezTo>
                      <a:pt x="12076" y="19575"/>
                      <a:pt x="11996" y="20152"/>
                      <a:pt x="11996" y="20689"/>
                    </a:cubicBezTo>
                    <a:cubicBezTo>
                      <a:pt x="11996" y="20769"/>
                      <a:pt x="11956" y="20849"/>
                      <a:pt x="11937" y="20948"/>
                    </a:cubicBezTo>
                    <a:cubicBezTo>
                      <a:pt x="11777" y="20948"/>
                      <a:pt x="11658" y="20968"/>
                      <a:pt x="11539" y="20968"/>
                    </a:cubicBezTo>
                    <a:cubicBezTo>
                      <a:pt x="10942" y="20988"/>
                      <a:pt x="10345" y="20988"/>
                      <a:pt x="9748" y="21008"/>
                    </a:cubicBezTo>
                    <a:cubicBezTo>
                      <a:pt x="9450" y="21008"/>
                      <a:pt x="9171" y="21067"/>
                      <a:pt x="8873" y="21087"/>
                    </a:cubicBezTo>
                    <a:cubicBezTo>
                      <a:pt x="8794" y="21087"/>
                      <a:pt x="8714" y="21107"/>
                      <a:pt x="8654" y="21107"/>
                    </a:cubicBezTo>
                    <a:cubicBezTo>
                      <a:pt x="7829" y="21138"/>
                      <a:pt x="7003" y="21239"/>
                      <a:pt x="6169" y="21239"/>
                    </a:cubicBezTo>
                    <a:cubicBezTo>
                      <a:pt x="5917" y="21239"/>
                      <a:pt x="5665" y="21230"/>
                      <a:pt x="5412" y="21207"/>
                    </a:cubicBezTo>
                    <a:cubicBezTo>
                      <a:pt x="5383" y="21204"/>
                      <a:pt x="5355" y="21203"/>
                      <a:pt x="5325" y="21203"/>
                    </a:cubicBezTo>
                    <a:cubicBezTo>
                      <a:pt x="5151" y="21203"/>
                      <a:pt x="4966" y="21246"/>
                      <a:pt x="4795" y="21246"/>
                    </a:cubicBezTo>
                    <a:cubicBezTo>
                      <a:pt x="4671" y="21246"/>
                      <a:pt x="4548" y="21254"/>
                      <a:pt x="4427" y="21254"/>
                    </a:cubicBezTo>
                    <a:cubicBezTo>
                      <a:pt x="4277" y="21254"/>
                      <a:pt x="4132" y="21242"/>
                      <a:pt x="3999" y="21187"/>
                    </a:cubicBezTo>
                    <a:cubicBezTo>
                      <a:pt x="3979" y="21107"/>
                      <a:pt x="3920" y="21067"/>
                      <a:pt x="3920" y="21008"/>
                    </a:cubicBezTo>
                    <a:cubicBezTo>
                      <a:pt x="3920" y="20570"/>
                      <a:pt x="3940" y="20093"/>
                      <a:pt x="3979" y="19655"/>
                    </a:cubicBezTo>
                    <a:cubicBezTo>
                      <a:pt x="3979" y="19217"/>
                      <a:pt x="4039" y="18780"/>
                      <a:pt x="3900" y="18362"/>
                    </a:cubicBezTo>
                    <a:cubicBezTo>
                      <a:pt x="3855" y="18256"/>
                      <a:pt x="3787" y="18208"/>
                      <a:pt x="3705" y="18208"/>
                    </a:cubicBezTo>
                    <a:cubicBezTo>
                      <a:pt x="3678" y="18208"/>
                      <a:pt x="3650" y="18213"/>
                      <a:pt x="3621" y="18223"/>
                    </a:cubicBezTo>
                    <a:cubicBezTo>
                      <a:pt x="3482" y="18581"/>
                      <a:pt x="3582" y="18979"/>
                      <a:pt x="3482" y="19376"/>
                    </a:cubicBezTo>
                    <a:cubicBezTo>
                      <a:pt x="3383" y="19396"/>
                      <a:pt x="3303" y="19416"/>
                      <a:pt x="3204" y="19416"/>
                    </a:cubicBezTo>
                    <a:cubicBezTo>
                      <a:pt x="2607" y="19476"/>
                      <a:pt x="2010" y="19496"/>
                      <a:pt x="1413" y="19555"/>
                    </a:cubicBezTo>
                    <a:lnTo>
                      <a:pt x="757" y="19555"/>
                    </a:lnTo>
                    <a:cubicBezTo>
                      <a:pt x="638" y="19555"/>
                      <a:pt x="558" y="19456"/>
                      <a:pt x="518" y="19317"/>
                    </a:cubicBezTo>
                    <a:cubicBezTo>
                      <a:pt x="498" y="19277"/>
                      <a:pt x="498" y="19197"/>
                      <a:pt x="498" y="19158"/>
                    </a:cubicBezTo>
                    <a:cubicBezTo>
                      <a:pt x="359" y="18203"/>
                      <a:pt x="339" y="17268"/>
                      <a:pt x="618" y="16333"/>
                    </a:cubicBezTo>
                    <a:cubicBezTo>
                      <a:pt x="797" y="15736"/>
                      <a:pt x="1055" y="15199"/>
                      <a:pt x="1433" y="14702"/>
                    </a:cubicBezTo>
                    <a:cubicBezTo>
                      <a:pt x="1831" y="14204"/>
                      <a:pt x="2388" y="13926"/>
                      <a:pt x="3005" y="13806"/>
                    </a:cubicBezTo>
                    <a:cubicBezTo>
                      <a:pt x="3243" y="13747"/>
                      <a:pt x="3522" y="13727"/>
                      <a:pt x="3800" y="13707"/>
                    </a:cubicBezTo>
                    <a:cubicBezTo>
                      <a:pt x="3920" y="13986"/>
                      <a:pt x="4039" y="14224"/>
                      <a:pt x="4139" y="14443"/>
                    </a:cubicBezTo>
                    <a:cubicBezTo>
                      <a:pt x="4278" y="14722"/>
                      <a:pt x="4437" y="14920"/>
                      <a:pt x="4676" y="15119"/>
                    </a:cubicBezTo>
                    <a:cubicBezTo>
                      <a:pt x="5602" y="15900"/>
                      <a:pt x="6649" y="16268"/>
                      <a:pt x="7804" y="16268"/>
                    </a:cubicBezTo>
                    <a:cubicBezTo>
                      <a:pt x="8062" y="16268"/>
                      <a:pt x="8326" y="16250"/>
                      <a:pt x="8595" y="16214"/>
                    </a:cubicBezTo>
                    <a:cubicBezTo>
                      <a:pt x="8893" y="16174"/>
                      <a:pt x="9171" y="16114"/>
                      <a:pt x="9450" y="16015"/>
                    </a:cubicBezTo>
                    <a:cubicBezTo>
                      <a:pt x="9649" y="15938"/>
                      <a:pt x="9849" y="15849"/>
                      <a:pt x="10076" y="15849"/>
                    </a:cubicBezTo>
                    <a:cubicBezTo>
                      <a:pt x="10143" y="15849"/>
                      <a:pt x="10213" y="15857"/>
                      <a:pt x="10285" y="15875"/>
                    </a:cubicBezTo>
                    <a:cubicBezTo>
                      <a:pt x="10484" y="15637"/>
                      <a:pt x="10604" y="15438"/>
                      <a:pt x="10783" y="15298"/>
                    </a:cubicBezTo>
                    <a:cubicBezTo>
                      <a:pt x="11061" y="15040"/>
                      <a:pt x="11240" y="14781"/>
                      <a:pt x="11360" y="14443"/>
                    </a:cubicBezTo>
                    <a:cubicBezTo>
                      <a:pt x="11459" y="14224"/>
                      <a:pt x="11559" y="14025"/>
                      <a:pt x="11638" y="13826"/>
                    </a:cubicBezTo>
                    <a:cubicBezTo>
                      <a:pt x="11689" y="13674"/>
                      <a:pt x="11812" y="13579"/>
                      <a:pt x="11971" y="13579"/>
                    </a:cubicBezTo>
                    <a:close/>
                    <a:moveTo>
                      <a:pt x="1938" y="19902"/>
                    </a:moveTo>
                    <a:cubicBezTo>
                      <a:pt x="2173" y="19902"/>
                      <a:pt x="2410" y="19920"/>
                      <a:pt x="2647" y="19973"/>
                    </a:cubicBezTo>
                    <a:cubicBezTo>
                      <a:pt x="2679" y="19977"/>
                      <a:pt x="2712" y="19979"/>
                      <a:pt x="2746" y="19979"/>
                    </a:cubicBezTo>
                    <a:cubicBezTo>
                      <a:pt x="2885" y="19979"/>
                      <a:pt x="3041" y="19953"/>
                      <a:pt x="3184" y="19953"/>
                    </a:cubicBezTo>
                    <a:cubicBezTo>
                      <a:pt x="3283" y="19953"/>
                      <a:pt x="3383" y="19953"/>
                      <a:pt x="3522" y="19973"/>
                    </a:cubicBezTo>
                    <a:cubicBezTo>
                      <a:pt x="3502" y="20451"/>
                      <a:pt x="3582" y="20849"/>
                      <a:pt x="3482" y="21226"/>
                    </a:cubicBezTo>
                    <a:cubicBezTo>
                      <a:pt x="3191" y="21307"/>
                      <a:pt x="2068" y="21402"/>
                      <a:pt x="1414" y="21402"/>
                    </a:cubicBezTo>
                    <a:cubicBezTo>
                      <a:pt x="1265" y="21402"/>
                      <a:pt x="1140" y="21397"/>
                      <a:pt x="1055" y="21386"/>
                    </a:cubicBezTo>
                    <a:cubicBezTo>
                      <a:pt x="936" y="21386"/>
                      <a:pt x="817" y="21326"/>
                      <a:pt x="657" y="21286"/>
                    </a:cubicBezTo>
                    <a:cubicBezTo>
                      <a:pt x="657" y="20868"/>
                      <a:pt x="657" y="20471"/>
                      <a:pt x="697" y="20053"/>
                    </a:cubicBezTo>
                    <a:cubicBezTo>
                      <a:pt x="717" y="20033"/>
                      <a:pt x="757" y="19973"/>
                      <a:pt x="817" y="19973"/>
                    </a:cubicBezTo>
                    <a:cubicBezTo>
                      <a:pt x="1184" y="19949"/>
                      <a:pt x="1560" y="19902"/>
                      <a:pt x="1938" y="19902"/>
                    </a:cubicBezTo>
                    <a:close/>
                    <a:moveTo>
                      <a:pt x="5631" y="1"/>
                    </a:moveTo>
                    <a:cubicBezTo>
                      <a:pt x="5133" y="1"/>
                      <a:pt x="4696" y="180"/>
                      <a:pt x="4298" y="458"/>
                    </a:cubicBezTo>
                    <a:cubicBezTo>
                      <a:pt x="3542" y="996"/>
                      <a:pt x="3084" y="1751"/>
                      <a:pt x="2846" y="2627"/>
                    </a:cubicBezTo>
                    <a:cubicBezTo>
                      <a:pt x="2786" y="2865"/>
                      <a:pt x="2746" y="3144"/>
                      <a:pt x="2746" y="3422"/>
                    </a:cubicBezTo>
                    <a:cubicBezTo>
                      <a:pt x="2746" y="3761"/>
                      <a:pt x="2806" y="4119"/>
                      <a:pt x="2826" y="4457"/>
                    </a:cubicBezTo>
                    <a:cubicBezTo>
                      <a:pt x="2846" y="4716"/>
                      <a:pt x="2905" y="4954"/>
                      <a:pt x="3124" y="5133"/>
                    </a:cubicBezTo>
                    <a:cubicBezTo>
                      <a:pt x="3303" y="5253"/>
                      <a:pt x="3343" y="5432"/>
                      <a:pt x="3343" y="5631"/>
                    </a:cubicBezTo>
                    <a:cubicBezTo>
                      <a:pt x="3343" y="5829"/>
                      <a:pt x="3383" y="6009"/>
                      <a:pt x="3383" y="6207"/>
                    </a:cubicBezTo>
                    <a:cubicBezTo>
                      <a:pt x="3224" y="6267"/>
                      <a:pt x="3104" y="6307"/>
                      <a:pt x="2985" y="6367"/>
                    </a:cubicBezTo>
                    <a:cubicBezTo>
                      <a:pt x="2507" y="6625"/>
                      <a:pt x="2328" y="7003"/>
                      <a:pt x="2388" y="7520"/>
                    </a:cubicBezTo>
                    <a:cubicBezTo>
                      <a:pt x="2408" y="7739"/>
                      <a:pt x="2448" y="7958"/>
                      <a:pt x="2488" y="8197"/>
                    </a:cubicBezTo>
                    <a:cubicBezTo>
                      <a:pt x="2507" y="8455"/>
                      <a:pt x="2647" y="8634"/>
                      <a:pt x="2885" y="8794"/>
                    </a:cubicBezTo>
                    <a:cubicBezTo>
                      <a:pt x="3084" y="8913"/>
                      <a:pt x="3283" y="8992"/>
                      <a:pt x="3522" y="8992"/>
                    </a:cubicBezTo>
                    <a:cubicBezTo>
                      <a:pt x="3621" y="8992"/>
                      <a:pt x="3741" y="9012"/>
                      <a:pt x="3840" y="9012"/>
                    </a:cubicBezTo>
                    <a:cubicBezTo>
                      <a:pt x="3999" y="9311"/>
                      <a:pt x="4119" y="9609"/>
                      <a:pt x="4278" y="9888"/>
                    </a:cubicBezTo>
                    <a:cubicBezTo>
                      <a:pt x="4417" y="10146"/>
                      <a:pt x="4596" y="10405"/>
                      <a:pt x="4775" y="10683"/>
                    </a:cubicBezTo>
                    <a:cubicBezTo>
                      <a:pt x="4994" y="11041"/>
                      <a:pt x="5312" y="11320"/>
                      <a:pt x="5710" y="11499"/>
                    </a:cubicBezTo>
                    <a:cubicBezTo>
                      <a:pt x="5869" y="11578"/>
                      <a:pt x="6009" y="11638"/>
                      <a:pt x="6188" y="11738"/>
                    </a:cubicBezTo>
                    <a:cubicBezTo>
                      <a:pt x="6168" y="12235"/>
                      <a:pt x="6367" y="12692"/>
                      <a:pt x="6188" y="13190"/>
                    </a:cubicBezTo>
                    <a:cubicBezTo>
                      <a:pt x="5976" y="13205"/>
                      <a:pt x="5765" y="13243"/>
                      <a:pt x="5562" y="13243"/>
                    </a:cubicBezTo>
                    <a:cubicBezTo>
                      <a:pt x="5498" y="13243"/>
                      <a:pt x="5434" y="13239"/>
                      <a:pt x="5372" y="13230"/>
                    </a:cubicBezTo>
                    <a:cubicBezTo>
                      <a:pt x="5307" y="13225"/>
                      <a:pt x="5244" y="13222"/>
                      <a:pt x="5181" y="13222"/>
                    </a:cubicBezTo>
                    <a:cubicBezTo>
                      <a:pt x="4993" y="13222"/>
                      <a:pt x="4810" y="13245"/>
                      <a:pt x="4616" y="13289"/>
                    </a:cubicBezTo>
                    <a:cubicBezTo>
                      <a:pt x="3900" y="13429"/>
                      <a:pt x="3144" y="13588"/>
                      <a:pt x="2428" y="13767"/>
                    </a:cubicBezTo>
                    <a:cubicBezTo>
                      <a:pt x="1811" y="13906"/>
                      <a:pt x="1314" y="14264"/>
                      <a:pt x="996" y="14821"/>
                    </a:cubicBezTo>
                    <a:cubicBezTo>
                      <a:pt x="836" y="15119"/>
                      <a:pt x="657" y="15398"/>
                      <a:pt x="518" y="15676"/>
                    </a:cubicBezTo>
                    <a:cubicBezTo>
                      <a:pt x="220" y="16293"/>
                      <a:pt x="21" y="16969"/>
                      <a:pt x="1" y="17666"/>
                    </a:cubicBezTo>
                    <a:cubicBezTo>
                      <a:pt x="1" y="18143"/>
                      <a:pt x="21" y="18581"/>
                      <a:pt x="61" y="19058"/>
                    </a:cubicBezTo>
                    <a:cubicBezTo>
                      <a:pt x="140" y="19874"/>
                      <a:pt x="319" y="20689"/>
                      <a:pt x="319" y="21525"/>
                    </a:cubicBezTo>
                    <a:cubicBezTo>
                      <a:pt x="319" y="21565"/>
                      <a:pt x="339" y="21624"/>
                      <a:pt x="399" y="21724"/>
                    </a:cubicBezTo>
                    <a:cubicBezTo>
                      <a:pt x="518" y="21744"/>
                      <a:pt x="657" y="21764"/>
                      <a:pt x="817" y="21764"/>
                    </a:cubicBezTo>
                    <a:cubicBezTo>
                      <a:pt x="1712" y="21744"/>
                      <a:pt x="2587" y="21724"/>
                      <a:pt x="3482" y="21664"/>
                    </a:cubicBezTo>
                    <a:cubicBezTo>
                      <a:pt x="3890" y="21641"/>
                      <a:pt x="4298" y="21631"/>
                      <a:pt x="4706" y="21631"/>
                    </a:cubicBezTo>
                    <a:cubicBezTo>
                      <a:pt x="4994" y="21631"/>
                      <a:pt x="5283" y="21636"/>
                      <a:pt x="5571" y="21644"/>
                    </a:cubicBezTo>
                    <a:cubicBezTo>
                      <a:pt x="5644" y="21651"/>
                      <a:pt x="5717" y="21653"/>
                      <a:pt x="5791" y="21653"/>
                    </a:cubicBezTo>
                    <a:cubicBezTo>
                      <a:pt x="5940" y="21653"/>
                      <a:pt x="6095" y="21644"/>
                      <a:pt x="6267" y="21644"/>
                    </a:cubicBezTo>
                    <a:cubicBezTo>
                      <a:pt x="6725" y="21644"/>
                      <a:pt x="7222" y="21585"/>
                      <a:pt x="7699" y="21545"/>
                    </a:cubicBezTo>
                    <a:cubicBezTo>
                      <a:pt x="8714" y="21445"/>
                      <a:pt x="9768" y="21425"/>
                      <a:pt x="10803" y="21346"/>
                    </a:cubicBezTo>
                    <a:lnTo>
                      <a:pt x="11041" y="21346"/>
                    </a:lnTo>
                    <a:cubicBezTo>
                      <a:pt x="11738" y="21346"/>
                      <a:pt x="12434" y="21366"/>
                      <a:pt x="13130" y="21366"/>
                    </a:cubicBezTo>
                    <a:cubicBezTo>
                      <a:pt x="13220" y="21366"/>
                      <a:pt x="13310" y="21367"/>
                      <a:pt x="13402" y="21367"/>
                    </a:cubicBezTo>
                    <a:cubicBezTo>
                      <a:pt x="13676" y="21367"/>
                      <a:pt x="13956" y="21356"/>
                      <a:pt x="14224" y="21266"/>
                    </a:cubicBezTo>
                    <a:cubicBezTo>
                      <a:pt x="14284" y="21246"/>
                      <a:pt x="14363" y="21246"/>
                      <a:pt x="14443" y="21246"/>
                    </a:cubicBezTo>
                    <a:cubicBezTo>
                      <a:pt x="14531" y="21261"/>
                      <a:pt x="14616" y="21267"/>
                      <a:pt x="14701" y="21267"/>
                    </a:cubicBezTo>
                    <a:cubicBezTo>
                      <a:pt x="15052" y="21267"/>
                      <a:pt x="15383" y="21165"/>
                      <a:pt x="15757" y="21165"/>
                    </a:cubicBezTo>
                    <a:cubicBezTo>
                      <a:pt x="15783" y="21165"/>
                      <a:pt x="15809" y="21166"/>
                      <a:pt x="15836" y="21167"/>
                    </a:cubicBezTo>
                    <a:cubicBezTo>
                      <a:pt x="15875" y="20988"/>
                      <a:pt x="15955" y="20849"/>
                      <a:pt x="15955" y="20729"/>
                    </a:cubicBezTo>
                    <a:cubicBezTo>
                      <a:pt x="15975" y="20053"/>
                      <a:pt x="15975" y="19376"/>
                      <a:pt x="15975" y="18700"/>
                    </a:cubicBezTo>
                    <a:cubicBezTo>
                      <a:pt x="15915" y="18262"/>
                      <a:pt x="15875" y="17805"/>
                      <a:pt x="15875" y="17387"/>
                    </a:cubicBezTo>
                    <a:cubicBezTo>
                      <a:pt x="15875" y="16751"/>
                      <a:pt x="15776" y="16114"/>
                      <a:pt x="15637" y="15517"/>
                    </a:cubicBezTo>
                    <a:cubicBezTo>
                      <a:pt x="15557" y="15159"/>
                      <a:pt x="15438" y="14821"/>
                      <a:pt x="15239" y="14503"/>
                    </a:cubicBezTo>
                    <a:cubicBezTo>
                      <a:pt x="14881" y="13926"/>
                      <a:pt x="14423" y="13528"/>
                      <a:pt x="13687" y="13409"/>
                    </a:cubicBezTo>
                    <a:cubicBezTo>
                      <a:pt x="13070" y="13309"/>
                      <a:pt x="12474" y="13289"/>
                      <a:pt x="11857" y="13269"/>
                    </a:cubicBezTo>
                    <a:cubicBezTo>
                      <a:pt x="11598" y="13269"/>
                      <a:pt x="11360" y="13269"/>
                      <a:pt x="11101" y="13230"/>
                    </a:cubicBezTo>
                    <a:cubicBezTo>
                      <a:pt x="10663" y="13210"/>
                      <a:pt x="10246" y="13170"/>
                      <a:pt x="9788" y="13130"/>
                    </a:cubicBezTo>
                    <a:lnTo>
                      <a:pt x="9390" y="13130"/>
                    </a:lnTo>
                    <a:cubicBezTo>
                      <a:pt x="9191" y="13130"/>
                      <a:pt x="9052" y="13011"/>
                      <a:pt x="9012" y="12832"/>
                    </a:cubicBezTo>
                    <a:cubicBezTo>
                      <a:pt x="8973" y="12533"/>
                      <a:pt x="8893" y="12235"/>
                      <a:pt x="9012" y="11917"/>
                    </a:cubicBezTo>
                    <a:cubicBezTo>
                      <a:pt x="9251" y="11837"/>
                      <a:pt x="9450" y="11797"/>
                      <a:pt x="9649" y="11718"/>
                    </a:cubicBezTo>
                    <a:cubicBezTo>
                      <a:pt x="10544" y="11380"/>
                      <a:pt x="11141" y="10803"/>
                      <a:pt x="11300" y="9808"/>
                    </a:cubicBezTo>
                    <a:lnTo>
                      <a:pt x="11300" y="9748"/>
                    </a:lnTo>
                    <a:cubicBezTo>
                      <a:pt x="11399" y="9331"/>
                      <a:pt x="11499" y="8913"/>
                      <a:pt x="11638" y="8455"/>
                    </a:cubicBezTo>
                    <a:cubicBezTo>
                      <a:pt x="11797" y="8435"/>
                      <a:pt x="11956" y="8435"/>
                      <a:pt x="12096" y="8416"/>
                    </a:cubicBezTo>
                    <a:cubicBezTo>
                      <a:pt x="12295" y="8396"/>
                      <a:pt x="12474" y="8296"/>
                      <a:pt x="12573" y="8117"/>
                    </a:cubicBezTo>
                    <a:cubicBezTo>
                      <a:pt x="12792" y="7680"/>
                      <a:pt x="12931" y="7222"/>
                      <a:pt x="12951" y="6725"/>
                    </a:cubicBezTo>
                    <a:cubicBezTo>
                      <a:pt x="12971" y="6267"/>
                      <a:pt x="12673" y="6028"/>
                      <a:pt x="12255" y="5989"/>
                    </a:cubicBezTo>
                    <a:cubicBezTo>
                      <a:pt x="12155" y="5989"/>
                      <a:pt x="12036" y="5969"/>
                      <a:pt x="11897" y="5969"/>
                    </a:cubicBezTo>
                    <a:cubicBezTo>
                      <a:pt x="11857" y="5650"/>
                      <a:pt x="11857" y="5332"/>
                      <a:pt x="11897" y="5074"/>
                    </a:cubicBezTo>
                    <a:cubicBezTo>
                      <a:pt x="12056" y="4934"/>
                      <a:pt x="12175" y="4855"/>
                      <a:pt x="12235" y="4755"/>
                    </a:cubicBezTo>
                    <a:cubicBezTo>
                      <a:pt x="12374" y="4477"/>
                      <a:pt x="12474" y="4159"/>
                      <a:pt x="12434" y="3860"/>
                    </a:cubicBezTo>
                    <a:cubicBezTo>
                      <a:pt x="12334" y="3124"/>
                      <a:pt x="12175" y="2368"/>
                      <a:pt x="11638" y="1791"/>
                    </a:cubicBezTo>
                    <a:cubicBezTo>
                      <a:pt x="11360" y="1533"/>
                      <a:pt x="11002" y="1294"/>
                      <a:pt x="10683" y="1055"/>
                    </a:cubicBezTo>
                    <a:cubicBezTo>
                      <a:pt x="10370" y="841"/>
                      <a:pt x="10028" y="722"/>
                      <a:pt x="9648" y="722"/>
                    </a:cubicBezTo>
                    <a:cubicBezTo>
                      <a:pt x="9571" y="722"/>
                      <a:pt x="9491" y="727"/>
                      <a:pt x="9410" y="737"/>
                    </a:cubicBezTo>
                    <a:cubicBezTo>
                      <a:pt x="9358" y="744"/>
                      <a:pt x="9308" y="747"/>
                      <a:pt x="9259" y="747"/>
                    </a:cubicBezTo>
                    <a:cubicBezTo>
                      <a:pt x="9027" y="747"/>
                      <a:pt x="8825" y="673"/>
                      <a:pt x="8595" y="558"/>
                    </a:cubicBezTo>
                    <a:cubicBezTo>
                      <a:pt x="8097" y="260"/>
                      <a:pt x="7560" y="81"/>
                      <a:pt x="6963" y="41"/>
                    </a:cubicBezTo>
                    <a:cubicBezTo>
                      <a:pt x="6506" y="1"/>
                      <a:pt x="6068" y="1"/>
                      <a:pt x="563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16;p19">
                <a:extLst>
                  <a:ext uri="{FF2B5EF4-FFF2-40B4-BE49-F238E27FC236}">
                    <a16:creationId xmlns:a16="http://schemas.microsoft.com/office/drawing/2014/main" id="{D983DAA5-24BE-7E4B-8987-8C16B254E8D9}"/>
                  </a:ext>
                </a:extLst>
              </p:cNvPr>
              <p:cNvSpPr/>
              <p:nvPr/>
            </p:nvSpPr>
            <p:spPr>
              <a:xfrm>
                <a:off x="7544006" y="2183017"/>
                <a:ext cx="444352" cy="134397"/>
              </a:xfrm>
              <a:custGeom>
                <a:avLst/>
                <a:gdLst/>
                <a:ahLst/>
                <a:cxnLst/>
                <a:rect l="l" t="t" r="r" b="b"/>
                <a:pathLst>
                  <a:path w="7083" h="2116" extrusionOk="0">
                    <a:moveTo>
                      <a:pt x="6432" y="393"/>
                    </a:moveTo>
                    <a:cubicBezTo>
                      <a:pt x="6482" y="393"/>
                      <a:pt x="6529" y="407"/>
                      <a:pt x="6585" y="421"/>
                    </a:cubicBezTo>
                    <a:cubicBezTo>
                      <a:pt x="6744" y="480"/>
                      <a:pt x="6843" y="580"/>
                      <a:pt x="6804" y="719"/>
                    </a:cubicBezTo>
                    <a:cubicBezTo>
                      <a:pt x="6784" y="918"/>
                      <a:pt x="6804" y="1137"/>
                      <a:pt x="6645" y="1336"/>
                    </a:cubicBezTo>
                    <a:cubicBezTo>
                      <a:pt x="6118" y="1408"/>
                      <a:pt x="5609" y="1498"/>
                      <a:pt x="5070" y="1498"/>
                    </a:cubicBezTo>
                    <a:cubicBezTo>
                      <a:pt x="5018" y="1498"/>
                      <a:pt x="4966" y="1497"/>
                      <a:pt x="4914" y="1495"/>
                    </a:cubicBezTo>
                    <a:cubicBezTo>
                      <a:pt x="4775" y="1177"/>
                      <a:pt x="4795" y="839"/>
                      <a:pt x="4814" y="480"/>
                    </a:cubicBezTo>
                    <a:cubicBezTo>
                      <a:pt x="5391" y="421"/>
                      <a:pt x="5869" y="401"/>
                      <a:pt x="6366" y="401"/>
                    </a:cubicBezTo>
                    <a:cubicBezTo>
                      <a:pt x="6389" y="395"/>
                      <a:pt x="6411" y="393"/>
                      <a:pt x="6432" y="393"/>
                    </a:cubicBezTo>
                    <a:close/>
                    <a:moveTo>
                      <a:pt x="1863" y="462"/>
                    </a:moveTo>
                    <a:cubicBezTo>
                      <a:pt x="2102" y="462"/>
                      <a:pt x="2341" y="477"/>
                      <a:pt x="2586" y="520"/>
                    </a:cubicBezTo>
                    <a:cubicBezTo>
                      <a:pt x="2567" y="839"/>
                      <a:pt x="2567" y="1097"/>
                      <a:pt x="2567" y="1376"/>
                    </a:cubicBezTo>
                    <a:cubicBezTo>
                      <a:pt x="2567" y="1535"/>
                      <a:pt x="2467" y="1614"/>
                      <a:pt x="2308" y="1634"/>
                    </a:cubicBezTo>
                    <a:cubicBezTo>
                      <a:pt x="2129" y="1634"/>
                      <a:pt x="1970" y="1634"/>
                      <a:pt x="1791" y="1674"/>
                    </a:cubicBezTo>
                    <a:cubicBezTo>
                      <a:pt x="1532" y="1694"/>
                      <a:pt x="1274" y="1714"/>
                      <a:pt x="995" y="1734"/>
                    </a:cubicBezTo>
                    <a:cubicBezTo>
                      <a:pt x="951" y="1740"/>
                      <a:pt x="911" y="1743"/>
                      <a:pt x="874" y="1743"/>
                    </a:cubicBezTo>
                    <a:cubicBezTo>
                      <a:pt x="680" y="1743"/>
                      <a:pt x="588" y="1650"/>
                      <a:pt x="537" y="1415"/>
                    </a:cubicBezTo>
                    <a:cubicBezTo>
                      <a:pt x="498" y="1137"/>
                      <a:pt x="478" y="839"/>
                      <a:pt x="577" y="520"/>
                    </a:cubicBezTo>
                    <a:cubicBezTo>
                      <a:pt x="1021" y="508"/>
                      <a:pt x="1441" y="462"/>
                      <a:pt x="1863" y="462"/>
                    </a:cubicBezTo>
                    <a:close/>
                    <a:moveTo>
                      <a:pt x="6793" y="1"/>
                    </a:moveTo>
                    <a:cubicBezTo>
                      <a:pt x="6777" y="1"/>
                      <a:pt x="6761" y="1"/>
                      <a:pt x="6744" y="3"/>
                    </a:cubicBezTo>
                    <a:cubicBezTo>
                      <a:pt x="6446" y="23"/>
                      <a:pt x="6107" y="83"/>
                      <a:pt x="5809" y="83"/>
                    </a:cubicBezTo>
                    <a:cubicBezTo>
                      <a:pt x="5391" y="102"/>
                      <a:pt x="4974" y="102"/>
                      <a:pt x="4556" y="102"/>
                    </a:cubicBezTo>
                    <a:cubicBezTo>
                      <a:pt x="4297" y="102"/>
                      <a:pt x="4257" y="202"/>
                      <a:pt x="4297" y="480"/>
                    </a:cubicBezTo>
                    <a:cubicBezTo>
                      <a:pt x="4317" y="580"/>
                      <a:pt x="4297" y="640"/>
                      <a:pt x="4297" y="779"/>
                    </a:cubicBezTo>
                    <a:cubicBezTo>
                      <a:pt x="3820" y="799"/>
                      <a:pt x="3382" y="819"/>
                      <a:pt x="2925" y="839"/>
                    </a:cubicBezTo>
                    <a:cubicBezTo>
                      <a:pt x="2905" y="699"/>
                      <a:pt x="2905" y="580"/>
                      <a:pt x="2885" y="480"/>
                    </a:cubicBezTo>
                    <a:cubicBezTo>
                      <a:pt x="2865" y="341"/>
                      <a:pt x="2825" y="222"/>
                      <a:pt x="2805" y="83"/>
                    </a:cubicBezTo>
                    <a:cubicBezTo>
                      <a:pt x="1890" y="282"/>
                      <a:pt x="975" y="142"/>
                      <a:pt x="20" y="301"/>
                    </a:cubicBezTo>
                    <a:cubicBezTo>
                      <a:pt x="199" y="898"/>
                      <a:pt x="0" y="1475"/>
                      <a:pt x="179" y="2012"/>
                    </a:cubicBezTo>
                    <a:cubicBezTo>
                      <a:pt x="219" y="2072"/>
                      <a:pt x="279" y="2092"/>
                      <a:pt x="299" y="2092"/>
                    </a:cubicBezTo>
                    <a:cubicBezTo>
                      <a:pt x="457" y="2109"/>
                      <a:pt x="616" y="2116"/>
                      <a:pt x="775" y="2116"/>
                    </a:cubicBezTo>
                    <a:cubicBezTo>
                      <a:pt x="1351" y="2116"/>
                      <a:pt x="1925" y="2024"/>
                      <a:pt x="2487" y="1992"/>
                    </a:cubicBezTo>
                    <a:cubicBezTo>
                      <a:pt x="2706" y="1992"/>
                      <a:pt x="2905" y="1813"/>
                      <a:pt x="2925" y="1535"/>
                    </a:cubicBezTo>
                    <a:cubicBezTo>
                      <a:pt x="2925" y="1475"/>
                      <a:pt x="2964" y="1376"/>
                      <a:pt x="2984" y="1236"/>
                    </a:cubicBezTo>
                    <a:cubicBezTo>
                      <a:pt x="3422" y="1216"/>
                      <a:pt x="3860" y="1177"/>
                      <a:pt x="4277" y="1137"/>
                    </a:cubicBezTo>
                    <a:lnTo>
                      <a:pt x="4277" y="1137"/>
                    </a:lnTo>
                    <a:cubicBezTo>
                      <a:pt x="4596" y="1336"/>
                      <a:pt x="4218" y="1694"/>
                      <a:pt x="4496" y="1873"/>
                    </a:cubicBezTo>
                    <a:cubicBezTo>
                      <a:pt x="4668" y="1822"/>
                      <a:pt x="4854" y="1726"/>
                      <a:pt x="5017" y="1726"/>
                    </a:cubicBezTo>
                    <a:cubicBezTo>
                      <a:pt x="5043" y="1726"/>
                      <a:pt x="5068" y="1728"/>
                      <a:pt x="5093" y="1734"/>
                    </a:cubicBezTo>
                    <a:cubicBezTo>
                      <a:pt x="5216" y="1767"/>
                      <a:pt x="5338" y="1779"/>
                      <a:pt x="5459" y="1779"/>
                    </a:cubicBezTo>
                    <a:cubicBezTo>
                      <a:pt x="5756" y="1779"/>
                      <a:pt x="6050" y="1709"/>
                      <a:pt x="6355" y="1709"/>
                    </a:cubicBezTo>
                    <a:cubicBezTo>
                      <a:pt x="6450" y="1709"/>
                      <a:pt x="6547" y="1716"/>
                      <a:pt x="6645" y="1734"/>
                    </a:cubicBezTo>
                    <a:cubicBezTo>
                      <a:pt x="6663" y="1737"/>
                      <a:pt x="6682" y="1739"/>
                      <a:pt x="6701" y="1739"/>
                    </a:cubicBezTo>
                    <a:cubicBezTo>
                      <a:pt x="6879" y="1739"/>
                      <a:pt x="7044" y="1574"/>
                      <a:pt x="7062" y="1376"/>
                    </a:cubicBezTo>
                    <a:cubicBezTo>
                      <a:pt x="7082" y="998"/>
                      <a:pt x="7082" y="640"/>
                      <a:pt x="7082" y="282"/>
                    </a:cubicBezTo>
                    <a:cubicBezTo>
                      <a:pt x="7082" y="99"/>
                      <a:pt x="6965" y="1"/>
                      <a:pt x="6793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17;p19">
                <a:extLst>
                  <a:ext uri="{FF2B5EF4-FFF2-40B4-BE49-F238E27FC236}">
                    <a16:creationId xmlns:a16="http://schemas.microsoft.com/office/drawing/2014/main" id="{799E5ED8-797B-2F44-9B6D-541C27200C59}"/>
                  </a:ext>
                </a:extLst>
              </p:cNvPr>
              <p:cNvSpPr/>
              <p:nvPr/>
            </p:nvSpPr>
            <p:spPr>
              <a:xfrm>
                <a:off x="7680014" y="2415666"/>
                <a:ext cx="199748" cy="65991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039" extrusionOk="0">
                    <a:moveTo>
                      <a:pt x="3104" y="0"/>
                    </a:moveTo>
                    <a:cubicBezTo>
                      <a:pt x="2985" y="100"/>
                      <a:pt x="2845" y="159"/>
                      <a:pt x="2746" y="259"/>
                    </a:cubicBezTo>
                    <a:cubicBezTo>
                      <a:pt x="2627" y="338"/>
                      <a:pt x="2527" y="498"/>
                      <a:pt x="2408" y="537"/>
                    </a:cubicBezTo>
                    <a:cubicBezTo>
                      <a:pt x="2150" y="645"/>
                      <a:pt x="1890" y="698"/>
                      <a:pt x="1633" y="698"/>
                    </a:cubicBezTo>
                    <a:cubicBezTo>
                      <a:pt x="1274" y="698"/>
                      <a:pt x="922" y="595"/>
                      <a:pt x="597" y="398"/>
                    </a:cubicBezTo>
                    <a:cubicBezTo>
                      <a:pt x="478" y="338"/>
                      <a:pt x="399" y="259"/>
                      <a:pt x="299" y="219"/>
                    </a:cubicBezTo>
                    <a:cubicBezTo>
                      <a:pt x="274" y="211"/>
                      <a:pt x="243" y="206"/>
                      <a:pt x="212" y="206"/>
                    </a:cubicBezTo>
                    <a:cubicBezTo>
                      <a:pt x="167" y="206"/>
                      <a:pt x="123" y="216"/>
                      <a:pt x="100" y="239"/>
                    </a:cubicBezTo>
                    <a:cubicBezTo>
                      <a:pt x="1" y="299"/>
                      <a:pt x="21" y="398"/>
                      <a:pt x="60" y="498"/>
                    </a:cubicBezTo>
                    <a:cubicBezTo>
                      <a:pt x="60" y="537"/>
                      <a:pt x="120" y="597"/>
                      <a:pt x="160" y="617"/>
                    </a:cubicBezTo>
                    <a:cubicBezTo>
                      <a:pt x="359" y="736"/>
                      <a:pt x="538" y="895"/>
                      <a:pt x="757" y="935"/>
                    </a:cubicBezTo>
                    <a:cubicBezTo>
                      <a:pt x="1011" y="1005"/>
                      <a:pt x="1259" y="1038"/>
                      <a:pt x="1503" y="1038"/>
                    </a:cubicBezTo>
                    <a:cubicBezTo>
                      <a:pt x="1888" y="1038"/>
                      <a:pt x="2261" y="954"/>
                      <a:pt x="2627" y="796"/>
                    </a:cubicBezTo>
                    <a:cubicBezTo>
                      <a:pt x="2905" y="657"/>
                      <a:pt x="3044" y="458"/>
                      <a:pt x="3144" y="199"/>
                    </a:cubicBezTo>
                    <a:cubicBezTo>
                      <a:pt x="3184" y="140"/>
                      <a:pt x="3124" y="100"/>
                      <a:pt x="310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18;p19">
                <a:extLst>
                  <a:ext uri="{FF2B5EF4-FFF2-40B4-BE49-F238E27FC236}">
                    <a16:creationId xmlns:a16="http://schemas.microsoft.com/office/drawing/2014/main" id="{0363C9E3-EC2D-844F-93AF-13E96139036E}"/>
                  </a:ext>
                </a:extLst>
              </p:cNvPr>
              <p:cNvSpPr/>
              <p:nvPr/>
            </p:nvSpPr>
            <p:spPr>
              <a:xfrm>
                <a:off x="7756173" y="2291815"/>
                <a:ext cx="27478" cy="9355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473" extrusionOk="0">
                    <a:moveTo>
                      <a:pt x="239" y="1"/>
                    </a:moveTo>
                    <a:cubicBezTo>
                      <a:pt x="139" y="1"/>
                      <a:pt x="40" y="100"/>
                      <a:pt x="40" y="220"/>
                    </a:cubicBezTo>
                    <a:lnTo>
                      <a:pt x="40" y="777"/>
                    </a:lnTo>
                    <a:lnTo>
                      <a:pt x="0" y="976"/>
                    </a:lnTo>
                    <a:cubicBezTo>
                      <a:pt x="0" y="1095"/>
                      <a:pt x="0" y="1214"/>
                      <a:pt x="20" y="1314"/>
                    </a:cubicBezTo>
                    <a:cubicBezTo>
                      <a:pt x="20" y="1393"/>
                      <a:pt x="119" y="1473"/>
                      <a:pt x="179" y="1473"/>
                    </a:cubicBezTo>
                    <a:cubicBezTo>
                      <a:pt x="239" y="1473"/>
                      <a:pt x="318" y="1413"/>
                      <a:pt x="378" y="1373"/>
                    </a:cubicBezTo>
                    <a:cubicBezTo>
                      <a:pt x="418" y="1354"/>
                      <a:pt x="438" y="1274"/>
                      <a:pt x="438" y="1214"/>
                    </a:cubicBezTo>
                    <a:lnTo>
                      <a:pt x="438" y="180"/>
                    </a:lnTo>
                    <a:cubicBezTo>
                      <a:pt x="438" y="80"/>
                      <a:pt x="338" y="1"/>
                      <a:pt x="23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19;p19">
                <a:extLst>
                  <a:ext uri="{FF2B5EF4-FFF2-40B4-BE49-F238E27FC236}">
                    <a16:creationId xmlns:a16="http://schemas.microsoft.com/office/drawing/2014/main" id="{2BA9CB49-92C6-F74F-A381-F296CE77C2B1}"/>
                  </a:ext>
                </a:extLst>
              </p:cNvPr>
              <p:cNvSpPr/>
              <p:nvPr/>
            </p:nvSpPr>
            <p:spPr>
              <a:xfrm>
                <a:off x="7877187" y="1943127"/>
                <a:ext cx="141091" cy="102069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607" extrusionOk="0">
                    <a:moveTo>
                      <a:pt x="1" y="0"/>
                    </a:moveTo>
                    <a:cubicBezTo>
                      <a:pt x="1" y="398"/>
                      <a:pt x="140" y="617"/>
                      <a:pt x="339" y="816"/>
                    </a:cubicBezTo>
                    <a:cubicBezTo>
                      <a:pt x="637" y="1114"/>
                      <a:pt x="995" y="1313"/>
                      <a:pt x="1373" y="1512"/>
                    </a:cubicBezTo>
                    <a:cubicBezTo>
                      <a:pt x="1497" y="1587"/>
                      <a:pt x="1644" y="1607"/>
                      <a:pt x="1790" y="1607"/>
                    </a:cubicBezTo>
                    <a:cubicBezTo>
                      <a:pt x="1879" y="1607"/>
                      <a:pt x="1967" y="1599"/>
                      <a:pt x="2050" y="1592"/>
                    </a:cubicBezTo>
                    <a:cubicBezTo>
                      <a:pt x="2169" y="1572"/>
                      <a:pt x="2249" y="1492"/>
                      <a:pt x="2249" y="1313"/>
                    </a:cubicBezTo>
                    <a:cubicBezTo>
                      <a:pt x="2169" y="1293"/>
                      <a:pt x="2129" y="1234"/>
                      <a:pt x="2050" y="1234"/>
                    </a:cubicBezTo>
                    <a:cubicBezTo>
                      <a:pt x="1592" y="1194"/>
                      <a:pt x="1234" y="975"/>
                      <a:pt x="876" y="677"/>
                    </a:cubicBezTo>
                    <a:cubicBezTo>
                      <a:pt x="697" y="518"/>
                      <a:pt x="558" y="339"/>
                      <a:pt x="379" y="199"/>
                    </a:cubicBezTo>
                    <a:cubicBezTo>
                      <a:pt x="279" y="120"/>
                      <a:pt x="180" y="100"/>
                      <a:pt x="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20;p19">
                <a:extLst>
                  <a:ext uri="{FF2B5EF4-FFF2-40B4-BE49-F238E27FC236}">
                    <a16:creationId xmlns:a16="http://schemas.microsoft.com/office/drawing/2014/main" id="{ADBAD62D-D64D-2548-B958-CE0CC9F7F6DC}"/>
                  </a:ext>
                </a:extLst>
              </p:cNvPr>
              <p:cNvSpPr/>
              <p:nvPr/>
            </p:nvSpPr>
            <p:spPr>
              <a:xfrm>
                <a:off x="7611383" y="2232430"/>
                <a:ext cx="52509" cy="42873"/>
              </a:xfrm>
              <a:custGeom>
                <a:avLst/>
                <a:gdLst/>
                <a:ahLst/>
                <a:cxnLst/>
                <a:rect l="l" t="t" r="r" b="b"/>
                <a:pathLst>
                  <a:path w="837" h="675" extrusionOk="0">
                    <a:moveTo>
                      <a:pt x="408" y="1"/>
                    </a:moveTo>
                    <a:cubicBezTo>
                      <a:pt x="368" y="1"/>
                      <a:pt x="330" y="7"/>
                      <a:pt x="299" y="21"/>
                    </a:cubicBezTo>
                    <a:cubicBezTo>
                      <a:pt x="100" y="61"/>
                      <a:pt x="1" y="299"/>
                      <a:pt x="40" y="458"/>
                    </a:cubicBezTo>
                    <a:cubicBezTo>
                      <a:pt x="88" y="586"/>
                      <a:pt x="187" y="675"/>
                      <a:pt x="316" y="675"/>
                    </a:cubicBezTo>
                    <a:cubicBezTo>
                      <a:pt x="348" y="675"/>
                      <a:pt x="383" y="669"/>
                      <a:pt x="418" y="657"/>
                    </a:cubicBezTo>
                    <a:cubicBezTo>
                      <a:pt x="538" y="637"/>
                      <a:pt x="657" y="558"/>
                      <a:pt x="757" y="498"/>
                    </a:cubicBezTo>
                    <a:cubicBezTo>
                      <a:pt x="816" y="458"/>
                      <a:pt x="816" y="359"/>
                      <a:pt x="836" y="319"/>
                    </a:cubicBezTo>
                    <a:cubicBezTo>
                      <a:pt x="816" y="259"/>
                      <a:pt x="816" y="220"/>
                      <a:pt x="816" y="200"/>
                    </a:cubicBezTo>
                    <a:cubicBezTo>
                      <a:pt x="724" y="76"/>
                      <a:pt x="548" y="1"/>
                      <a:pt x="40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21;p19">
                <a:extLst>
                  <a:ext uri="{FF2B5EF4-FFF2-40B4-BE49-F238E27FC236}">
                    <a16:creationId xmlns:a16="http://schemas.microsoft.com/office/drawing/2014/main" id="{ADDC6593-7EB8-D04C-9476-21E9DA410F7A}"/>
                  </a:ext>
                </a:extLst>
              </p:cNvPr>
              <p:cNvSpPr/>
              <p:nvPr/>
            </p:nvSpPr>
            <p:spPr>
              <a:xfrm>
                <a:off x="7879697" y="2219791"/>
                <a:ext cx="50000" cy="44397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99" extrusionOk="0">
                    <a:moveTo>
                      <a:pt x="339" y="1"/>
                    </a:moveTo>
                    <a:cubicBezTo>
                      <a:pt x="120" y="1"/>
                      <a:pt x="1" y="120"/>
                      <a:pt x="1" y="339"/>
                    </a:cubicBezTo>
                    <a:cubicBezTo>
                      <a:pt x="1" y="538"/>
                      <a:pt x="120" y="657"/>
                      <a:pt x="299" y="697"/>
                    </a:cubicBezTo>
                    <a:cubicBezTo>
                      <a:pt x="311" y="698"/>
                      <a:pt x="323" y="699"/>
                      <a:pt x="336" y="699"/>
                    </a:cubicBezTo>
                    <a:cubicBezTo>
                      <a:pt x="563" y="699"/>
                      <a:pt x="796" y="528"/>
                      <a:pt x="796" y="339"/>
                    </a:cubicBezTo>
                    <a:cubicBezTo>
                      <a:pt x="796" y="140"/>
                      <a:pt x="597" y="1"/>
                      <a:pt x="33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A0D8AF0-4EBA-A74A-B37C-DBD64B9FDF02}"/>
              </a:ext>
            </a:extLst>
          </p:cNvPr>
          <p:cNvGrpSpPr/>
          <p:nvPr/>
        </p:nvGrpSpPr>
        <p:grpSpPr>
          <a:xfrm>
            <a:off x="1993929" y="795052"/>
            <a:ext cx="6580635" cy="910953"/>
            <a:chOff x="1993929" y="852474"/>
            <a:chExt cx="6580635" cy="910953"/>
          </a:xfrm>
        </p:grpSpPr>
        <p:pic>
          <p:nvPicPr>
            <p:cNvPr id="66" name="Picture 6">
              <a:extLst>
                <a:ext uri="{FF2B5EF4-FFF2-40B4-BE49-F238E27FC236}">
                  <a16:creationId xmlns:a16="http://schemas.microsoft.com/office/drawing/2014/main" id="{346CA87D-A035-EF4F-BFC1-3DA58FA5B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993929" y="852474"/>
              <a:ext cx="446783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Google Shape;515;p29">
              <a:extLst>
                <a:ext uri="{FF2B5EF4-FFF2-40B4-BE49-F238E27FC236}">
                  <a16:creationId xmlns:a16="http://schemas.microsoft.com/office/drawing/2014/main" id="{775C3890-9C88-2B40-844A-9050B2E56B7D}"/>
                </a:ext>
              </a:extLst>
            </p:cNvPr>
            <p:cNvSpPr txBox="1">
              <a:spLocks/>
            </p:cNvSpPr>
            <p:nvPr/>
          </p:nvSpPr>
          <p:spPr>
            <a:xfrm>
              <a:off x="2440711" y="948638"/>
              <a:ext cx="6133853" cy="814789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웹 앱 결과물 뿐만 아니라</a:t>
              </a:r>
              <a:r>
                <a:rPr lang="en-US" altLang="ko-KR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,</a:t>
              </a:r>
              <a:r>
                <a:rPr lang="ko-KR" altLang="en-US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디자인시스템을 함께 만들어 팀 내 소통 가능하고</a:t>
              </a:r>
              <a:r>
                <a:rPr lang="en-US" altLang="ko-KR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,</a:t>
              </a:r>
              <a:r>
                <a:rPr lang="ko-KR" altLang="en-US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쉽게 확장할 수 있도록 개발하기</a:t>
              </a:r>
              <a:endParaRPr lang="en-US" altLang="ko-KR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</p:grpSp>
      <p:sp>
        <p:nvSpPr>
          <p:cNvPr id="95" name="Google Shape;823;p33">
            <a:extLst>
              <a:ext uri="{FF2B5EF4-FFF2-40B4-BE49-F238E27FC236}">
                <a16:creationId xmlns:a16="http://schemas.microsoft.com/office/drawing/2014/main" id="{6622A2FC-3596-F648-B052-3EDB787F4EEC}"/>
              </a:ext>
            </a:extLst>
          </p:cNvPr>
          <p:cNvSpPr txBox="1">
            <a:spLocks/>
          </p:cNvSpPr>
          <p:nvPr/>
        </p:nvSpPr>
        <p:spPr>
          <a:xfrm>
            <a:off x="655451" y="3838290"/>
            <a:ext cx="3217302" cy="1102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트렌드 대시보드 형태의 웹 애플리케이션 구현</a:t>
            </a:r>
            <a:endParaRPr lang="en-US" altLang="ko-KR" sz="8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  <a:cs typeface="Anaheim"/>
              <a:sym typeface="Anaheim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차트 라이브러리를 사용한 통계 데이터 시각화</a:t>
            </a:r>
            <a:endParaRPr lang="en-US" altLang="ko-KR" sz="8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  <a:cs typeface="Anaheim"/>
              <a:sym typeface="Anaheim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웹소켓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 통신으로 실시간 </a:t>
            </a:r>
            <a:r>
              <a:rPr lang="ko-KR" altLang="en-US" sz="8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피드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 구현</a:t>
            </a:r>
            <a:endParaRPr lang="en-US" altLang="ko-KR" sz="8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  <a:cs typeface="Anaheim"/>
              <a:sym typeface="Anaheim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JWT</a:t>
            </a:r>
            <a:r>
              <a:rPr lang="ko-KR" altLang="en-US" sz="8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 토큰 기반 인증 서버 구현 및 소셜 로그인</a:t>
            </a:r>
            <a:endParaRPr lang="en-US" altLang="ko-KR" sz="8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  <a:cs typeface="Anaheim"/>
              <a:sym typeface="Anaheim"/>
            </a:endParaRPr>
          </a:p>
        </p:txBody>
      </p:sp>
      <p:sp>
        <p:nvSpPr>
          <p:cNvPr id="111" name="Google Shape;825;p33">
            <a:extLst>
              <a:ext uri="{FF2B5EF4-FFF2-40B4-BE49-F238E27FC236}">
                <a16:creationId xmlns:a16="http://schemas.microsoft.com/office/drawing/2014/main" id="{70AC61FA-CC71-9345-B717-981BD5500402}"/>
              </a:ext>
            </a:extLst>
          </p:cNvPr>
          <p:cNvSpPr txBox="1">
            <a:spLocks/>
          </p:cNvSpPr>
          <p:nvPr/>
        </p:nvSpPr>
        <p:spPr>
          <a:xfrm>
            <a:off x="318506" y="1678785"/>
            <a:ext cx="1514029" cy="40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b="1" dirty="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역할</a:t>
            </a:r>
            <a:endParaRPr lang="en-US" sz="1200" b="1" dirty="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Google Shape;825;p33">
            <a:extLst>
              <a:ext uri="{FF2B5EF4-FFF2-40B4-BE49-F238E27FC236}">
                <a16:creationId xmlns:a16="http://schemas.microsoft.com/office/drawing/2014/main" id="{8F514201-D11E-9841-912D-A3DDB9328F16}"/>
              </a:ext>
            </a:extLst>
          </p:cNvPr>
          <p:cNvSpPr txBox="1">
            <a:spLocks/>
          </p:cNvSpPr>
          <p:nvPr/>
        </p:nvSpPr>
        <p:spPr>
          <a:xfrm>
            <a:off x="4257003" y="1689983"/>
            <a:ext cx="1559138" cy="40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b="1" dirty="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목표</a:t>
            </a:r>
            <a:endParaRPr lang="en-US" sz="1200" b="1" dirty="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Google Shape;823;p33">
            <a:extLst>
              <a:ext uri="{FF2B5EF4-FFF2-40B4-BE49-F238E27FC236}">
                <a16:creationId xmlns:a16="http://schemas.microsoft.com/office/drawing/2014/main" id="{07B5AB37-BC72-4044-9000-E6435EFCFF6A}"/>
              </a:ext>
            </a:extLst>
          </p:cNvPr>
          <p:cNvSpPr txBox="1">
            <a:spLocks/>
          </p:cNvSpPr>
          <p:nvPr/>
        </p:nvSpPr>
        <p:spPr>
          <a:xfrm>
            <a:off x="4203215" y="1975435"/>
            <a:ext cx="4605102" cy="2984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대시보드 웹 애플리케이션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(Web app)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기획 및 디자인부터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개발까지 담당하여 완성하기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 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백엔드를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ExpressJS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구성했을 때 느꼈던 구조를 잡는데 불편했던 경험과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TypeScript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migration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하면서 느낀 불편함을 </a:t>
            </a:r>
            <a:r>
              <a:rPr lang="en-US" altLang="ko-KR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NestJS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사용하며 개선할 수 있는지 학습 및 적용하기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API Gateway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Token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기반 인증을 적용하면서 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확장가능한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MSA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구조 경험하기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Adobe XD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또는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Figma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등 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프로토타입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툴을 사용하여 컴포넌트 및 테마를 디자인하고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Storybook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사용해 문서화한 디자인시스템을 개발하여 팀끼리 또는 앞으로 디자이너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개발자가 협업하는데 도움이 되는 실전 경험 터득하기 →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Storybook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다양한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addon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들을 적용해보며 유용한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addon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들 파악하기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CSS box-shadow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제대로 이해하기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시각화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 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리액트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차트 라이브러리를 사용하여 꺾은 선 차트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막대 차트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도넛 차트 만들기 → 더 나아가서 직접 </a:t>
            </a:r>
            <a:r>
              <a:rPr lang="en-US" altLang="ko-KR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svg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활용해 차트 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구현해보기</a:t>
            </a:r>
            <a:endParaRPr lang="ko-KR" altLang="en-US" sz="75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React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웹소켓을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접목시켜 실시간 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피드를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구현하는 방법을 터득하고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블로그 글 작성하기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상태 관리 라이브러리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(Redux or Recoil or </a:t>
            </a:r>
            <a:r>
              <a:rPr lang="en-US" altLang="ko-KR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MobX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각각 사용하여 토이 프로젝트를 해보고 비교하며 장단점 파악 및 마음에 드는 보일러플레이트 구성하기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TypeScript + React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프로젝트에 </a:t>
            </a:r>
            <a:r>
              <a:rPr lang="en-US" altLang="ko-KR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ESLint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+ Prettier + husky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등을 적용한 나만의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react-app boilerplate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구성하고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오픈소스화하고 블로그 글 작성하기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),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팀 내 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브랜치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및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Commit 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규칙에 따라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GitLab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으로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z="75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레포지토리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및 소스 코드를 깔끔하게 관리하기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이번 프로젝트를 하면서 새롭게 접한 기술이나 어려웠던 이슈 해결에 대해 문서화하기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최소 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5</a:t>
            </a:r>
            <a:r>
              <a:rPr lang="ko-KR" altLang="en-US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</a:t>
            </a:r>
            <a:r>
              <a:rPr lang="en-US" altLang="ko-KR" sz="75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</p:txBody>
      </p:sp>
      <p:pic>
        <p:nvPicPr>
          <p:cNvPr id="32" name="Picture 31" descr="A picture containing jack&#10;&#10;Description automatically generated">
            <a:extLst>
              <a:ext uri="{FF2B5EF4-FFF2-40B4-BE49-F238E27FC236}">
                <a16:creationId xmlns:a16="http://schemas.microsoft.com/office/drawing/2014/main" id="{F6B9681C-FF6B-184C-AE89-DBB9E0DA63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20" t="66946" r="45655" b="3815"/>
          <a:stretch/>
        </p:blipFill>
        <p:spPr>
          <a:xfrm rot="5400000">
            <a:off x="2161781" y="2232961"/>
            <a:ext cx="1456544" cy="1345467"/>
          </a:xfrm>
          <a:prstGeom prst="rect">
            <a:avLst/>
          </a:prstGeom>
        </p:spPr>
      </p:pic>
      <p:pic>
        <p:nvPicPr>
          <p:cNvPr id="33" name="Picture 32" descr="A picture containing jack&#10;&#10;Description automatically generated">
            <a:extLst>
              <a:ext uri="{FF2B5EF4-FFF2-40B4-BE49-F238E27FC236}">
                <a16:creationId xmlns:a16="http://schemas.microsoft.com/office/drawing/2014/main" id="{F847BCD5-3CC6-E34F-B832-F15F19D2CE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7" t="25932" r="78004" b="40006"/>
          <a:stretch/>
        </p:blipFill>
        <p:spPr>
          <a:xfrm rot="5400000">
            <a:off x="683602" y="2185674"/>
            <a:ext cx="1445214" cy="14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2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6C38D17-D009-8847-916E-22E50EF208C5}"/>
              </a:ext>
            </a:extLst>
          </p:cNvPr>
          <p:cNvGrpSpPr/>
          <p:nvPr/>
        </p:nvGrpSpPr>
        <p:grpSpPr>
          <a:xfrm>
            <a:off x="-355977" y="160461"/>
            <a:ext cx="6142053" cy="605571"/>
            <a:chOff x="-355975" y="331468"/>
            <a:chExt cx="3408066" cy="605571"/>
          </a:xfrm>
        </p:grpSpPr>
        <p:sp>
          <p:nvSpPr>
            <p:cNvPr id="7" name="Google Shape;784;p32">
              <a:extLst>
                <a:ext uri="{FF2B5EF4-FFF2-40B4-BE49-F238E27FC236}">
                  <a16:creationId xmlns:a16="http://schemas.microsoft.com/office/drawing/2014/main" id="{07695711-2073-D540-BDBE-93F43F692F3A}"/>
                </a:ext>
              </a:extLst>
            </p:cNvPr>
            <p:cNvSpPr/>
            <p:nvPr/>
          </p:nvSpPr>
          <p:spPr>
            <a:xfrm>
              <a:off x="-355975" y="331468"/>
              <a:ext cx="3041863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" name="Google Shape;786;p32">
              <a:extLst>
                <a:ext uri="{FF2B5EF4-FFF2-40B4-BE49-F238E27FC236}">
                  <a16:creationId xmlns:a16="http://schemas.microsoft.com/office/drawing/2014/main" id="{A1452BF1-29BE-0346-9022-CF9FEB4944D4}"/>
                </a:ext>
              </a:extLst>
            </p:cNvPr>
            <p:cNvSpPr/>
            <p:nvPr/>
          </p:nvSpPr>
          <p:spPr>
            <a:xfrm>
              <a:off x="-269248" y="390847"/>
              <a:ext cx="3041863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" name="제목 2">
              <a:extLst>
                <a:ext uri="{FF2B5EF4-FFF2-40B4-BE49-F238E27FC236}">
                  <a16:creationId xmlns:a16="http://schemas.microsoft.com/office/drawing/2014/main" id="{AA366A62-0B20-5B41-82DF-6BE8256DF112}"/>
                </a:ext>
              </a:extLst>
            </p:cNvPr>
            <p:cNvSpPr txBox="1">
              <a:spLocks/>
            </p:cNvSpPr>
            <p:nvPr/>
          </p:nvSpPr>
          <p:spPr>
            <a:xfrm>
              <a:off x="-142609" y="474698"/>
              <a:ext cx="3194700" cy="395049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05 </a:t>
              </a:r>
              <a:r>
                <a:rPr lang="ko-KR" altLang="en-US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프로젝트 </a:t>
              </a:r>
              <a:r>
                <a:rPr lang="ko-KR" altLang="en-US" sz="1600" b="1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관리 계획</a:t>
              </a:r>
              <a:r>
                <a:rPr lang="en-US" altLang="ko-KR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 –</a:t>
              </a:r>
              <a:r>
                <a:rPr lang="ko-KR" altLang="en-US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 매니지먼트 요소 및 관리 방안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86F3ADC-6363-1145-8FF2-DC8482D70C46}"/>
              </a:ext>
            </a:extLst>
          </p:cNvPr>
          <p:cNvGrpSpPr/>
          <p:nvPr/>
        </p:nvGrpSpPr>
        <p:grpSpPr>
          <a:xfrm>
            <a:off x="1161094" y="925702"/>
            <a:ext cx="6991665" cy="4094679"/>
            <a:chOff x="1278431" y="767341"/>
            <a:chExt cx="6360769" cy="4094679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FD4C2912-81B7-B04D-B3C5-EC1C1FEF7223}"/>
                </a:ext>
              </a:extLst>
            </p:cNvPr>
            <p:cNvGrpSpPr/>
            <p:nvPr/>
          </p:nvGrpSpPr>
          <p:grpSpPr>
            <a:xfrm>
              <a:off x="1278431" y="767341"/>
              <a:ext cx="3133922" cy="2307035"/>
              <a:chOff x="186968" y="767341"/>
              <a:chExt cx="3133922" cy="2307035"/>
            </a:xfrm>
          </p:grpSpPr>
          <p:sp>
            <p:nvSpPr>
              <p:cNvPr id="36" name="Google Shape;823;p33">
                <a:extLst>
                  <a:ext uri="{FF2B5EF4-FFF2-40B4-BE49-F238E27FC236}">
                    <a16:creationId xmlns:a16="http://schemas.microsoft.com/office/drawing/2014/main" id="{09791D3A-B592-FB47-A8EC-0E2B8DACDB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968" y="1354439"/>
                <a:ext cx="3133922" cy="171993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팀 프로젝트 기간을 단계별로 나눠 각 단계의 목표를 정하고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목표에 맞춰 각자의 기능을 개발한다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해야 할 일의 우선순위를 파악하고 작은 단위로 일을 나누어 체계적으로 진행한다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각자 약속한 개발 일정을 준수하자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일정을 지키지 못하면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납득할 수 있는 이유가 있어야 한다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.)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매일 스크럼미팅을 통해 각자의 진행 상황을 공유한다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endPara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B988FF37-F56E-FB4D-9ABC-7561C68A5C68}"/>
                  </a:ext>
                </a:extLst>
              </p:cNvPr>
              <p:cNvGrpSpPr/>
              <p:nvPr/>
            </p:nvGrpSpPr>
            <p:grpSpPr>
              <a:xfrm>
                <a:off x="265369" y="767341"/>
                <a:ext cx="1523892" cy="624401"/>
                <a:chOff x="394395" y="743954"/>
                <a:chExt cx="1523892" cy="624401"/>
              </a:xfrm>
            </p:grpSpPr>
            <p:sp>
              <p:nvSpPr>
                <p:cNvPr id="38" name="Google Shape;821;p33">
                  <a:extLst>
                    <a:ext uri="{FF2B5EF4-FFF2-40B4-BE49-F238E27FC236}">
                      <a16:creationId xmlns:a16="http://schemas.microsoft.com/office/drawing/2014/main" id="{96A72630-F23F-BD43-B76C-D13AFC4F23F5}"/>
                    </a:ext>
                  </a:extLst>
                </p:cNvPr>
                <p:cNvSpPr/>
                <p:nvPr/>
              </p:nvSpPr>
              <p:spPr>
                <a:xfrm>
                  <a:off x="425176" y="967702"/>
                  <a:ext cx="1289560" cy="40065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9" name="Google Shape;822;p33">
                  <a:extLst>
                    <a:ext uri="{FF2B5EF4-FFF2-40B4-BE49-F238E27FC236}">
                      <a16:creationId xmlns:a16="http://schemas.microsoft.com/office/drawing/2014/main" id="{91C760C1-8EB2-3644-BD5F-E4F6863ABE64}"/>
                    </a:ext>
                  </a:extLst>
                </p:cNvPr>
                <p:cNvSpPr/>
                <p:nvPr/>
              </p:nvSpPr>
              <p:spPr>
                <a:xfrm>
                  <a:off x="394395" y="930401"/>
                  <a:ext cx="1289560" cy="400652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37" name="Google Shape;825;p33">
                  <a:extLst>
                    <a:ext uri="{FF2B5EF4-FFF2-40B4-BE49-F238E27FC236}">
                      <a16:creationId xmlns:a16="http://schemas.microsoft.com/office/drawing/2014/main" id="{DCB4BFE7-8AC9-5A4D-B6F7-FD34AB9C65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4258" y="743954"/>
                  <a:ext cx="1514029" cy="576300"/>
                </a:xfrm>
                <a:prstGeom prst="rect">
                  <a:avLst/>
                </a:prstGeom>
              </p:spPr>
              <p:txBody>
                <a:bodyPr spcFirstLastPara="1" wrap="square" lIns="91425" tIns="91425" rIns="91425" bIns="91425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100" b="1" dirty="0">
                      <a:solidFill>
                        <a:srgbClr val="434343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및 개발 일정</a:t>
                  </a:r>
                  <a:endParaRPr lang="en-US" sz="1100" b="1" dirty="0">
                    <a:solidFill>
                      <a:srgbClr val="43434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4ED0562-48A2-9B45-A057-BDF2AE5BBB50}"/>
                </a:ext>
              </a:extLst>
            </p:cNvPr>
            <p:cNvGrpSpPr/>
            <p:nvPr/>
          </p:nvGrpSpPr>
          <p:grpSpPr>
            <a:xfrm>
              <a:off x="4572000" y="767341"/>
              <a:ext cx="3067200" cy="1924033"/>
              <a:chOff x="2958217" y="767341"/>
              <a:chExt cx="3067200" cy="1924033"/>
            </a:xfrm>
          </p:grpSpPr>
          <p:sp>
            <p:nvSpPr>
              <p:cNvPr id="58" name="Google Shape;823;p33">
                <a:extLst>
                  <a:ext uri="{FF2B5EF4-FFF2-40B4-BE49-F238E27FC236}">
                    <a16:creationId xmlns:a16="http://schemas.microsoft.com/office/drawing/2014/main" id="{668E1E28-2889-F643-B2D4-69792C5FA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8217" y="1354440"/>
                <a:ext cx="3067200" cy="13369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이슈와 학습 내용에 대해 체계적이고 자세하게 기록하고 개발에 적용한다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ore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JIRA</a:t>
                </a: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:r>
                  <a:rPr lang="en-US" altLang="ko-Kore-KR" sz="900" dirty="0" err="1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gitlab</a:t>
                </a:r>
                <a:r>
                  <a:rPr lang="en-US" altLang="ko-Kore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활용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구조적인 고민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성능 및 최적화에 대한 고민보다는 우선 구현할 수 있는 것부터 구현하고 나중에 개선한다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리서치를 통해 공유하면 좋은 자료는 함께 공유한다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CD25A6F1-6AAD-8D41-BF84-60FA99ACA6CD}"/>
                  </a:ext>
                </a:extLst>
              </p:cNvPr>
              <p:cNvGrpSpPr/>
              <p:nvPr/>
            </p:nvGrpSpPr>
            <p:grpSpPr>
              <a:xfrm>
                <a:off x="3036618" y="767341"/>
                <a:ext cx="1523892" cy="624401"/>
                <a:chOff x="394395" y="743954"/>
                <a:chExt cx="1523892" cy="624401"/>
              </a:xfrm>
            </p:grpSpPr>
            <p:sp>
              <p:nvSpPr>
                <p:cNvPr id="60" name="Google Shape;821;p33">
                  <a:extLst>
                    <a:ext uri="{FF2B5EF4-FFF2-40B4-BE49-F238E27FC236}">
                      <a16:creationId xmlns:a16="http://schemas.microsoft.com/office/drawing/2014/main" id="{384F4E98-FE63-6545-9BBD-ACCE387EB101}"/>
                    </a:ext>
                  </a:extLst>
                </p:cNvPr>
                <p:cNvSpPr/>
                <p:nvPr/>
              </p:nvSpPr>
              <p:spPr>
                <a:xfrm>
                  <a:off x="425176" y="967702"/>
                  <a:ext cx="1289560" cy="40065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" name="Google Shape;822;p33">
                  <a:extLst>
                    <a:ext uri="{FF2B5EF4-FFF2-40B4-BE49-F238E27FC236}">
                      <a16:creationId xmlns:a16="http://schemas.microsoft.com/office/drawing/2014/main" id="{377B2C77-FE2C-044B-A23A-8C4BF8954753}"/>
                    </a:ext>
                  </a:extLst>
                </p:cNvPr>
                <p:cNvSpPr/>
                <p:nvPr/>
              </p:nvSpPr>
              <p:spPr>
                <a:xfrm>
                  <a:off x="394395" y="930401"/>
                  <a:ext cx="1289560" cy="400652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62" name="Google Shape;825;p33">
                  <a:extLst>
                    <a:ext uri="{FF2B5EF4-FFF2-40B4-BE49-F238E27FC236}">
                      <a16:creationId xmlns:a16="http://schemas.microsoft.com/office/drawing/2014/main" id="{9467DDD1-1279-214E-B2D4-10763B7F3B3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4258" y="743954"/>
                  <a:ext cx="1514029" cy="576300"/>
                </a:xfrm>
                <a:prstGeom prst="rect">
                  <a:avLst/>
                </a:prstGeom>
              </p:spPr>
              <p:txBody>
                <a:bodyPr spcFirstLastPara="1" wrap="square" lIns="91425" tIns="91425" rIns="91425" bIns="91425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100" b="1" dirty="0">
                      <a:solidFill>
                        <a:srgbClr val="434343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경험 부족</a:t>
                  </a:r>
                  <a:endParaRPr lang="en-US" sz="1100" b="1" dirty="0">
                    <a:solidFill>
                      <a:srgbClr val="43434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AFEA65E-F086-E04E-8359-AB751048A853}"/>
                </a:ext>
              </a:extLst>
            </p:cNvPr>
            <p:cNvGrpSpPr/>
            <p:nvPr/>
          </p:nvGrpSpPr>
          <p:grpSpPr>
            <a:xfrm>
              <a:off x="4572000" y="2898729"/>
              <a:ext cx="3067200" cy="1924033"/>
              <a:chOff x="5796783" y="767341"/>
              <a:chExt cx="3067200" cy="1924033"/>
            </a:xfrm>
          </p:grpSpPr>
          <p:sp>
            <p:nvSpPr>
              <p:cNvPr id="63" name="Google Shape;823;p33">
                <a:extLst>
                  <a:ext uri="{FF2B5EF4-FFF2-40B4-BE49-F238E27FC236}">
                    <a16:creationId xmlns:a16="http://schemas.microsoft.com/office/drawing/2014/main" id="{D823156C-3F05-CD44-80FD-54042D0EA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6783" y="1354440"/>
                <a:ext cx="3067200" cy="13369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혼자 고민하지 말고 팀원의 도움을 구하기 위해 적극적으로 질문한다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(</a:t>
                </a: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알려주는 사람이 더 배울 수 있도록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에러 해결 후 </a:t>
                </a:r>
                <a:r>
                  <a:rPr lang="en-US" altLang="ko-Kore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notion</a:t>
                </a: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공유하여 동일한 문제 해결에 대해 다른 팀원들에게 도움을 제공한다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170BC3AA-0BD3-5F42-B130-AC963E60975B}"/>
                  </a:ext>
                </a:extLst>
              </p:cNvPr>
              <p:cNvGrpSpPr/>
              <p:nvPr/>
            </p:nvGrpSpPr>
            <p:grpSpPr>
              <a:xfrm>
                <a:off x="5875184" y="767341"/>
                <a:ext cx="1523892" cy="624401"/>
                <a:chOff x="394395" y="743954"/>
                <a:chExt cx="1523892" cy="624401"/>
              </a:xfrm>
            </p:grpSpPr>
            <p:sp>
              <p:nvSpPr>
                <p:cNvPr id="65" name="Google Shape;821;p33">
                  <a:extLst>
                    <a:ext uri="{FF2B5EF4-FFF2-40B4-BE49-F238E27FC236}">
                      <a16:creationId xmlns:a16="http://schemas.microsoft.com/office/drawing/2014/main" id="{FA33B80D-A578-7D4B-BCB8-918C351FFE13}"/>
                    </a:ext>
                  </a:extLst>
                </p:cNvPr>
                <p:cNvSpPr/>
                <p:nvPr/>
              </p:nvSpPr>
              <p:spPr>
                <a:xfrm>
                  <a:off x="425176" y="967702"/>
                  <a:ext cx="1289560" cy="40065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66" name="Google Shape;822;p33">
                  <a:extLst>
                    <a:ext uri="{FF2B5EF4-FFF2-40B4-BE49-F238E27FC236}">
                      <a16:creationId xmlns:a16="http://schemas.microsoft.com/office/drawing/2014/main" id="{F03D1299-E4FE-8644-990A-73343602E1B9}"/>
                    </a:ext>
                  </a:extLst>
                </p:cNvPr>
                <p:cNvSpPr/>
                <p:nvPr/>
              </p:nvSpPr>
              <p:spPr>
                <a:xfrm>
                  <a:off x="394395" y="930401"/>
                  <a:ext cx="1289560" cy="400652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67" name="Google Shape;825;p33">
                  <a:extLst>
                    <a:ext uri="{FF2B5EF4-FFF2-40B4-BE49-F238E27FC236}">
                      <a16:creationId xmlns:a16="http://schemas.microsoft.com/office/drawing/2014/main" id="{37A12C14-A279-624E-91A2-62A5D87AE3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4258" y="743954"/>
                  <a:ext cx="1514029" cy="576300"/>
                </a:xfrm>
                <a:prstGeom prst="rect">
                  <a:avLst/>
                </a:prstGeom>
              </p:spPr>
              <p:txBody>
                <a:bodyPr spcFirstLastPara="1" wrap="square" lIns="91425" tIns="91425" rIns="91425" bIns="91425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100" b="1" dirty="0">
                      <a:solidFill>
                        <a:srgbClr val="434343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에러 해결</a:t>
                  </a:r>
                  <a:endParaRPr lang="en-US" sz="1100" b="1" dirty="0">
                    <a:solidFill>
                      <a:srgbClr val="43434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B2248FE-F791-014B-89E3-6007394AA045}"/>
                </a:ext>
              </a:extLst>
            </p:cNvPr>
            <p:cNvGrpSpPr/>
            <p:nvPr/>
          </p:nvGrpSpPr>
          <p:grpSpPr>
            <a:xfrm>
              <a:off x="1278431" y="2946830"/>
              <a:ext cx="3067200" cy="1915190"/>
              <a:chOff x="2341136" y="3042539"/>
              <a:chExt cx="3067200" cy="1915190"/>
            </a:xfrm>
          </p:grpSpPr>
          <p:sp>
            <p:nvSpPr>
              <p:cNvPr id="68" name="Google Shape;823;p33">
                <a:extLst>
                  <a:ext uri="{FF2B5EF4-FFF2-40B4-BE49-F238E27FC236}">
                    <a16:creationId xmlns:a16="http://schemas.microsoft.com/office/drawing/2014/main" id="{2DE35D7B-7546-8442-ABA8-05A7C72951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1136" y="3620795"/>
                <a:ext cx="3067200" cy="13369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인터페이스를 맞춰야 하는 당사자간 회의를 통해 의논한다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개발 중에 다른 사람과 협의해야 하는 문제가 있다면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빨리 문제 상황을 의논한다</a:t>
                </a:r>
                <a:r>
                  <a:rPr lang="en-US" altLang="ko-KR" sz="900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5D4BE1B3-4863-E64B-87A4-4D30298A4520}"/>
                  </a:ext>
                </a:extLst>
              </p:cNvPr>
              <p:cNvGrpSpPr/>
              <p:nvPr/>
            </p:nvGrpSpPr>
            <p:grpSpPr>
              <a:xfrm>
                <a:off x="2419537" y="3042539"/>
                <a:ext cx="1544810" cy="621318"/>
                <a:chOff x="394395" y="792055"/>
                <a:chExt cx="1544810" cy="621318"/>
              </a:xfrm>
            </p:grpSpPr>
            <p:sp>
              <p:nvSpPr>
                <p:cNvPr id="70" name="Google Shape;821;p33">
                  <a:extLst>
                    <a:ext uri="{FF2B5EF4-FFF2-40B4-BE49-F238E27FC236}">
                      <a16:creationId xmlns:a16="http://schemas.microsoft.com/office/drawing/2014/main" id="{66C9258D-175A-C341-A445-FF5562F2E6DC}"/>
                    </a:ext>
                  </a:extLst>
                </p:cNvPr>
                <p:cNvSpPr/>
                <p:nvPr/>
              </p:nvSpPr>
              <p:spPr>
                <a:xfrm>
                  <a:off x="425176" y="1012720"/>
                  <a:ext cx="1289560" cy="40065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1" name="Google Shape;822;p33">
                  <a:extLst>
                    <a:ext uri="{FF2B5EF4-FFF2-40B4-BE49-F238E27FC236}">
                      <a16:creationId xmlns:a16="http://schemas.microsoft.com/office/drawing/2014/main" id="{64FCD59A-D886-B546-8A46-5E2B3EE9BF11}"/>
                    </a:ext>
                  </a:extLst>
                </p:cNvPr>
                <p:cNvSpPr/>
                <p:nvPr/>
              </p:nvSpPr>
              <p:spPr>
                <a:xfrm>
                  <a:off x="394395" y="969659"/>
                  <a:ext cx="1289560" cy="400652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72" name="Google Shape;825;p33">
                  <a:extLst>
                    <a:ext uri="{FF2B5EF4-FFF2-40B4-BE49-F238E27FC236}">
                      <a16:creationId xmlns:a16="http://schemas.microsoft.com/office/drawing/2014/main" id="{F6A01FDB-102A-7B47-809D-DFAB73279E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5176" y="792055"/>
                  <a:ext cx="1514029" cy="576300"/>
                </a:xfrm>
                <a:prstGeom prst="rect">
                  <a:avLst/>
                </a:prstGeom>
              </p:spPr>
              <p:txBody>
                <a:bodyPr spcFirstLastPara="1" wrap="square" lIns="91425" tIns="91425" rIns="91425" bIns="91425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100" b="1" dirty="0">
                      <a:solidFill>
                        <a:srgbClr val="434343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인터페이스</a:t>
                  </a:r>
                  <a:endParaRPr lang="en-US" sz="1100" b="1" dirty="0">
                    <a:solidFill>
                      <a:srgbClr val="43434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0976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6C38D17-D009-8847-916E-22E50EF208C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7" name="Google Shape;784;p32">
              <a:extLst>
                <a:ext uri="{FF2B5EF4-FFF2-40B4-BE49-F238E27FC236}">
                  <a16:creationId xmlns:a16="http://schemas.microsoft.com/office/drawing/2014/main" id="{07695711-2073-D540-BDBE-93F43F692F3A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" name="Google Shape;786;p32">
              <a:extLst>
                <a:ext uri="{FF2B5EF4-FFF2-40B4-BE49-F238E27FC236}">
                  <a16:creationId xmlns:a16="http://schemas.microsoft.com/office/drawing/2014/main" id="{A1452BF1-29BE-0346-9022-CF9FEB4944D4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" name="제목 2">
              <a:extLst>
                <a:ext uri="{FF2B5EF4-FFF2-40B4-BE49-F238E27FC236}">
                  <a16:creationId xmlns:a16="http://schemas.microsoft.com/office/drawing/2014/main" id="{AA366A62-0B20-5B41-82DF-6BE8256DF112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06 </a:t>
              </a:r>
              <a:r>
                <a:rPr lang="ko-KR" altLang="en-US" sz="1600" b="1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프로젝트 관리 계획 </a:t>
              </a:r>
              <a:r>
                <a:rPr lang="en-US" altLang="ko-KR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 협업 도구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C89BAA-68DA-0849-A1D8-44DE1B686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3" y="1160667"/>
            <a:ext cx="1186711" cy="118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tlassian Jira and Jira Plugins - Log">
            <a:extLst>
              <a:ext uri="{FF2B5EF4-FFF2-40B4-BE49-F238E27FC236}">
                <a16:creationId xmlns:a16="http://schemas.microsoft.com/office/drawing/2014/main" id="{74205291-1947-FC45-94F5-9B8A3B9F7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717" y="1295274"/>
            <a:ext cx="2339615" cy="91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C92EEB-BDD8-9244-9757-0902E5448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870" y="1179318"/>
            <a:ext cx="1137819" cy="1186710"/>
          </a:xfrm>
          <a:prstGeom prst="rect">
            <a:avLst/>
          </a:prstGeom>
        </p:spPr>
      </p:pic>
      <p:pic>
        <p:nvPicPr>
          <p:cNvPr id="1030" name="Picture 6" descr="Microsoft Teams -">
            <a:extLst>
              <a:ext uri="{FF2B5EF4-FFF2-40B4-BE49-F238E27FC236}">
                <a16:creationId xmlns:a16="http://schemas.microsoft.com/office/drawing/2014/main" id="{87D575D2-9E23-594D-A983-840DBE1B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38" y="994955"/>
            <a:ext cx="1412253" cy="14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823;p33">
            <a:extLst>
              <a:ext uri="{FF2B5EF4-FFF2-40B4-BE49-F238E27FC236}">
                <a16:creationId xmlns:a16="http://schemas.microsoft.com/office/drawing/2014/main" id="{7A119CE0-C710-0C41-9C29-8A7498D2F7BB}"/>
              </a:ext>
            </a:extLst>
          </p:cNvPr>
          <p:cNvSpPr txBox="1">
            <a:spLocks/>
          </p:cNvSpPr>
          <p:nvPr/>
        </p:nvSpPr>
        <p:spPr>
          <a:xfrm>
            <a:off x="2260575" y="3337110"/>
            <a:ext cx="2242391" cy="1336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개발 일정에 따라 </a:t>
            </a:r>
            <a:r>
              <a:rPr lang="en-US" altLang="ko-KR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Sprint </a:t>
            </a: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생성 후 각자 개발 사항 </a:t>
            </a:r>
            <a:r>
              <a:rPr lang="en-US" altLang="ko-KR" sz="10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Issue</a:t>
            </a:r>
            <a:r>
              <a:rPr lang="ko-KR" altLang="en-US" sz="10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 </a:t>
            </a: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등록 후 개발 진행</a:t>
            </a:r>
            <a:endParaRPr lang="en-US" sz="10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  <a:cs typeface="Anaheim"/>
              <a:sym typeface="Anaheim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FFA891-21EA-A44D-AE57-5862FB5535E9}"/>
              </a:ext>
            </a:extLst>
          </p:cNvPr>
          <p:cNvGrpSpPr/>
          <p:nvPr/>
        </p:nvGrpSpPr>
        <p:grpSpPr>
          <a:xfrm>
            <a:off x="400816" y="2565875"/>
            <a:ext cx="1728744" cy="771235"/>
            <a:chOff x="3182615" y="926605"/>
            <a:chExt cx="1728744" cy="771235"/>
          </a:xfrm>
        </p:grpSpPr>
        <p:sp>
          <p:nvSpPr>
            <p:cNvPr id="37" name="Google Shape;430;p28">
              <a:extLst>
                <a:ext uri="{FF2B5EF4-FFF2-40B4-BE49-F238E27FC236}">
                  <a16:creationId xmlns:a16="http://schemas.microsoft.com/office/drawing/2014/main" id="{420F76BB-528D-5E45-BB85-52E3C13DF6AF}"/>
                </a:ext>
              </a:extLst>
            </p:cNvPr>
            <p:cNvSpPr/>
            <p:nvPr/>
          </p:nvSpPr>
          <p:spPr>
            <a:xfrm>
              <a:off x="3182615" y="926605"/>
              <a:ext cx="607500" cy="6129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1;p28">
              <a:extLst>
                <a:ext uri="{FF2B5EF4-FFF2-40B4-BE49-F238E27FC236}">
                  <a16:creationId xmlns:a16="http://schemas.microsoft.com/office/drawing/2014/main" id="{6DC6975C-8D7E-F94D-8165-535A6E0A3C57}"/>
                </a:ext>
              </a:extLst>
            </p:cNvPr>
            <p:cNvSpPr txBox="1">
              <a:spLocks/>
            </p:cNvSpPr>
            <p:nvPr/>
          </p:nvSpPr>
          <p:spPr>
            <a:xfrm>
              <a:off x="3231959" y="1377440"/>
              <a:ext cx="16794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Staatliches"/>
                <a:buNone/>
                <a:defRPr sz="2400" b="0" i="0" u="none" strike="noStrike" cap="none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 코드 관리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6140F7-57F3-7342-B44F-5707ED31C696}"/>
              </a:ext>
            </a:extLst>
          </p:cNvPr>
          <p:cNvGrpSpPr/>
          <p:nvPr/>
        </p:nvGrpSpPr>
        <p:grpSpPr>
          <a:xfrm>
            <a:off x="2593152" y="2565875"/>
            <a:ext cx="1728744" cy="771235"/>
            <a:chOff x="3182615" y="926605"/>
            <a:chExt cx="1728744" cy="771235"/>
          </a:xfrm>
        </p:grpSpPr>
        <p:sp>
          <p:nvSpPr>
            <p:cNvPr id="41" name="Google Shape;430;p28">
              <a:extLst>
                <a:ext uri="{FF2B5EF4-FFF2-40B4-BE49-F238E27FC236}">
                  <a16:creationId xmlns:a16="http://schemas.microsoft.com/office/drawing/2014/main" id="{560647D4-99F5-8140-9102-661BA11D0125}"/>
                </a:ext>
              </a:extLst>
            </p:cNvPr>
            <p:cNvSpPr/>
            <p:nvPr/>
          </p:nvSpPr>
          <p:spPr>
            <a:xfrm>
              <a:off x="3182615" y="926605"/>
              <a:ext cx="607500" cy="6129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31;p28">
              <a:extLst>
                <a:ext uri="{FF2B5EF4-FFF2-40B4-BE49-F238E27FC236}">
                  <a16:creationId xmlns:a16="http://schemas.microsoft.com/office/drawing/2014/main" id="{B709D7AE-65FC-1B48-984A-A8E28FD6BC49}"/>
                </a:ext>
              </a:extLst>
            </p:cNvPr>
            <p:cNvSpPr txBox="1">
              <a:spLocks/>
            </p:cNvSpPr>
            <p:nvPr/>
          </p:nvSpPr>
          <p:spPr>
            <a:xfrm>
              <a:off x="3231959" y="1377440"/>
              <a:ext cx="16794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Staatliches"/>
                <a:buNone/>
                <a:defRPr sz="2400" b="0" i="0" u="none" strike="noStrike" cap="none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 관리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B47D71-723D-0648-B1D0-2B5BB92C584F}"/>
              </a:ext>
            </a:extLst>
          </p:cNvPr>
          <p:cNvGrpSpPr/>
          <p:nvPr/>
        </p:nvGrpSpPr>
        <p:grpSpPr>
          <a:xfrm>
            <a:off x="5074407" y="2565875"/>
            <a:ext cx="1728744" cy="771235"/>
            <a:chOff x="3182615" y="926605"/>
            <a:chExt cx="1728744" cy="771235"/>
          </a:xfrm>
        </p:grpSpPr>
        <p:sp>
          <p:nvSpPr>
            <p:cNvPr id="44" name="Google Shape;430;p28">
              <a:extLst>
                <a:ext uri="{FF2B5EF4-FFF2-40B4-BE49-F238E27FC236}">
                  <a16:creationId xmlns:a16="http://schemas.microsoft.com/office/drawing/2014/main" id="{9425FAB7-24D9-CF46-95A6-AC3F6D49391B}"/>
                </a:ext>
              </a:extLst>
            </p:cNvPr>
            <p:cNvSpPr/>
            <p:nvPr/>
          </p:nvSpPr>
          <p:spPr>
            <a:xfrm>
              <a:off x="3182615" y="926605"/>
              <a:ext cx="607500" cy="6129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1;p28">
              <a:extLst>
                <a:ext uri="{FF2B5EF4-FFF2-40B4-BE49-F238E27FC236}">
                  <a16:creationId xmlns:a16="http://schemas.microsoft.com/office/drawing/2014/main" id="{38DF6E4D-4D25-A140-A745-9B5D37DCCC38}"/>
                </a:ext>
              </a:extLst>
            </p:cNvPr>
            <p:cNvSpPr txBox="1">
              <a:spLocks/>
            </p:cNvSpPr>
            <p:nvPr/>
          </p:nvSpPr>
          <p:spPr>
            <a:xfrm>
              <a:off x="3231959" y="1377440"/>
              <a:ext cx="16794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Staatliches"/>
                <a:buNone/>
                <a:defRPr sz="2400" b="0" i="0" u="none" strike="noStrike" cap="none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공유 문서 관리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A563EA6-DDF3-864B-97E2-283D76EBB2E2}"/>
              </a:ext>
            </a:extLst>
          </p:cNvPr>
          <p:cNvGrpSpPr/>
          <p:nvPr/>
        </p:nvGrpSpPr>
        <p:grpSpPr>
          <a:xfrm>
            <a:off x="7065892" y="2565875"/>
            <a:ext cx="1728744" cy="771235"/>
            <a:chOff x="3182615" y="926605"/>
            <a:chExt cx="1728744" cy="771235"/>
          </a:xfrm>
        </p:grpSpPr>
        <p:sp>
          <p:nvSpPr>
            <p:cNvPr id="47" name="Google Shape;430;p28">
              <a:extLst>
                <a:ext uri="{FF2B5EF4-FFF2-40B4-BE49-F238E27FC236}">
                  <a16:creationId xmlns:a16="http://schemas.microsoft.com/office/drawing/2014/main" id="{279029B8-1553-C444-B023-D461F8F72DA4}"/>
                </a:ext>
              </a:extLst>
            </p:cNvPr>
            <p:cNvSpPr/>
            <p:nvPr/>
          </p:nvSpPr>
          <p:spPr>
            <a:xfrm>
              <a:off x="3182615" y="926605"/>
              <a:ext cx="607500" cy="6129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31;p28">
              <a:extLst>
                <a:ext uri="{FF2B5EF4-FFF2-40B4-BE49-F238E27FC236}">
                  <a16:creationId xmlns:a16="http://schemas.microsoft.com/office/drawing/2014/main" id="{C1E309B6-1FFF-4648-AF09-A7378FAD67D7}"/>
                </a:ext>
              </a:extLst>
            </p:cNvPr>
            <p:cNvSpPr txBox="1">
              <a:spLocks/>
            </p:cNvSpPr>
            <p:nvPr/>
          </p:nvSpPr>
          <p:spPr>
            <a:xfrm>
              <a:off x="3231959" y="1377440"/>
              <a:ext cx="16794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Staatliches"/>
                <a:buNone/>
                <a:defRPr sz="2400" b="0" i="0" u="none" strike="noStrike" cap="none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메신저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온라인 미팅</a:t>
              </a:r>
            </a:p>
          </p:txBody>
        </p:sp>
      </p:grpSp>
      <p:sp>
        <p:nvSpPr>
          <p:cNvPr id="49" name="Google Shape;823;p33">
            <a:extLst>
              <a:ext uri="{FF2B5EF4-FFF2-40B4-BE49-F238E27FC236}">
                <a16:creationId xmlns:a16="http://schemas.microsoft.com/office/drawing/2014/main" id="{09152BD9-6950-2746-8727-D0ED8A263F1B}"/>
              </a:ext>
            </a:extLst>
          </p:cNvPr>
          <p:cNvSpPr txBox="1">
            <a:spLocks/>
          </p:cNvSpPr>
          <p:nvPr/>
        </p:nvSpPr>
        <p:spPr>
          <a:xfrm>
            <a:off x="4893337" y="3337110"/>
            <a:ext cx="2090884" cy="1336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회의록</a:t>
            </a:r>
            <a:r>
              <a:rPr lang="en-US" altLang="ko-KR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,</a:t>
            </a: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 </a:t>
            </a:r>
            <a:r>
              <a:rPr lang="en-US" altLang="ko-KR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PMP</a:t>
            </a: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 </a:t>
            </a:r>
            <a:r>
              <a:rPr lang="en-US" altLang="ko-KR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Code Convention</a:t>
            </a: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 등 문서 </a:t>
            </a:r>
            <a:r>
              <a:rPr lang="ko-KR" altLang="en-US" sz="10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작성 </a:t>
            </a: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공유</a:t>
            </a:r>
            <a:endParaRPr lang="en-US" sz="10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  <a:cs typeface="Anaheim"/>
              <a:sym typeface="Anaheim"/>
            </a:endParaRPr>
          </a:p>
        </p:txBody>
      </p:sp>
      <p:sp>
        <p:nvSpPr>
          <p:cNvPr id="50" name="Google Shape;823;p33">
            <a:extLst>
              <a:ext uri="{FF2B5EF4-FFF2-40B4-BE49-F238E27FC236}">
                <a16:creationId xmlns:a16="http://schemas.microsoft.com/office/drawing/2014/main" id="{F6274374-CEC0-E04D-B4B2-018408E46E34}"/>
              </a:ext>
            </a:extLst>
          </p:cNvPr>
          <p:cNvSpPr txBox="1">
            <a:spLocks/>
          </p:cNvSpPr>
          <p:nvPr/>
        </p:nvSpPr>
        <p:spPr>
          <a:xfrm>
            <a:off x="6884822" y="3337110"/>
            <a:ext cx="2090884" cy="1336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오전 </a:t>
            </a:r>
            <a:r>
              <a:rPr lang="en-US" altLang="ko-KR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Daily </a:t>
            </a:r>
            <a:r>
              <a:rPr lang="en-US" altLang="ko-KR" sz="10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Scrum </a:t>
            </a: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및 </a:t>
            </a:r>
            <a:r>
              <a:rPr lang="ko-KR" altLang="en-US" sz="10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회의 진행</a:t>
            </a:r>
            <a:endParaRPr lang="en-US" sz="10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  <a:cs typeface="Anaheim"/>
              <a:sym typeface="Anaheim"/>
            </a:endParaRPr>
          </a:p>
        </p:txBody>
      </p:sp>
      <p:sp>
        <p:nvSpPr>
          <p:cNvPr id="25" name="Google Shape;823;p33">
            <a:extLst>
              <a:ext uri="{FF2B5EF4-FFF2-40B4-BE49-F238E27FC236}">
                <a16:creationId xmlns:a16="http://schemas.microsoft.com/office/drawing/2014/main" id="{7A119CE0-C710-0C41-9C29-8A7498D2F7BB}"/>
              </a:ext>
            </a:extLst>
          </p:cNvPr>
          <p:cNvSpPr txBox="1">
            <a:spLocks/>
          </p:cNvSpPr>
          <p:nvPr/>
        </p:nvSpPr>
        <p:spPr>
          <a:xfrm>
            <a:off x="45326" y="3397272"/>
            <a:ext cx="2242391" cy="1336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개발한 </a:t>
            </a:r>
            <a:r>
              <a:rPr lang="ko-KR" altLang="en-US" sz="100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rPr>
              <a:t>소스코드 공유 및 형상관리</a:t>
            </a:r>
            <a:endParaRPr lang="en-US" sz="10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1062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7B4DF1B-7B38-024A-9925-D0274EC43D3E}"/>
              </a:ext>
            </a:extLst>
          </p:cNvPr>
          <p:cNvGrpSpPr/>
          <p:nvPr/>
        </p:nvGrpSpPr>
        <p:grpSpPr>
          <a:xfrm>
            <a:off x="-355976" y="162657"/>
            <a:ext cx="5832998" cy="641477"/>
            <a:chOff x="-355975" y="331468"/>
            <a:chExt cx="3496199" cy="641477"/>
          </a:xfrm>
        </p:grpSpPr>
        <p:sp>
          <p:nvSpPr>
            <p:cNvPr id="108" name="Google Shape;784;p32">
              <a:extLst>
                <a:ext uri="{FF2B5EF4-FFF2-40B4-BE49-F238E27FC236}">
                  <a16:creationId xmlns:a16="http://schemas.microsoft.com/office/drawing/2014/main" id="{DB566894-C219-AE40-A37C-D9DB2178D762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786;p32">
              <a:extLst>
                <a:ext uri="{FF2B5EF4-FFF2-40B4-BE49-F238E27FC236}">
                  <a16:creationId xmlns:a16="http://schemas.microsoft.com/office/drawing/2014/main" id="{A6FE576E-208A-E24C-B734-B5921C03A775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10" name="제목 2">
              <a:extLst>
                <a:ext uri="{FF2B5EF4-FFF2-40B4-BE49-F238E27FC236}">
                  <a16:creationId xmlns:a16="http://schemas.microsoft.com/office/drawing/2014/main" id="{64C6EBE1-73E1-D349-BE64-39FED768FE93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01</a:t>
              </a:r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 </a:t>
              </a:r>
              <a:r>
                <a:rPr lang="ko-KR" altLang="en-US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프로젝트 </a:t>
              </a:r>
              <a:r>
                <a:rPr lang="ko-KR" altLang="en-US" sz="1600" b="1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팀 목표</a:t>
              </a:r>
              <a:endParaRPr lang="ko-KR" altLang="en-US" sz="1600" dirty="0">
                <a:solidFill>
                  <a:srgbClr val="434343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5E07067-A53C-EE41-972A-38EAE459326D}"/>
              </a:ext>
            </a:extLst>
          </p:cNvPr>
          <p:cNvGrpSpPr/>
          <p:nvPr/>
        </p:nvGrpSpPr>
        <p:grpSpPr>
          <a:xfrm>
            <a:off x="215637" y="1369924"/>
            <a:ext cx="2168580" cy="2568644"/>
            <a:chOff x="2761317" y="960814"/>
            <a:chExt cx="3179742" cy="3766348"/>
          </a:xfrm>
        </p:grpSpPr>
        <p:grpSp>
          <p:nvGrpSpPr>
            <p:cNvPr id="114" name="Google Shape;667;p20">
              <a:extLst>
                <a:ext uri="{FF2B5EF4-FFF2-40B4-BE49-F238E27FC236}">
                  <a16:creationId xmlns:a16="http://schemas.microsoft.com/office/drawing/2014/main" id="{D7CB367D-4A67-394C-ADE4-2A375AF3004C}"/>
                </a:ext>
              </a:extLst>
            </p:cNvPr>
            <p:cNvGrpSpPr/>
            <p:nvPr/>
          </p:nvGrpSpPr>
          <p:grpSpPr>
            <a:xfrm>
              <a:off x="3143743" y="960814"/>
              <a:ext cx="1435046" cy="2515437"/>
              <a:chOff x="3070613" y="907185"/>
              <a:chExt cx="1435046" cy="2515437"/>
            </a:xfrm>
          </p:grpSpPr>
          <p:sp>
            <p:nvSpPr>
              <p:cNvPr id="115" name="Google Shape;668;p20">
                <a:extLst>
                  <a:ext uri="{FF2B5EF4-FFF2-40B4-BE49-F238E27FC236}">
                    <a16:creationId xmlns:a16="http://schemas.microsoft.com/office/drawing/2014/main" id="{67E7A08E-1D51-8E4F-BDB6-423AF4777FB7}"/>
                  </a:ext>
                </a:extLst>
              </p:cNvPr>
              <p:cNvSpPr/>
              <p:nvPr/>
            </p:nvSpPr>
            <p:spPr>
              <a:xfrm>
                <a:off x="3070613" y="1793381"/>
                <a:ext cx="1435046" cy="1629240"/>
              </a:xfrm>
              <a:custGeom>
                <a:avLst/>
                <a:gdLst/>
                <a:ahLst/>
                <a:cxnLst/>
                <a:rect l="l" t="t" r="r" b="b"/>
                <a:pathLst>
                  <a:path w="44501" h="50523" extrusionOk="0">
                    <a:moveTo>
                      <a:pt x="11064" y="0"/>
                    </a:moveTo>
                    <a:cubicBezTo>
                      <a:pt x="9463" y="0"/>
                      <a:pt x="8008" y="1104"/>
                      <a:pt x="7619" y="2711"/>
                    </a:cubicBezTo>
                    <a:lnTo>
                      <a:pt x="478" y="32192"/>
                    </a:lnTo>
                    <a:cubicBezTo>
                      <a:pt x="0" y="34102"/>
                      <a:pt x="1194" y="36032"/>
                      <a:pt x="3084" y="36509"/>
                    </a:cubicBezTo>
                    <a:lnTo>
                      <a:pt x="12413" y="38757"/>
                    </a:lnTo>
                    <a:cubicBezTo>
                      <a:pt x="13309" y="38996"/>
                      <a:pt x="13607" y="40110"/>
                      <a:pt x="12931" y="40706"/>
                    </a:cubicBezTo>
                    <a:lnTo>
                      <a:pt x="12911" y="40726"/>
                    </a:lnTo>
                    <a:cubicBezTo>
                      <a:pt x="11518" y="41980"/>
                      <a:pt x="10723" y="43929"/>
                      <a:pt x="11140" y="46197"/>
                    </a:cubicBezTo>
                    <a:cubicBezTo>
                      <a:pt x="11379" y="47351"/>
                      <a:pt x="11956" y="48405"/>
                      <a:pt x="12891" y="49141"/>
                    </a:cubicBezTo>
                    <a:cubicBezTo>
                      <a:pt x="14085" y="50097"/>
                      <a:pt x="15397" y="50522"/>
                      <a:pt x="16652" y="50522"/>
                    </a:cubicBezTo>
                    <a:cubicBezTo>
                      <a:pt x="19181" y="50522"/>
                      <a:pt x="21476" y="48796"/>
                      <a:pt x="22101" y="46217"/>
                    </a:cubicBezTo>
                    <a:cubicBezTo>
                      <a:pt x="22380" y="45083"/>
                      <a:pt x="22280" y="43969"/>
                      <a:pt x="21902" y="42934"/>
                    </a:cubicBezTo>
                    <a:cubicBezTo>
                      <a:pt x="21902" y="42915"/>
                      <a:pt x="21882" y="42895"/>
                      <a:pt x="21882" y="42875"/>
                    </a:cubicBezTo>
                    <a:cubicBezTo>
                      <a:pt x="21614" y="42106"/>
                      <a:pt x="22230" y="41353"/>
                      <a:pt x="22993" y="41353"/>
                    </a:cubicBezTo>
                    <a:cubicBezTo>
                      <a:pt x="23079" y="41353"/>
                      <a:pt x="23166" y="41363"/>
                      <a:pt x="23255" y="41383"/>
                    </a:cubicBezTo>
                    <a:lnTo>
                      <a:pt x="32585" y="43631"/>
                    </a:lnTo>
                    <a:cubicBezTo>
                      <a:pt x="32873" y="43703"/>
                      <a:pt x="33161" y="43737"/>
                      <a:pt x="33444" y="43737"/>
                    </a:cubicBezTo>
                    <a:cubicBezTo>
                      <a:pt x="35038" y="43737"/>
                      <a:pt x="36476" y="42646"/>
                      <a:pt x="36881" y="41025"/>
                    </a:cubicBezTo>
                    <a:lnTo>
                      <a:pt x="39229" y="31357"/>
                    </a:lnTo>
                    <a:cubicBezTo>
                      <a:pt x="39195" y="30739"/>
                      <a:pt x="38671" y="30247"/>
                      <a:pt x="38055" y="30247"/>
                    </a:cubicBezTo>
                    <a:cubicBezTo>
                      <a:pt x="37938" y="30247"/>
                      <a:pt x="37818" y="30264"/>
                      <a:pt x="37697" y="30303"/>
                    </a:cubicBezTo>
                    <a:cubicBezTo>
                      <a:pt x="37677" y="30303"/>
                      <a:pt x="37657" y="30342"/>
                      <a:pt x="37637" y="30342"/>
                    </a:cubicBezTo>
                    <a:cubicBezTo>
                      <a:pt x="36997" y="30564"/>
                      <a:pt x="36327" y="30686"/>
                      <a:pt x="35640" y="30686"/>
                    </a:cubicBezTo>
                    <a:cubicBezTo>
                      <a:pt x="35217" y="30686"/>
                      <a:pt x="34787" y="30640"/>
                      <a:pt x="34355" y="30541"/>
                    </a:cubicBezTo>
                    <a:cubicBezTo>
                      <a:pt x="30496" y="29586"/>
                      <a:pt x="28546" y="24912"/>
                      <a:pt x="31431" y="21311"/>
                    </a:cubicBezTo>
                    <a:cubicBezTo>
                      <a:pt x="32167" y="20396"/>
                      <a:pt x="33221" y="19799"/>
                      <a:pt x="34375" y="19560"/>
                    </a:cubicBezTo>
                    <a:cubicBezTo>
                      <a:pt x="34788" y="19485"/>
                      <a:pt x="35189" y="19449"/>
                      <a:pt x="35578" y="19449"/>
                    </a:cubicBezTo>
                    <a:cubicBezTo>
                      <a:pt x="37343" y="19449"/>
                      <a:pt x="38835" y="20190"/>
                      <a:pt x="39845" y="21331"/>
                    </a:cubicBezTo>
                    <a:lnTo>
                      <a:pt x="39865" y="21351"/>
                    </a:lnTo>
                    <a:cubicBezTo>
                      <a:pt x="40083" y="21602"/>
                      <a:pt x="40378" y="21716"/>
                      <a:pt x="40673" y="21716"/>
                    </a:cubicBezTo>
                    <a:cubicBezTo>
                      <a:pt x="41077" y="21716"/>
                      <a:pt x="41480" y="21501"/>
                      <a:pt x="41676" y="21132"/>
                    </a:cubicBezTo>
                    <a:lnTo>
                      <a:pt x="44023" y="11504"/>
                    </a:lnTo>
                    <a:cubicBezTo>
                      <a:pt x="44500" y="9594"/>
                      <a:pt x="43287" y="7685"/>
                      <a:pt x="41397" y="7207"/>
                    </a:cubicBezTo>
                    <a:lnTo>
                      <a:pt x="11916" y="105"/>
                    </a:lnTo>
                    <a:cubicBezTo>
                      <a:pt x="11631" y="34"/>
                      <a:pt x="11345" y="0"/>
                      <a:pt x="11064" y="0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69;p20">
                <a:extLst>
                  <a:ext uri="{FF2B5EF4-FFF2-40B4-BE49-F238E27FC236}">
                    <a16:creationId xmlns:a16="http://schemas.microsoft.com/office/drawing/2014/main" id="{DA169DAB-179D-5141-9A53-819FE676A00B}"/>
                  </a:ext>
                </a:extLst>
              </p:cNvPr>
              <p:cNvSpPr/>
              <p:nvPr/>
            </p:nvSpPr>
            <p:spPr>
              <a:xfrm>
                <a:off x="3505255" y="1224190"/>
                <a:ext cx="93969" cy="71170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207" extrusionOk="0">
                    <a:moveTo>
                      <a:pt x="1292" y="0"/>
                    </a:moveTo>
                    <a:cubicBezTo>
                      <a:pt x="1077" y="0"/>
                      <a:pt x="1601" y="668"/>
                      <a:pt x="1601" y="668"/>
                    </a:cubicBezTo>
                    <a:cubicBezTo>
                      <a:pt x="1601" y="668"/>
                      <a:pt x="209" y="1026"/>
                      <a:pt x="69" y="1722"/>
                    </a:cubicBezTo>
                    <a:cubicBezTo>
                      <a:pt x="1" y="2121"/>
                      <a:pt x="947" y="2206"/>
                      <a:pt x="1767" y="2206"/>
                    </a:cubicBezTo>
                    <a:cubicBezTo>
                      <a:pt x="2375" y="2206"/>
                      <a:pt x="2914" y="2159"/>
                      <a:pt x="2914" y="2159"/>
                    </a:cubicBezTo>
                    <a:lnTo>
                      <a:pt x="2795" y="807"/>
                    </a:lnTo>
                    <a:cubicBezTo>
                      <a:pt x="2795" y="807"/>
                      <a:pt x="1840" y="210"/>
                      <a:pt x="1402" y="31"/>
                    </a:cubicBezTo>
                    <a:cubicBezTo>
                      <a:pt x="1353" y="10"/>
                      <a:pt x="1317" y="0"/>
                      <a:pt x="1292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70;p20">
                <a:extLst>
                  <a:ext uri="{FF2B5EF4-FFF2-40B4-BE49-F238E27FC236}">
                    <a16:creationId xmlns:a16="http://schemas.microsoft.com/office/drawing/2014/main" id="{9F7AE1ED-A9F8-1740-B523-5A794BCACC52}"/>
                  </a:ext>
                </a:extLst>
              </p:cNvPr>
              <p:cNvSpPr/>
              <p:nvPr/>
            </p:nvSpPr>
            <p:spPr>
              <a:xfrm>
                <a:off x="3692230" y="1287398"/>
                <a:ext cx="494612" cy="557495"/>
              </a:xfrm>
              <a:custGeom>
                <a:avLst/>
                <a:gdLst/>
                <a:ahLst/>
                <a:cxnLst/>
                <a:rect l="l" t="t" r="r" b="b"/>
                <a:pathLst>
                  <a:path w="15338" h="17288" extrusionOk="0">
                    <a:moveTo>
                      <a:pt x="9449" y="1"/>
                    </a:moveTo>
                    <a:cubicBezTo>
                      <a:pt x="9449" y="1"/>
                      <a:pt x="9290" y="1333"/>
                      <a:pt x="6585" y="6108"/>
                    </a:cubicBezTo>
                    <a:cubicBezTo>
                      <a:pt x="3879" y="10882"/>
                      <a:pt x="0" y="16850"/>
                      <a:pt x="0" y="16850"/>
                    </a:cubicBezTo>
                    <a:cubicBezTo>
                      <a:pt x="0" y="16850"/>
                      <a:pt x="934" y="17288"/>
                      <a:pt x="2018" y="17288"/>
                    </a:cubicBezTo>
                    <a:cubicBezTo>
                      <a:pt x="2042" y="17288"/>
                      <a:pt x="2065" y="17288"/>
                      <a:pt x="2089" y="17287"/>
                    </a:cubicBezTo>
                    <a:cubicBezTo>
                      <a:pt x="2089" y="17287"/>
                      <a:pt x="8554" y="11757"/>
                      <a:pt x="10862" y="8196"/>
                    </a:cubicBezTo>
                    <a:lnTo>
                      <a:pt x="15338" y="2865"/>
                    </a:lnTo>
                    <a:lnTo>
                      <a:pt x="9449" y="1"/>
                    </a:ln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71;p20">
                <a:extLst>
                  <a:ext uri="{FF2B5EF4-FFF2-40B4-BE49-F238E27FC236}">
                    <a16:creationId xmlns:a16="http://schemas.microsoft.com/office/drawing/2014/main" id="{14C8BAAB-03E2-BA47-9EF9-4691A9DAE6EB}"/>
                  </a:ext>
                </a:extLst>
              </p:cNvPr>
              <p:cNvSpPr/>
              <p:nvPr/>
            </p:nvSpPr>
            <p:spPr>
              <a:xfrm>
                <a:off x="3942412" y="1365666"/>
                <a:ext cx="259205" cy="537243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6660" extrusionOk="0">
                    <a:moveTo>
                      <a:pt x="6486" y="0"/>
                    </a:moveTo>
                    <a:lnTo>
                      <a:pt x="3163" y="5451"/>
                    </a:lnTo>
                    <a:cubicBezTo>
                      <a:pt x="3163" y="5451"/>
                      <a:pt x="5292" y="11817"/>
                      <a:pt x="1" y="16293"/>
                    </a:cubicBezTo>
                    <a:cubicBezTo>
                      <a:pt x="1" y="16293"/>
                      <a:pt x="485" y="16659"/>
                      <a:pt x="1466" y="16659"/>
                    </a:cubicBezTo>
                    <a:cubicBezTo>
                      <a:pt x="1693" y="16659"/>
                      <a:pt x="1947" y="16640"/>
                      <a:pt x="2229" y="16591"/>
                    </a:cubicBezTo>
                    <a:cubicBezTo>
                      <a:pt x="2229" y="16591"/>
                      <a:pt x="4894" y="14283"/>
                      <a:pt x="6406" y="12294"/>
                    </a:cubicBezTo>
                    <a:cubicBezTo>
                      <a:pt x="7958" y="10305"/>
                      <a:pt x="8037" y="7838"/>
                      <a:pt x="7878" y="5809"/>
                    </a:cubicBezTo>
                    <a:cubicBezTo>
                      <a:pt x="7739" y="3760"/>
                      <a:pt x="6983" y="438"/>
                      <a:pt x="6983" y="438"/>
                    </a:cubicBezTo>
                    <a:lnTo>
                      <a:pt x="6486" y="0"/>
                    </a:ln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72;p20">
                <a:extLst>
                  <a:ext uri="{FF2B5EF4-FFF2-40B4-BE49-F238E27FC236}">
                    <a16:creationId xmlns:a16="http://schemas.microsoft.com/office/drawing/2014/main" id="{310D2A8E-BA37-D342-881F-04E6F072DC3E}"/>
                  </a:ext>
                </a:extLst>
              </p:cNvPr>
              <p:cNvSpPr/>
              <p:nvPr/>
            </p:nvSpPr>
            <p:spPr>
              <a:xfrm>
                <a:off x="3579974" y="1074879"/>
                <a:ext cx="682551" cy="398579"/>
              </a:xfrm>
              <a:custGeom>
                <a:avLst/>
                <a:gdLst/>
                <a:ahLst/>
                <a:cxnLst/>
                <a:rect l="l" t="t" r="r" b="b"/>
                <a:pathLst>
                  <a:path w="21166" h="12360" extrusionOk="0">
                    <a:moveTo>
                      <a:pt x="17712" y="1"/>
                    </a:moveTo>
                    <a:cubicBezTo>
                      <a:pt x="17186" y="1"/>
                      <a:pt x="16668" y="99"/>
                      <a:pt x="16193" y="324"/>
                    </a:cubicBezTo>
                    <a:cubicBezTo>
                      <a:pt x="15795" y="523"/>
                      <a:pt x="15437" y="762"/>
                      <a:pt x="15039" y="961"/>
                    </a:cubicBezTo>
                    <a:cubicBezTo>
                      <a:pt x="14789" y="1074"/>
                      <a:pt x="14507" y="1155"/>
                      <a:pt x="14233" y="1155"/>
                    </a:cubicBezTo>
                    <a:cubicBezTo>
                      <a:pt x="14072" y="1155"/>
                      <a:pt x="13913" y="1127"/>
                      <a:pt x="13766" y="1060"/>
                    </a:cubicBezTo>
                    <a:cubicBezTo>
                      <a:pt x="13527" y="961"/>
                      <a:pt x="13328" y="742"/>
                      <a:pt x="13050" y="682"/>
                    </a:cubicBezTo>
                    <a:cubicBezTo>
                      <a:pt x="12999" y="675"/>
                      <a:pt x="12942" y="671"/>
                      <a:pt x="12883" y="671"/>
                    </a:cubicBezTo>
                    <a:cubicBezTo>
                      <a:pt x="12779" y="671"/>
                      <a:pt x="12666" y="684"/>
                      <a:pt x="12552" y="722"/>
                    </a:cubicBezTo>
                    <a:cubicBezTo>
                      <a:pt x="10822" y="1040"/>
                      <a:pt x="9429" y="2254"/>
                      <a:pt x="7858" y="3050"/>
                    </a:cubicBezTo>
                    <a:cubicBezTo>
                      <a:pt x="6465" y="3746"/>
                      <a:pt x="4953" y="4144"/>
                      <a:pt x="3382" y="4164"/>
                    </a:cubicBezTo>
                    <a:cubicBezTo>
                      <a:pt x="2686" y="4203"/>
                      <a:pt x="1989" y="4144"/>
                      <a:pt x="1313" y="4343"/>
                    </a:cubicBezTo>
                    <a:cubicBezTo>
                      <a:pt x="637" y="4542"/>
                      <a:pt x="40" y="5099"/>
                      <a:pt x="20" y="5795"/>
                    </a:cubicBezTo>
                    <a:cubicBezTo>
                      <a:pt x="0" y="6292"/>
                      <a:pt x="299" y="6730"/>
                      <a:pt x="677" y="7048"/>
                    </a:cubicBezTo>
                    <a:cubicBezTo>
                      <a:pt x="1074" y="7346"/>
                      <a:pt x="1532" y="7526"/>
                      <a:pt x="2009" y="7625"/>
                    </a:cubicBezTo>
                    <a:cubicBezTo>
                      <a:pt x="2708" y="7794"/>
                      <a:pt x="3427" y="7877"/>
                      <a:pt x="4145" y="7877"/>
                    </a:cubicBezTo>
                    <a:cubicBezTo>
                      <a:pt x="5799" y="7877"/>
                      <a:pt x="7452" y="7437"/>
                      <a:pt x="8852" y="6591"/>
                    </a:cubicBezTo>
                    <a:cubicBezTo>
                      <a:pt x="9031" y="8003"/>
                      <a:pt x="9230" y="9415"/>
                      <a:pt x="9688" y="10768"/>
                    </a:cubicBezTo>
                    <a:cubicBezTo>
                      <a:pt x="9847" y="11186"/>
                      <a:pt x="10046" y="11623"/>
                      <a:pt x="10424" y="11902"/>
                    </a:cubicBezTo>
                    <a:cubicBezTo>
                      <a:pt x="10862" y="12260"/>
                      <a:pt x="11458" y="12280"/>
                      <a:pt x="12035" y="12280"/>
                    </a:cubicBezTo>
                    <a:cubicBezTo>
                      <a:pt x="13666" y="12260"/>
                      <a:pt x="15596" y="12359"/>
                      <a:pt x="17148" y="11842"/>
                    </a:cubicBezTo>
                    <a:cubicBezTo>
                      <a:pt x="17585" y="11703"/>
                      <a:pt x="18480" y="11743"/>
                      <a:pt x="18799" y="11444"/>
                    </a:cubicBezTo>
                    <a:cubicBezTo>
                      <a:pt x="19097" y="11186"/>
                      <a:pt x="19137" y="8480"/>
                      <a:pt x="19197" y="8082"/>
                    </a:cubicBezTo>
                    <a:cubicBezTo>
                      <a:pt x="19296" y="7128"/>
                      <a:pt x="19197" y="6213"/>
                      <a:pt x="19097" y="5258"/>
                    </a:cubicBezTo>
                    <a:cubicBezTo>
                      <a:pt x="19037" y="4701"/>
                      <a:pt x="18978" y="4144"/>
                      <a:pt x="18918" y="3567"/>
                    </a:cubicBezTo>
                    <a:cubicBezTo>
                      <a:pt x="18898" y="3328"/>
                      <a:pt x="18878" y="3050"/>
                      <a:pt x="18918" y="2811"/>
                    </a:cubicBezTo>
                    <a:cubicBezTo>
                      <a:pt x="19018" y="2314"/>
                      <a:pt x="19376" y="1916"/>
                      <a:pt x="19793" y="1657"/>
                    </a:cubicBezTo>
                    <a:cubicBezTo>
                      <a:pt x="20012" y="1538"/>
                      <a:pt x="20231" y="1438"/>
                      <a:pt x="20470" y="1359"/>
                    </a:cubicBezTo>
                    <a:cubicBezTo>
                      <a:pt x="20669" y="1279"/>
                      <a:pt x="21007" y="1279"/>
                      <a:pt x="21166" y="1160"/>
                    </a:cubicBezTo>
                    <a:cubicBezTo>
                      <a:pt x="20510" y="663"/>
                      <a:pt x="19575" y="324"/>
                      <a:pt x="18779" y="125"/>
                    </a:cubicBezTo>
                    <a:cubicBezTo>
                      <a:pt x="18426" y="45"/>
                      <a:pt x="18067" y="1"/>
                      <a:pt x="17712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73;p20">
                <a:extLst>
                  <a:ext uri="{FF2B5EF4-FFF2-40B4-BE49-F238E27FC236}">
                    <a16:creationId xmlns:a16="http://schemas.microsoft.com/office/drawing/2014/main" id="{A0DD8D3F-0478-D44C-8136-878341EDB0B6}"/>
                  </a:ext>
                </a:extLst>
              </p:cNvPr>
              <p:cNvSpPr/>
              <p:nvPr/>
            </p:nvSpPr>
            <p:spPr>
              <a:xfrm>
                <a:off x="3984432" y="951237"/>
                <a:ext cx="148532" cy="184391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5718" extrusionOk="0">
                    <a:moveTo>
                      <a:pt x="3472" y="1"/>
                    </a:moveTo>
                    <a:cubicBezTo>
                      <a:pt x="3472" y="1"/>
                      <a:pt x="2079" y="299"/>
                      <a:pt x="1363" y="677"/>
                    </a:cubicBezTo>
                    <a:cubicBezTo>
                      <a:pt x="627" y="1035"/>
                      <a:pt x="826" y="2209"/>
                      <a:pt x="826" y="2209"/>
                    </a:cubicBezTo>
                    <a:cubicBezTo>
                      <a:pt x="826" y="2209"/>
                      <a:pt x="603" y="2087"/>
                      <a:pt x="390" y="2087"/>
                    </a:cubicBezTo>
                    <a:cubicBezTo>
                      <a:pt x="191" y="2087"/>
                      <a:pt x="1" y="2193"/>
                      <a:pt x="10" y="2607"/>
                    </a:cubicBezTo>
                    <a:cubicBezTo>
                      <a:pt x="22" y="3195"/>
                      <a:pt x="299" y="3325"/>
                      <a:pt x="542" y="3325"/>
                    </a:cubicBezTo>
                    <a:cubicBezTo>
                      <a:pt x="734" y="3325"/>
                      <a:pt x="906" y="3243"/>
                      <a:pt x="906" y="3243"/>
                    </a:cubicBezTo>
                    <a:lnTo>
                      <a:pt x="906" y="3243"/>
                    </a:lnTo>
                    <a:cubicBezTo>
                      <a:pt x="906" y="3244"/>
                      <a:pt x="667" y="5471"/>
                      <a:pt x="786" y="5551"/>
                    </a:cubicBezTo>
                    <a:cubicBezTo>
                      <a:pt x="1002" y="5669"/>
                      <a:pt x="1199" y="5718"/>
                      <a:pt x="1377" y="5718"/>
                    </a:cubicBezTo>
                    <a:cubicBezTo>
                      <a:pt x="2170" y="5718"/>
                      <a:pt x="2583" y="4754"/>
                      <a:pt x="2596" y="4754"/>
                    </a:cubicBezTo>
                    <a:cubicBezTo>
                      <a:pt x="2596" y="4754"/>
                      <a:pt x="2596" y="4755"/>
                      <a:pt x="2596" y="4755"/>
                    </a:cubicBezTo>
                    <a:lnTo>
                      <a:pt x="3014" y="4119"/>
                    </a:lnTo>
                    <a:cubicBezTo>
                      <a:pt x="3014" y="4119"/>
                      <a:pt x="3512" y="3920"/>
                      <a:pt x="4069" y="3681"/>
                    </a:cubicBezTo>
                    <a:cubicBezTo>
                      <a:pt x="4606" y="3422"/>
                      <a:pt x="4208" y="1910"/>
                      <a:pt x="4088" y="1314"/>
                    </a:cubicBezTo>
                    <a:cubicBezTo>
                      <a:pt x="3949" y="598"/>
                      <a:pt x="3472" y="1"/>
                      <a:pt x="3472" y="1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74;p20">
                <a:extLst>
                  <a:ext uri="{FF2B5EF4-FFF2-40B4-BE49-F238E27FC236}">
                    <a16:creationId xmlns:a16="http://schemas.microsoft.com/office/drawing/2014/main" id="{50C43F03-817E-F94C-8F4E-99EB5CF67E17}"/>
                  </a:ext>
                </a:extLst>
              </p:cNvPr>
              <p:cNvSpPr/>
              <p:nvPr/>
            </p:nvSpPr>
            <p:spPr>
              <a:xfrm>
                <a:off x="3988592" y="970747"/>
                <a:ext cx="150144" cy="15008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54" extrusionOk="0">
                    <a:moveTo>
                      <a:pt x="557" y="0"/>
                    </a:moveTo>
                    <a:cubicBezTo>
                      <a:pt x="497" y="0"/>
                      <a:pt x="436" y="10"/>
                      <a:pt x="379" y="32"/>
                    </a:cubicBezTo>
                    <a:cubicBezTo>
                      <a:pt x="140" y="132"/>
                      <a:pt x="1" y="410"/>
                      <a:pt x="1" y="689"/>
                    </a:cubicBezTo>
                    <a:cubicBezTo>
                      <a:pt x="1" y="967"/>
                      <a:pt x="80" y="1206"/>
                      <a:pt x="180" y="1465"/>
                    </a:cubicBezTo>
                    <a:cubicBezTo>
                      <a:pt x="379" y="1982"/>
                      <a:pt x="558" y="2499"/>
                      <a:pt x="757" y="3016"/>
                    </a:cubicBezTo>
                    <a:cubicBezTo>
                      <a:pt x="896" y="3454"/>
                      <a:pt x="1075" y="3892"/>
                      <a:pt x="1433" y="4190"/>
                    </a:cubicBezTo>
                    <a:cubicBezTo>
                      <a:pt x="1692" y="4409"/>
                      <a:pt x="2030" y="4508"/>
                      <a:pt x="2368" y="4588"/>
                    </a:cubicBezTo>
                    <a:cubicBezTo>
                      <a:pt x="2574" y="4629"/>
                      <a:pt x="2783" y="4653"/>
                      <a:pt x="2991" y="4653"/>
                    </a:cubicBezTo>
                    <a:cubicBezTo>
                      <a:pt x="3284" y="4653"/>
                      <a:pt x="3572" y="4605"/>
                      <a:pt x="3840" y="4488"/>
                    </a:cubicBezTo>
                    <a:cubicBezTo>
                      <a:pt x="4278" y="4289"/>
                      <a:pt x="4656" y="3852"/>
                      <a:pt x="4656" y="3354"/>
                    </a:cubicBezTo>
                    <a:cubicBezTo>
                      <a:pt x="4656" y="3076"/>
                      <a:pt x="4556" y="2797"/>
                      <a:pt x="4457" y="2559"/>
                    </a:cubicBezTo>
                    <a:cubicBezTo>
                      <a:pt x="4337" y="2260"/>
                      <a:pt x="4218" y="1962"/>
                      <a:pt x="4119" y="1664"/>
                    </a:cubicBezTo>
                    <a:cubicBezTo>
                      <a:pt x="3661" y="2022"/>
                      <a:pt x="3064" y="2260"/>
                      <a:pt x="2487" y="2280"/>
                    </a:cubicBezTo>
                    <a:cubicBezTo>
                      <a:pt x="2288" y="2280"/>
                      <a:pt x="2090" y="2280"/>
                      <a:pt x="1950" y="2181"/>
                    </a:cubicBezTo>
                    <a:cubicBezTo>
                      <a:pt x="1592" y="1982"/>
                      <a:pt x="1533" y="1504"/>
                      <a:pt x="1493" y="1107"/>
                    </a:cubicBezTo>
                    <a:cubicBezTo>
                      <a:pt x="1453" y="709"/>
                      <a:pt x="1354" y="231"/>
                      <a:pt x="976" y="92"/>
                    </a:cubicBezTo>
                    <a:lnTo>
                      <a:pt x="976" y="92"/>
                    </a:lnTo>
                    <a:lnTo>
                      <a:pt x="995" y="327"/>
                    </a:lnTo>
                    <a:lnTo>
                      <a:pt x="995" y="327"/>
                    </a:lnTo>
                    <a:cubicBezTo>
                      <a:pt x="977" y="127"/>
                      <a:pt x="770" y="0"/>
                      <a:pt x="55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75;p20">
                <a:extLst>
                  <a:ext uri="{FF2B5EF4-FFF2-40B4-BE49-F238E27FC236}">
                    <a16:creationId xmlns:a16="http://schemas.microsoft.com/office/drawing/2014/main" id="{C0F629CD-6CDA-EF47-9066-414B0C7BAFC1}"/>
                  </a:ext>
                </a:extLst>
              </p:cNvPr>
              <p:cNvSpPr/>
              <p:nvPr/>
            </p:nvSpPr>
            <p:spPr>
              <a:xfrm>
                <a:off x="4007876" y="907185"/>
                <a:ext cx="115478" cy="74234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2302" extrusionOk="0">
                    <a:moveTo>
                      <a:pt x="3033" y="0"/>
                    </a:moveTo>
                    <a:cubicBezTo>
                      <a:pt x="2814" y="0"/>
                      <a:pt x="2570" y="131"/>
                      <a:pt x="2387" y="273"/>
                    </a:cubicBezTo>
                    <a:cubicBezTo>
                      <a:pt x="1969" y="591"/>
                      <a:pt x="1551" y="1009"/>
                      <a:pt x="1034" y="1108"/>
                    </a:cubicBezTo>
                    <a:cubicBezTo>
                      <a:pt x="775" y="1168"/>
                      <a:pt x="497" y="1168"/>
                      <a:pt x="298" y="1307"/>
                    </a:cubicBezTo>
                    <a:cubicBezTo>
                      <a:pt x="218" y="1387"/>
                      <a:pt x="159" y="1486"/>
                      <a:pt x="99" y="1586"/>
                    </a:cubicBezTo>
                    <a:cubicBezTo>
                      <a:pt x="6" y="1790"/>
                      <a:pt x="0" y="2063"/>
                      <a:pt x="145" y="2260"/>
                    </a:cubicBezTo>
                    <a:lnTo>
                      <a:pt x="145" y="2260"/>
                    </a:lnTo>
                    <a:cubicBezTo>
                      <a:pt x="740" y="2084"/>
                      <a:pt x="1394" y="2242"/>
                      <a:pt x="2009" y="2083"/>
                    </a:cubicBezTo>
                    <a:cubicBezTo>
                      <a:pt x="2586" y="1964"/>
                      <a:pt x="3123" y="1566"/>
                      <a:pt x="3381" y="1009"/>
                    </a:cubicBezTo>
                    <a:cubicBezTo>
                      <a:pt x="3540" y="730"/>
                      <a:pt x="3580" y="273"/>
                      <a:pt x="3282" y="74"/>
                    </a:cubicBezTo>
                    <a:cubicBezTo>
                      <a:pt x="3207" y="22"/>
                      <a:pt x="3122" y="0"/>
                      <a:pt x="3033" y="0"/>
                    </a:cubicBezTo>
                    <a:close/>
                    <a:moveTo>
                      <a:pt x="145" y="2260"/>
                    </a:moveTo>
                    <a:cubicBezTo>
                      <a:pt x="143" y="2261"/>
                      <a:pt x="141" y="2261"/>
                      <a:pt x="139" y="2262"/>
                    </a:cubicBezTo>
                    <a:lnTo>
                      <a:pt x="179" y="2302"/>
                    </a:lnTo>
                    <a:cubicBezTo>
                      <a:pt x="167" y="2288"/>
                      <a:pt x="155" y="2274"/>
                      <a:pt x="145" y="226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76;p20">
                <a:extLst>
                  <a:ext uri="{FF2B5EF4-FFF2-40B4-BE49-F238E27FC236}">
                    <a16:creationId xmlns:a16="http://schemas.microsoft.com/office/drawing/2014/main" id="{8FFA5D95-1216-EB47-B38D-42CA67CD3E11}"/>
                  </a:ext>
                </a:extLst>
              </p:cNvPr>
              <p:cNvSpPr/>
              <p:nvPr/>
            </p:nvSpPr>
            <p:spPr>
              <a:xfrm>
                <a:off x="3919645" y="1891063"/>
                <a:ext cx="167784" cy="46952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1456" extrusionOk="0">
                    <a:moveTo>
                      <a:pt x="707" y="1"/>
                    </a:moveTo>
                    <a:lnTo>
                      <a:pt x="707" y="1"/>
                    </a:lnTo>
                    <a:cubicBezTo>
                      <a:pt x="706" y="1"/>
                      <a:pt x="1" y="799"/>
                      <a:pt x="815" y="799"/>
                    </a:cubicBezTo>
                    <a:cubicBezTo>
                      <a:pt x="843" y="799"/>
                      <a:pt x="873" y="798"/>
                      <a:pt x="905" y="796"/>
                    </a:cubicBezTo>
                    <a:cubicBezTo>
                      <a:pt x="950" y="793"/>
                      <a:pt x="995" y="791"/>
                      <a:pt x="1040" y="791"/>
                    </a:cubicBezTo>
                    <a:cubicBezTo>
                      <a:pt x="1902" y="791"/>
                      <a:pt x="2819" y="1456"/>
                      <a:pt x="3900" y="1456"/>
                    </a:cubicBezTo>
                    <a:cubicBezTo>
                      <a:pt x="3942" y="1456"/>
                      <a:pt x="3985" y="1455"/>
                      <a:pt x="4029" y="1453"/>
                    </a:cubicBezTo>
                    <a:cubicBezTo>
                      <a:pt x="5202" y="1373"/>
                      <a:pt x="4287" y="955"/>
                      <a:pt x="3571" y="856"/>
                    </a:cubicBezTo>
                    <a:cubicBezTo>
                      <a:pt x="2835" y="737"/>
                      <a:pt x="2974" y="418"/>
                      <a:pt x="2974" y="418"/>
                    </a:cubicBezTo>
                    <a:lnTo>
                      <a:pt x="707" y="1"/>
                    </a:ln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77;p20">
                <a:extLst>
                  <a:ext uri="{FF2B5EF4-FFF2-40B4-BE49-F238E27FC236}">
                    <a16:creationId xmlns:a16="http://schemas.microsoft.com/office/drawing/2014/main" id="{F398BCA9-CCC8-7749-969B-6AF5A2097736}"/>
                  </a:ext>
                </a:extLst>
              </p:cNvPr>
              <p:cNvSpPr/>
              <p:nvPr/>
            </p:nvSpPr>
            <p:spPr>
              <a:xfrm>
                <a:off x="3671914" y="1830758"/>
                <a:ext cx="155691" cy="47049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1459" extrusionOk="0">
                    <a:moveTo>
                      <a:pt x="650" y="1"/>
                    </a:moveTo>
                    <a:lnTo>
                      <a:pt x="650" y="1"/>
                    </a:lnTo>
                    <a:cubicBezTo>
                      <a:pt x="650" y="1"/>
                      <a:pt x="0" y="799"/>
                      <a:pt x="746" y="799"/>
                    </a:cubicBezTo>
                    <a:cubicBezTo>
                      <a:pt x="772" y="799"/>
                      <a:pt x="800" y="798"/>
                      <a:pt x="829" y="796"/>
                    </a:cubicBezTo>
                    <a:cubicBezTo>
                      <a:pt x="851" y="795"/>
                      <a:pt x="873" y="795"/>
                      <a:pt x="895" y="795"/>
                    </a:cubicBezTo>
                    <a:cubicBezTo>
                      <a:pt x="1709" y="795"/>
                      <a:pt x="2575" y="1459"/>
                      <a:pt x="3574" y="1459"/>
                    </a:cubicBezTo>
                    <a:cubicBezTo>
                      <a:pt x="3627" y="1459"/>
                      <a:pt x="3680" y="1457"/>
                      <a:pt x="3734" y="1453"/>
                    </a:cubicBezTo>
                    <a:cubicBezTo>
                      <a:pt x="4828" y="1373"/>
                      <a:pt x="3972" y="956"/>
                      <a:pt x="3296" y="856"/>
                    </a:cubicBezTo>
                    <a:cubicBezTo>
                      <a:pt x="2620" y="757"/>
                      <a:pt x="2739" y="399"/>
                      <a:pt x="2739" y="399"/>
                    </a:cubicBez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78;p20">
                <a:extLst>
                  <a:ext uri="{FF2B5EF4-FFF2-40B4-BE49-F238E27FC236}">
                    <a16:creationId xmlns:a16="http://schemas.microsoft.com/office/drawing/2014/main" id="{191A9CF6-5469-7F4C-B3B5-8FAB18C93F3C}"/>
                  </a:ext>
                </a:extLst>
              </p:cNvPr>
              <p:cNvSpPr/>
              <p:nvPr/>
            </p:nvSpPr>
            <p:spPr>
              <a:xfrm>
                <a:off x="3901360" y="1440709"/>
                <a:ext cx="284842" cy="60883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1888" extrusionOk="0">
                    <a:moveTo>
                      <a:pt x="0" y="1"/>
                    </a:moveTo>
                    <a:lnTo>
                      <a:pt x="100" y="1374"/>
                    </a:lnTo>
                    <a:cubicBezTo>
                      <a:pt x="111" y="1384"/>
                      <a:pt x="1473" y="1887"/>
                      <a:pt x="3351" y="1887"/>
                    </a:cubicBezTo>
                    <a:cubicBezTo>
                      <a:pt x="4973" y="1887"/>
                      <a:pt x="6980" y="1512"/>
                      <a:pt x="8833" y="120"/>
                    </a:cubicBezTo>
                    <a:lnTo>
                      <a:pt x="8833" y="120"/>
                    </a:lnTo>
                    <a:cubicBezTo>
                      <a:pt x="8832" y="120"/>
                      <a:pt x="6510" y="846"/>
                      <a:pt x="3963" y="846"/>
                    </a:cubicBezTo>
                    <a:cubicBezTo>
                      <a:pt x="2600" y="846"/>
                      <a:pt x="1172" y="639"/>
                      <a:pt x="0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79;p20">
                <a:extLst>
                  <a:ext uri="{FF2B5EF4-FFF2-40B4-BE49-F238E27FC236}">
                    <a16:creationId xmlns:a16="http://schemas.microsoft.com/office/drawing/2014/main" id="{1F199278-A7B0-8B45-B2E1-A8EA405A0761}"/>
                  </a:ext>
                </a:extLst>
              </p:cNvPr>
              <p:cNvSpPr/>
              <p:nvPr/>
            </p:nvSpPr>
            <p:spPr>
              <a:xfrm>
                <a:off x="3718513" y="1259825"/>
                <a:ext cx="146952" cy="72525"/>
              </a:xfrm>
              <a:custGeom>
                <a:avLst/>
                <a:gdLst/>
                <a:ahLst/>
                <a:cxnLst/>
                <a:rect l="l" t="t" r="r" b="b"/>
                <a:pathLst>
                  <a:path w="4557" h="2249" extrusionOk="0">
                    <a:moveTo>
                      <a:pt x="4477" y="0"/>
                    </a:moveTo>
                    <a:cubicBezTo>
                      <a:pt x="4477" y="0"/>
                      <a:pt x="2080" y="1862"/>
                      <a:pt x="15" y="2246"/>
                    </a:cubicBezTo>
                    <a:lnTo>
                      <a:pt x="15" y="2246"/>
                    </a:lnTo>
                    <a:cubicBezTo>
                      <a:pt x="230" y="2221"/>
                      <a:pt x="2947" y="2101"/>
                      <a:pt x="4556" y="856"/>
                    </a:cubicBezTo>
                    <a:lnTo>
                      <a:pt x="4477" y="0"/>
                    </a:lnTo>
                    <a:close/>
                    <a:moveTo>
                      <a:pt x="15" y="2246"/>
                    </a:moveTo>
                    <a:cubicBezTo>
                      <a:pt x="6" y="2246"/>
                      <a:pt x="2" y="2247"/>
                      <a:pt x="1" y="2248"/>
                    </a:cubicBezTo>
                    <a:cubicBezTo>
                      <a:pt x="5" y="2247"/>
                      <a:pt x="10" y="2246"/>
                      <a:pt x="15" y="2246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80;p20">
                <a:extLst>
                  <a:ext uri="{FF2B5EF4-FFF2-40B4-BE49-F238E27FC236}">
                    <a16:creationId xmlns:a16="http://schemas.microsoft.com/office/drawing/2014/main" id="{4110F630-2D83-B64B-AB1F-152692CB6837}"/>
                  </a:ext>
                </a:extLst>
              </p:cNvPr>
              <p:cNvSpPr/>
              <p:nvPr/>
            </p:nvSpPr>
            <p:spPr>
              <a:xfrm>
                <a:off x="4381860" y="966877"/>
                <a:ext cx="103934" cy="8639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679" extrusionOk="0">
                    <a:moveTo>
                      <a:pt x="826" y="0"/>
                    </a:moveTo>
                    <a:cubicBezTo>
                      <a:pt x="798" y="0"/>
                      <a:pt x="762" y="27"/>
                      <a:pt x="716" y="93"/>
                    </a:cubicBezTo>
                    <a:cubicBezTo>
                      <a:pt x="438" y="490"/>
                      <a:pt x="0" y="1505"/>
                      <a:pt x="0" y="1505"/>
                    </a:cubicBezTo>
                    <a:lnTo>
                      <a:pt x="617" y="2679"/>
                    </a:lnTo>
                    <a:cubicBezTo>
                      <a:pt x="617" y="2679"/>
                      <a:pt x="3223" y="1286"/>
                      <a:pt x="2765" y="749"/>
                    </a:cubicBezTo>
                    <a:cubicBezTo>
                      <a:pt x="2597" y="567"/>
                      <a:pt x="2319" y="508"/>
                      <a:pt x="2029" y="508"/>
                    </a:cubicBezTo>
                    <a:cubicBezTo>
                      <a:pt x="1493" y="508"/>
                      <a:pt x="915" y="709"/>
                      <a:pt x="915" y="709"/>
                    </a:cubicBezTo>
                    <a:cubicBezTo>
                      <a:pt x="915" y="709"/>
                      <a:pt x="971" y="0"/>
                      <a:pt x="826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81;p20">
                <a:extLst>
                  <a:ext uri="{FF2B5EF4-FFF2-40B4-BE49-F238E27FC236}">
                    <a16:creationId xmlns:a16="http://schemas.microsoft.com/office/drawing/2014/main" id="{B439FDC7-4384-EE46-99AB-F17E9C9DD83B}"/>
                  </a:ext>
                </a:extLst>
              </p:cNvPr>
              <p:cNvSpPr/>
              <p:nvPr/>
            </p:nvSpPr>
            <p:spPr>
              <a:xfrm>
                <a:off x="4134257" y="998159"/>
                <a:ext cx="291130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6086" extrusionOk="0">
                    <a:moveTo>
                      <a:pt x="6960" y="0"/>
                    </a:moveTo>
                    <a:cubicBezTo>
                      <a:pt x="6515" y="0"/>
                      <a:pt x="6018" y="141"/>
                      <a:pt x="5530" y="455"/>
                    </a:cubicBezTo>
                    <a:cubicBezTo>
                      <a:pt x="4626" y="1046"/>
                      <a:pt x="3449" y="2503"/>
                      <a:pt x="1666" y="2503"/>
                    </a:cubicBezTo>
                    <a:cubicBezTo>
                      <a:pt x="1409" y="2503"/>
                      <a:pt x="1139" y="2473"/>
                      <a:pt x="855" y="2405"/>
                    </a:cubicBezTo>
                    <a:cubicBezTo>
                      <a:pt x="816" y="2395"/>
                      <a:pt x="780" y="2390"/>
                      <a:pt x="748" y="2390"/>
                    </a:cubicBezTo>
                    <a:lnTo>
                      <a:pt x="748" y="2390"/>
                    </a:lnTo>
                    <a:cubicBezTo>
                      <a:pt x="1" y="2390"/>
                      <a:pt x="928" y="4941"/>
                      <a:pt x="1690" y="6085"/>
                    </a:cubicBezTo>
                    <a:cubicBezTo>
                      <a:pt x="4197" y="5846"/>
                      <a:pt x="6823" y="4434"/>
                      <a:pt x="8076" y="2544"/>
                    </a:cubicBezTo>
                    <a:cubicBezTo>
                      <a:pt x="9028" y="1094"/>
                      <a:pt x="8201" y="0"/>
                      <a:pt x="6960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82;p20">
                <a:extLst>
                  <a:ext uri="{FF2B5EF4-FFF2-40B4-BE49-F238E27FC236}">
                    <a16:creationId xmlns:a16="http://schemas.microsoft.com/office/drawing/2014/main" id="{87DB0911-CA8D-6C4E-92B0-1F552E6C5AFE}"/>
                  </a:ext>
                </a:extLst>
              </p:cNvPr>
              <p:cNvSpPr/>
              <p:nvPr/>
            </p:nvSpPr>
            <p:spPr>
              <a:xfrm>
                <a:off x="4173342" y="1151405"/>
                <a:ext cx="150144" cy="44276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1373" extrusionOk="0">
                    <a:moveTo>
                      <a:pt x="4656" y="0"/>
                    </a:moveTo>
                    <a:lnTo>
                      <a:pt x="4656" y="0"/>
                    </a:lnTo>
                    <a:cubicBezTo>
                      <a:pt x="3366" y="562"/>
                      <a:pt x="1569" y="644"/>
                      <a:pt x="530" y="644"/>
                    </a:cubicBezTo>
                    <a:cubicBezTo>
                      <a:pt x="319" y="644"/>
                      <a:pt x="139" y="640"/>
                      <a:pt x="1" y="637"/>
                    </a:cubicBezTo>
                    <a:lnTo>
                      <a:pt x="1" y="637"/>
                    </a:lnTo>
                    <a:cubicBezTo>
                      <a:pt x="180" y="856"/>
                      <a:pt x="339" y="1114"/>
                      <a:pt x="518" y="1373"/>
                    </a:cubicBezTo>
                    <a:cubicBezTo>
                      <a:pt x="2507" y="1333"/>
                      <a:pt x="4655" y="1"/>
                      <a:pt x="4656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683;p20">
              <a:extLst>
                <a:ext uri="{FF2B5EF4-FFF2-40B4-BE49-F238E27FC236}">
                  <a16:creationId xmlns:a16="http://schemas.microsoft.com/office/drawing/2014/main" id="{1A06665E-1869-DC4D-8001-5CEC6BF6131C}"/>
                </a:ext>
              </a:extLst>
            </p:cNvPr>
            <p:cNvGrpSpPr/>
            <p:nvPr/>
          </p:nvGrpSpPr>
          <p:grpSpPr>
            <a:xfrm>
              <a:off x="2761317" y="3461521"/>
              <a:ext cx="2014228" cy="1265641"/>
              <a:chOff x="2761317" y="3461521"/>
              <a:chExt cx="2014228" cy="1265641"/>
            </a:xfrm>
          </p:grpSpPr>
          <p:sp>
            <p:nvSpPr>
              <p:cNvPr id="147" name="Google Shape;684;p20">
                <a:extLst>
                  <a:ext uri="{FF2B5EF4-FFF2-40B4-BE49-F238E27FC236}">
                    <a16:creationId xmlns:a16="http://schemas.microsoft.com/office/drawing/2014/main" id="{D9909640-BF2B-CA45-80F9-F44162720C02}"/>
                  </a:ext>
                </a:extLst>
              </p:cNvPr>
              <p:cNvSpPr/>
              <p:nvPr/>
            </p:nvSpPr>
            <p:spPr>
              <a:xfrm>
                <a:off x="3192311" y="3461521"/>
                <a:ext cx="1583233" cy="1200655"/>
              </a:xfrm>
              <a:custGeom>
                <a:avLst/>
                <a:gdLst/>
                <a:ahLst/>
                <a:cxnLst/>
                <a:rect l="l" t="t" r="r" b="b"/>
                <a:pathLst>
                  <a:path w="49395" h="37459" extrusionOk="0">
                    <a:moveTo>
                      <a:pt x="3562" y="0"/>
                    </a:moveTo>
                    <a:cubicBezTo>
                      <a:pt x="1592" y="0"/>
                      <a:pt x="1" y="1592"/>
                      <a:pt x="1" y="3561"/>
                    </a:cubicBezTo>
                    <a:lnTo>
                      <a:pt x="1" y="33898"/>
                    </a:lnTo>
                    <a:cubicBezTo>
                      <a:pt x="1" y="35867"/>
                      <a:pt x="1592" y="37458"/>
                      <a:pt x="3562" y="37458"/>
                    </a:cubicBezTo>
                    <a:lnTo>
                      <a:pt x="33898" y="37458"/>
                    </a:lnTo>
                    <a:cubicBezTo>
                      <a:pt x="35868" y="37458"/>
                      <a:pt x="37459" y="35867"/>
                      <a:pt x="37459" y="33898"/>
                    </a:cubicBezTo>
                    <a:lnTo>
                      <a:pt x="37459" y="24309"/>
                    </a:lnTo>
                    <a:cubicBezTo>
                      <a:pt x="37459" y="23620"/>
                      <a:pt x="38010" y="23137"/>
                      <a:pt x="38602" y="23137"/>
                    </a:cubicBezTo>
                    <a:cubicBezTo>
                      <a:pt x="38814" y="23137"/>
                      <a:pt x="39030" y="23198"/>
                      <a:pt x="39229" y="23335"/>
                    </a:cubicBezTo>
                    <a:lnTo>
                      <a:pt x="39249" y="23335"/>
                    </a:lnTo>
                    <a:cubicBezTo>
                      <a:pt x="40150" y="23966"/>
                      <a:pt x="41242" y="24336"/>
                      <a:pt x="42423" y="24336"/>
                    </a:cubicBezTo>
                    <a:cubicBezTo>
                      <a:pt x="43250" y="24336"/>
                      <a:pt x="44121" y="24154"/>
                      <a:pt x="44998" y="23752"/>
                    </a:cubicBezTo>
                    <a:cubicBezTo>
                      <a:pt x="46053" y="23275"/>
                      <a:pt x="46928" y="22439"/>
                      <a:pt x="47425" y="21365"/>
                    </a:cubicBezTo>
                    <a:cubicBezTo>
                      <a:pt x="49395" y="17188"/>
                      <a:pt x="46391" y="13090"/>
                      <a:pt x="42432" y="13090"/>
                    </a:cubicBezTo>
                    <a:cubicBezTo>
                      <a:pt x="41258" y="13090"/>
                      <a:pt x="40184" y="13428"/>
                      <a:pt x="39289" y="14045"/>
                    </a:cubicBezTo>
                    <a:cubicBezTo>
                      <a:pt x="39269" y="14084"/>
                      <a:pt x="39249" y="14084"/>
                      <a:pt x="39229" y="14104"/>
                    </a:cubicBezTo>
                    <a:cubicBezTo>
                      <a:pt x="39032" y="14231"/>
                      <a:pt x="38821" y="14288"/>
                      <a:pt x="38615" y="14288"/>
                    </a:cubicBezTo>
                    <a:cubicBezTo>
                      <a:pt x="38012" y="14288"/>
                      <a:pt x="37459" y="13797"/>
                      <a:pt x="37459" y="13130"/>
                    </a:cubicBezTo>
                    <a:lnTo>
                      <a:pt x="37459" y="3561"/>
                    </a:lnTo>
                    <a:cubicBezTo>
                      <a:pt x="37499" y="1592"/>
                      <a:pt x="35887" y="0"/>
                      <a:pt x="33918" y="0"/>
                    </a:cubicBezTo>
                    <a:lnTo>
                      <a:pt x="23972" y="0"/>
                    </a:lnTo>
                    <a:cubicBezTo>
                      <a:pt x="23275" y="199"/>
                      <a:pt x="22897" y="1055"/>
                      <a:pt x="23335" y="1711"/>
                    </a:cubicBezTo>
                    <a:cubicBezTo>
                      <a:pt x="23355" y="1751"/>
                      <a:pt x="23355" y="1771"/>
                      <a:pt x="23375" y="1791"/>
                    </a:cubicBezTo>
                    <a:cubicBezTo>
                      <a:pt x="23972" y="2686"/>
                      <a:pt x="24350" y="3780"/>
                      <a:pt x="24350" y="4934"/>
                    </a:cubicBezTo>
                    <a:cubicBezTo>
                      <a:pt x="24350" y="8020"/>
                      <a:pt x="21833" y="10545"/>
                      <a:pt x="18733" y="10545"/>
                    </a:cubicBezTo>
                    <a:cubicBezTo>
                      <a:pt x="17878" y="10545"/>
                      <a:pt x="16978" y="10353"/>
                      <a:pt x="16074" y="9927"/>
                    </a:cubicBezTo>
                    <a:cubicBezTo>
                      <a:pt x="15000" y="9429"/>
                      <a:pt x="14184" y="8554"/>
                      <a:pt x="13687" y="7500"/>
                    </a:cubicBezTo>
                    <a:cubicBezTo>
                      <a:pt x="12732" y="5371"/>
                      <a:pt x="13070" y="3283"/>
                      <a:pt x="14105" y="1751"/>
                    </a:cubicBezTo>
                    <a:lnTo>
                      <a:pt x="14105" y="1711"/>
                    </a:lnTo>
                    <a:cubicBezTo>
                      <a:pt x="14562" y="1075"/>
                      <a:pt x="14184" y="199"/>
                      <a:pt x="13468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85;p20">
                <a:extLst>
                  <a:ext uri="{FF2B5EF4-FFF2-40B4-BE49-F238E27FC236}">
                    <a16:creationId xmlns:a16="http://schemas.microsoft.com/office/drawing/2014/main" id="{CFCC8DFA-2F44-B143-BD21-88C18E036443}"/>
                  </a:ext>
                </a:extLst>
              </p:cNvPr>
              <p:cNvSpPr/>
              <p:nvPr/>
            </p:nvSpPr>
            <p:spPr>
              <a:xfrm>
                <a:off x="3403369" y="4001553"/>
                <a:ext cx="81638" cy="61893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1931" extrusionOk="0">
                    <a:moveTo>
                      <a:pt x="1174" y="0"/>
                    </a:moveTo>
                    <a:cubicBezTo>
                      <a:pt x="597" y="0"/>
                      <a:pt x="0" y="259"/>
                      <a:pt x="0" y="259"/>
                    </a:cubicBezTo>
                    <a:lnTo>
                      <a:pt x="20" y="259"/>
                    </a:lnTo>
                    <a:lnTo>
                      <a:pt x="20" y="1930"/>
                    </a:lnTo>
                    <a:cubicBezTo>
                      <a:pt x="1313" y="1910"/>
                      <a:pt x="2547" y="1413"/>
                      <a:pt x="2209" y="1015"/>
                    </a:cubicBezTo>
                    <a:cubicBezTo>
                      <a:pt x="1850" y="637"/>
                      <a:pt x="1035" y="418"/>
                      <a:pt x="1035" y="418"/>
                    </a:cubicBezTo>
                    <a:cubicBezTo>
                      <a:pt x="1035" y="418"/>
                      <a:pt x="1751" y="0"/>
                      <a:pt x="1174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86;p20">
                <a:extLst>
                  <a:ext uri="{FF2B5EF4-FFF2-40B4-BE49-F238E27FC236}">
                    <a16:creationId xmlns:a16="http://schemas.microsoft.com/office/drawing/2014/main" id="{8665C939-B11A-1840-9B0C-B47AE9E6647D}"/>
                  </a:ext>
                </a:extLst>
              </p:cNvPr>
              <p:cNvSpPr/>
              <p:nvPr/>
            </p:nvSpPr>
            <p:spPr>
              <a:xfrm>
                <a:off x="2768977" y="4078700"/>
                <a:ext cx="351969" cy="634383"/>
              </a:xfrm>
              <a:custGeom>
                <a:avLst/>
                <a:gdLst/>
                <a:ahLst/>
                <a:cxnLst/>
                <a:rect l="l" t="t" r="r" b="b"/>
                <a:pathLst>
                  <a:path w="10981" h="19792" extrusionOk="0">
                    <a:moveTo>
                      <a:pt x="4914" y="1"/>
                    </a:moveTo>
                    <a:cubicBezTo>
                      <a:pt x="4914" y="1"/>
                      <a:pt x="3163" y="3382"/>
                      <a:pt x="3263" y="5590"/>
                    </a:cubicBezTo>
                    <a:cubicBezTo>
                      <a:pt x="3362" y="7798"/>
                      <a:pt x="4019" y="10743"/>
                      <a:pt x="2248" y="14721"/>
                    </a:cubicBezTo>
                    <a:cubicBezTo>
                      <a:pt x="478" y="18700"/>
                      <a:pt x="0" y="19694"/>
                      <a:pt x="0" y="19694"/>
                    </a:cubicBezTo>
                    <a:cubicBezTo>
                      <a:pt x="0" y="19694"/>
                      <a:pt x="495" y="19792"/>
                      <a:pt x="1161" y="19792"/>
                    </a:cubicBezTo>
                    <a:cubicBezTo>
                      <a:pt x="1494" y="19792"/>
                      <a:pt x="1870" y="19767"/>
                      <a:pt x="2248" y="19694"/>
                    </a:cubicBezTo>
                    <a:cubicBezTo>
                      <a:pt x="2248" y="19694"/>
                      <a:pt x="4914" y="17367"/>
                      <a:pt x="6664" y="13886"/>
                    </a:cubicBezTo>
                    <a:cubicBezTo>
                      <a:pt x="8136" y="11001"/>
                      <a:pt x="8614" y="7560"/>
                      <a:pt x="8733" y="6466"/>
                    </a:cubicBezTo>
                    <a:lnTo>
                      <a:pt x="10981" y="518"/>
                    </a:lnTo>
                    <a:lnTo>
                      <a:pt x="4914" y="1"/>
                    </a:ln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87;p20">
                <a:extLst>
                  <a:ext uri="{FF2B5EF4-FFF2-40B4-BE49-F238E27FC236}">
                    <a16:creationId xmlns:a16="http://schemas.microsoft.com/office/drawing/2014/main" id="{CAE18AD1-2E1A-6240-88B3-D6A73785C67B}"/>
                  </a:ext>
                </a:extLst>
              </p:cNvPr>
              <p:cNvSpPr/>
              <p:nvPr/>
            </p:nvSpPr>
            <p:spPr>
              <a:xfrm>
                <a:off x="3048881" y="4094598"/>
                <a:ext cx="290780" cy="610889"/>
              </a:xfrm>
              <a:custGeom>
                <a:avLst/>
                <a:gdLst/>
                <a:ahLst/>
                <a:cxnLst/>
                <a:rect l="l" t="t" r="r" b="b"/>
                <a:pathLst>
                  <a:path w="9072" h="19059" extrusionOk="0">
                    <a:moveTo>
                      <a:pt x="2214" y="0"/>
                    </a:moveTo>
                    <a:cubicBezTo>
                      <a:pt x="2209" y="0"/>
                      <a:pt x="2208" y="2"/>
                      <a:pt x="2208" y="2"/>
                    </a:cubicBezTo>
                    <a:lnTo>
                      <a:pt x="106" y="5684"/>
                    </a:lnTo>
                    <a:lnTo>
                      <a:pt x="106" y="5684"/>
                    </a:lnTo>
                    <a:cubicBezTo>
                      <a:pt x="50" y="5636"/>
                      <a:pt x="20" y="5612"/>
                      <a:pt x="20" y="5612"/>
                    </a:cubicBezTo>
                    <a:cubicBezTo>
                      <a:pt x="20" y="5612"/>
                      <a:pt x="20" y="5751"/>
                      <a:pt x="0" y="5970"/>
                    </a:cubicBezTo>
                    <a:lnTo>
                      <a:pt x="106" y="5684"/>
                    </a:lnTo>
                    <a:lnTo>
                      <a:pt x="106" y="5684"/>
                    </a:lnTo>
                    <a:cubicBezTo>
                      <a:pt x="616" y="6120"/>
                      <a:pt x="3263" y="8459"/>
                      <a:pt x="4178" y="10863"/>
                    </a:cubicBezTo>
                    <a:cubicBezTo>
                      <a:pt x="5192" y="13529"/>
                      <a:pt x="3362" y="18940"/>
                      <a:pt x="3362" y="18940"/>
                    </a:cubicBezTo>
                    <a:cubicBezTo>
                      <a:pt x="3362" y="18940"/>
                      <a:pt x="3818" y="19059"/>
                      <a:pt x="4513" y="19059"/>
                    </a:cubicBezTo>
                    <a:cubicBezTo>
                      <a:pt x="4803" y="19059"/>
                      <a:pt x="5134" y="19038"/>
                      <a:pt x="5491" y="18979"/>
                    </a:cubicBezTo>
                    <a:cubicBezTo>
                      <a:pt x="5491" y="18979"/>
                      <a:pt x="7579" y="16652"/>
                      <a:pt x="8335" y="13370"/>
                    </a:cubicBezTo>
                    <a:cubicBezTo>
                      <a:pt x="9071" y="10068"/>
                      <a:pt x="8554" y="7800"/>
                      <a:pt x="5451" y="3801"/>
                    </a:cubicBezTo>
                    <a:cubicBezTo>
                      <a:pt x="2628" y="165"/>
                      <a:pt x="2258" y="0"/>
                      <a:pt x="2214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88;p20">
                <a:extLst>
                  <a:ext uri="{FF2B5EF4-FFF2-40B4-BE49-F238E27FC236}">
                    <a16:creationId xmlns:a16="http://schemas.microsoft.com/office/drawing/2014/main" id="{D70A0A1D-DB36-9E4C-ADD7-2327888A9E1D}"/>
                  </a:ext>
                </a:extLst>
              </p:cNvPr>
              <p:cNvSpPr/>
              <p:nvPr/>
            </p:nvSpPr>
            <p:spPr>
              <a:xfrm>
                <a:off x="3038657" y="3598604"/>
                <a:ext cx="160711" cy="260811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8137" extrusionOk="0">
                    <a:moveTo>
                      <a:pt x="5014" y="0"/>
                    </a:moveTo>
                    <a:cubicBezTo>
                      <a:pt x="1095" y="1990"/>
                      <a:pt x="1" y="6843"/>
                      <a:pt x="1" y="6843"/>
                    </a:cubicBezTo>
                    <a:lnTo>
                      <a:pt x="1732" y="8136"/>
                    </a:lnTo>
                    <a:lnTo>
                      <a:pt x="5014" y="2905"/>
                    </a:lnTo>
                    <a:lnTo>
                      <a:pt x="5014" y="0"/>
                    </a:ln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89;p20">
                <a:extLst>
                  <a:ext uri="{FF2B5EF4-FFF2-40B4-BE49-F238E27FC236}">
                    <a16:creationId xmlns:a16="http://schemas.microsoft.com/office/drawing/2014/main" id="{46488D55-2964-A642-A637-F61FC3B59CF0}"/>
                  </a:ext>
                </a:extLst>
              </p:cNvPr>
              <p:cNvSpPr/>
              <p:nvPr/>
            </p:nvSpPr>
            <p:spPr>
              <a:xfrm>
                <a:off x="3038657" y="3598604"/>
                <a:ext cx="160711" cy="260811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8137" extrusionOk="0">
                    <a:moveTo>
                      <a:pt x="5014" y="0"/>
                    </a:moveTo>
                    <a:cubicBezTo>
                      <a:pt x="1095" y="1990"/>
                      <a:pt x="1" y="6843"/>
                      <a:pt x="1" y="6843"/>
                    </a:cubicBezTo>
                    <a:lnTo>
                      <a:pt x="1732" y="8136"/>
                    </a:lnTo>
                    <a:lnTo>
                      <a:pt x="5014" y="2905"/>
                    </a:lnTo>
                    <a:lnTo>
                      <a:pt x="50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90;p20">
                <a:extLst>
                  <a:ext uri="{FF2B5EF4-FFF2-40B4-BE49-F238E27FC236}">
                    <a16:creationId xmlns:a16="http://schemas.microsoft.com/office/drawing/2014/main" id="{1DB33B38-3A44-CF41-B347-72397D719462}"/>
                  </a:ext>
                </a:extLst>
              </p:cNvPr>
              <p:cNvSpPr/>
              <p:nvPr/>
            </p:nvSpPr>
            <p:spPr>
              <a:xfrm>
                <a:off x="2847406" y="3784117"/>
                <a:ext cx="571913" cy="423029"/>
              </a:xfrm>
              <a:custGeom>
                <a:avLst/>
                <a:gdLst/>
                <a:ahLst/>
                <a:cxnLst/>
                <a:rect l="l" t="t" r="r" b="b"/>
                <a:pathLst>
                  <a:path w="17843" h="13198" extrusionOk="0">
                    <a:moveTo>
                      <a:pt x="7882" y="1"/>
                    </a:moveTo>
                    <a:cubicBezTo>
                      <a:pt x="6398" y="1"/>
                      <a:pt x="5136" y="1581"/>
                      <a:pt x="4675" y="2169"/>
                    </a:cubicBezTo>
                    <a:cubicBezTo>
                      <a:pt x="4118" y="2945"/>
                      <a:pt x="0" y="10703"/>
                      <a:pt x="1989" y="11976"/>
                    </a:cubicBezTo>
                    <a:cubicBezTo>
                      <a:pt x="3287" y="12807"/>
                      <a:pt x="4719" y="13197"/>
                      <a:pt x="6299" y="13197"/>
                    </a:cubicBezTo>
                    <a:cubicBezTo>
                      <a:pt x="7141" y="13197"/>
                      <a:pt x="8025" y="13086"/>
                      <a:pt x="8952" y="12872"/>
                    </a:cubicBezTo>
                    <a:cubicBezTo>
                      <a:pt x="11617" y="12255"/>
                      <a:pt x="11259" y="11161"/>
                      <a:pt x="11359" y="10305"/>
                    </a:cubicBezTo>
                    <a:cubicBezTo>
                      <a:pt x="11438" y="9430"/>
                      <a:pt x="11677" y="8217"/>
                      <a:pt x="11677" y="8217"/>
                    </a:cubicBezTo>
                    <a:cubicBezTo>
                      <a:pt x="12453" y="8734"/>
                      <a:pt x="13507" y="8993"/>
                      <a:pt x="15656" y="9271"/>
                    </a:cubicBezTo>
                    <a:cubicBezTo>
                      <a:pt x="15834" y="9292"/>
                      <a:pt x="15998" y="9302"/>
                      <a:pt x="16148" y="9302"/>
                    </a:cubicBezTo>
                    <a:cubicBezTo>
                      <a:pt x="17843" y="9302"/>
                      <a:pt x="17832" y="8036"/>
                      <a:pt x="17705" y="7123"/>
                    </a:cubicBezTo>
                    <a:cubicBezTo>
                      <a:pt x="17545" y="6128"/>
                      <a:pt x="15099" y="6486"/>
                      <a:pt x="13825" y="5810"/>
                    </a:cubicBezTo>
                    <a:cubicBezTo>
                      <a:pt x="12532" y="5133"/>
                      <a:pt x="11737" y="4099"/>
                      <a:pt x="10842" y="2249"/>
                    </a:cubicBezTo>
                    <a:cubicBezTo>
                      <a:pt x="10177" y="891"/>
                      <a:pt x="9119" y="716"/>
                      <a:pt x="8617" y="716"/>
                    </a:cubicBezTo>
                    <a:cubicBezTo>
                      <a:pt x="8442" y="716"/>
                      <a:pt x="8335" y="737"/>
                      <a:pt x="8335" y="737"/>
                    </a:cubicBezTo>
                    <a:lnTo>
                      <a:pt x="9031" y="339"/>
                    </a:lnTo>
                    <a:cubicBezTo>
                      <a:pt x="8640" y="100"/>
                      <a:pt x="8254" y="1"/>
                      <a:pt x="7882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91;p20">
                <a:extLst>
                  <a:ext uri="{FF2B5EF4-FFF2-40B4-BE49-F238E27FC236}">
                    <a16:creationId xmlns:a16="http://schemas.microsoft.com/office/drawing/2014/main" id="{EF699F6C-ED98-6649-8963-12DACF5E7812}"/>
                  </a:ext>
                </a:extLst>
              </p:cNvPr>
              <p:cNvSpPr/>
              <p:nvPr/>
            </p:nvSpPr>
            <p:spPr>
              <a:xfrm>
                <a:off x="3094907" y="3706649"/>
                <a:ext cx="144012" cy="132986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4149" extrusionOk="0">
                    <a:moveTo>
                      <a:pt x="2590" y="1"/>
                    </a:moveTo>
                    <a:cubicBezTo>
                      <a:pt x="2356" y="1"/>
                      <a:pt x="2106" y="39"/>
                      <a:pt x="1827" y="111"/>
                    </a:cubicBezTo>
                    <a:cubicBezTo>
                      <a:pt x="1071" y="309"/>
                      <a:pt x="1031" y="1702"/>
                      <a:pt x="1031" y="1702"/>
                    </a:cubicBezTo>
                    <a:cubicBezTo>
                      <a:pt x="999" y="1553"/>
                      <a:pt x="779" y="1386"/>
                      <a:pt x="563" y="1386"/>
                    </a:cubicBezTo>
                    <a:cubicBezTo>
                      <a:pt x="375" y="1386"/>
                      <a:pt x="191" y="1511"/>
                      <a:pt x="136" y="1881"/>
                    </a:cubicBezTo>
                    <a:cubicBezTo>
                      <a:pt x="1" y="2641"/>
                      <a:pt x="611" y="2698"/>
                      <a:pt x="799" y="2698"/>
                    </a:cubicBezTo>
                    <a:cubicBezTo>
                      <a:pt x="832" y="2698"/>
                      <a:pt x="852" y="2697"/>
                      <a:pt x="852" y="2697"/>
                    </a:cubicBezTo>
                    <a:cubicBezTo>
                      <a:pt x="852" y="2796"/>
                      <a:pt x="872" y="2975"/>
                      <a:pt x="931" y="3154"/>
                    </a:cubicBezTo>
                    <a:cubicBezTo>
                      <a:pt x="987" y="3143"/>
                      <a:pt x="1042" y="3138"/>
                      <a:pt x="1098" y="3138"/>
                    </a:cubicBezTo>
                    <a:cubicBezTo>
                      <a:pt x="1240" y="3138"/>
                      <a:pt x="1379" y="3171"/>
                      <a:pt x="1508" y="3214"/>
                    </a:cubicBezTo>
                    <a:cubicBezTo>
                      <a:pt x="2105" y="3452"/>
                      <a:pt x="2503" y="3671"/>
                      <a:pt x="2821" y="4149"/>
                    </a:cubicBezTo>
                    <a:cubicBezTo>
                      <a:pt x="3856" y="4069"/>
                      <a:pt x="4154" y="3393"/>
                      <a:pt x="4313" y="2299"/>
                    </a:cubicBezTo>
                    <a:cubicBezTo>
                      <a:pt x="4492" y="807"/>
                      <a:pt x="3736" y="389"/>
                      <a:pt x="3736" y="389"/>
                    </a:cubicBezTo>
                    <a:cubicBezTo>
                      <a:pt x="3367" y="122"/>
                      <a:pt x="3006" y="1"/>
                      <a:pt x="2590" y="1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92;p20">
                <a:extLst>
                  <a:ext uri="{FF2B5EF4-FFF2-40B4-BE49-F238E27FC236}">
                    <a16:creationId xmlns:a16="http://schemas.microsoft.com/office/drawing/2014/main" id="{D615A5D8-3D3F-AB4F-9D8F-0978F0D5AD55}"/>
                  </a:ext>
                </a:extLst>
              </p:cNvPr>
              <p:cNvSpPr/>
              <p:nvPr/>
            </p:nvSpPr>
            <p:spPr>
              <a:xfrm>
                <a:off x="3114554" y="3658540"/>
                <a:ext cx="156224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4874" h="3364" extrusionOk="0">
                    <a:moveTo>
                      <a:pt x="4118" y="0"/>
                    </a:moveTo>
                    <a:cubicBezTo>
                      <a:pt x="3780" y="20"/>
                      <a:pt x="3541" y="338"/>
                      <a:pt x="3223" y="458"/>
                    </a:cubicBezTo>
                    <a:cubicBezTo>
                      <a:pt x="3121" y="490"/>
                      <a:pt x="3018" y="502"/>
                      <a:pt x="2915" y="502"/>
                    </a:cubicBezTo>
                    <a:cubicBezTo>
                      <a:pt x="2634" y="502"/>
                      <a:pt x="2351" y="413"/>
                      <a:pt x="2089" y="398"/>
                    </a:cubicBezTo>
                    <a:cubicBezTo>
                      <a:pt x="2068" y="397"/>
                      <a:pt x="2048" y="397"/>
                      <a:pt x="2027" y="397"/>
                    </a:cubicBezTo>
                    <a:cubicBezTo>
                      <a:pt x="1390" y="397"/>
                      <a:pt x="745" y="693"/>
                      <a:pt x="418" y="1214"/>
                    </a:cubicBezTo>
                    <a:cubicBezTo>
                      <a:pt x="119" y="1771"/>
                      <a:pt x="100" y="2009"/>
                      <a:pt x="20" y="2606"/>
                    </a:cubicBezTo>
                    <a:cubicBezTo>
                      <a:pt x="20" y="2765"/>
                      <a:pt x="0" y="2905"/>
                      <a:pt x="40" y="3064"/>
                    </a:cubicBezTo>
                    <a:cubicBezTo>
                      <a:pt x="100" y="3203"/>
                      <a:pt x="199" y="3342"/>
                      <a:pt x="338" y="3362"/>
                    </a:cubicBezTo>
                    <a:cubicBezTo>
                      <a:pt x="350" y="3363"/>
                      <a:pt x="361" y="3364"/>
                      <a:pt x="372" y="3364"/>
                    </a:cubicBezTo>
                    <a:cubicBezTo>
                      <a:pt x="557" y="3364"/>
                      <a:pt x="722" y="3214"/>
                      <a:pt x="816" y="3064"/>
                    </a:cubicBezTo>
                    <a:cubicBezTo>
                      <a:pt x="915" y="2885"/>
                      <a:pt x="955" y="2686"/>
                      <a:pt x="1054" y="2527"/>
                    </a:cubicBezTo>
                    <a:cubicBezTo>
                      <a:pt x="1214" y="2308"/>
                      <a:pt x="1492" y="2188"/>
                      <a:pt x="1751" y="2188"/>
                    </a:cubicBezTo>
                    <a:cubicBezTo>
                      <a:pt x="1950" y="2188"/>
                      <a:pt x="2129" y="2288"/>
                      <a:pt x="2328" y="2348"/>
                    </a:cubicBezTo>
                    <a:cubicBezTo>
                      <a:pt x="2491" y="2389"/>
                      <a:pt x="2658" y="2409"/>
                      <a:pt x="2825" y="2409"/>
                    </a:cubicBezTo>
                    <a:cubicBezTo>
                      <a:pt x="3530" y="2409"/>
                      <a:pt x="4225" y="2051"/>
                      <a:pt x="4595" y="1472"/>
                    </a:cubicBezTo>
                    <a:cubicBezTo>
                      <a:pt x="4774" y="1194"/>
                      <a:pt x="4874" y="875"/>
                      <a:pt x="4794" y="577"/>
                    </a:cubicBezTo>
                    <a:cubicBezTo>
                      <a:pt x="4715" y="279"/>
                      <a:pt x="4436" y="0"/>
                      <a:pt x="411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93;p20">
                <a:extLst>
                  <a:ext uri="{FF2B5EF4-FFF2-40B4-BE49-F238E27FC236}">
                    <a16:creationId xmlns:a16="http://schemas.microsoft.com/office/drawing/2014/main" id="{11D97AAC-99A0-C742-BC33-FCFD0A3227E9}"/>
                  </a:ext>
                </a:extLst>
              </p:cNvPr>
              <p:cNvSpPr/>
              <p:nvPr/>
            </p:nvSpPr>
            <p:spPr>
              <a:xfrm>
                <a:off x="3115163" y="3935239"/>
                <a:ext cx="106543" cy="177923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5551" extrusionOk="0">
                    <a:moveTo>
                      <a:pt x="1" y="1"/>
                    </a:moveTo>
                    <a:cubicBezTo>
                      <a:pt x="1" y="2"/>
                      <a:pt x="717" y="4795"/>
                      <a:pt x="3005" y="5551"/>
                    </a:cubicBezTo>
                    <a:lnTo>
                      <a:pt x="3323" y="3482"/>
                    </a:lnTo>
                    <a:cubicBezTo>
                      <a:pt x="2627" y="3164"/>
                      <a:pt x="319" y="1314"/>
                      <a:pt x="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94;p20">
                <a:extLst>
                  <a:ext uri="{FF2B5EF4-FFF2-40B4-BE49-F238E27FC236}">
                    <a16:creationId xmlns:a16="http://schemas.microsoft.com/office/drawing/2014/main" id="{E6389759-2296-A247-AFC4-A31BC20E03A4}"/>
                  </a:ext>
                </a:extLst>
              </p:cNvPr>
              <p:cNvSpPr/>
              <p:nvPr/>
            </p:nvSpPr>
            <p:spPr>
              <a:xfrm>
                <a:off x="3147696" y="4703155"/>
                <a:ext cx="152410" cy="24007"/>
              </a:xfrm>
              <a:custGeom>
                <a:avLst/>
                <a:gdLst/>
                <a:ahLst/>
                <a:cxnLst/>
                <a:rect l="l" t="t" r="r" b="b"/>
                <a:pathLst>
                  <a:path w="4755" h="749" extrusionOk="0">
                    <a:moveTo>
                      <a:pt x="1531" y="0"/>
                    </a:moveTo>
                    <a:cubicBezTo>
                      <a:pt x="87" y="0"/>
                      <a:pt x="160" y="132"/>
                      <a:pt x="160" y="132"/>
                    </a:cubicBezTo>
                    <a:cubicBezTo>
                      <a:pt x="160" y="132"/>
                      <a:pt x="1" y="748"/>
                      <a:pt x="657" y="748"/>
                    </a:cubicBezTo>
                    <a:lnTo>
                      <a:pt x="4437" y="748"/>
                    </a:lnTo>
                    <a:cubicBezTo>
                      <a:pt x="4755" y="748"/>
                      <a:pt x="4437" y="32"/>
                      <a:pt x="2388" y="12"/>
                    </a:cubicBezTo>
                    <a:cubicBezTo>
                      <a:pt x="2055" y="4"/>
                      <a:pt x="1772" y="0"/>
                      <a:pt x="153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95;p20">
                <a:extLst>
                  <a:ext uri="{FF2B5EF4-FFF2-40B4-BE49-F238E27FC236}">
                    <a16:creationId xmlns:a16="http://schemas.microsoft.com/office/drawing/2014/main" id="{58C580F9-DBE2-8F42-8554-3F83255812D6}"/>
                  </a:ext>
                </a:extLst>
              </p:cNvPr>
              <p:cNvSpPr/>
              <p:nvPr/>
            </p:nvSpPr>
            <p:spPr>
              <a:xfrm>
                <a:off x="2761317" y="4703155"/>
                <a:ext cx="152410" cy="24007"/>
              </a:xfrm>
              <a:custGeom>
                <a:avLst/>
                <a:gdLst/>
                <a:ahLst/>
                <a:cxnLst/>
                <a:rect l="l" t="t" r="r" b="b"/>
                <a:pathLst>
                  <a:path w="4755" h="749" extrusionOk="0">
                    <a:moveTo>
                      <a:pt x="1524" y="0"/>
                    </a:moveTo>
                    <a:cubicBezTo>
                      <a:pt x="67" y="0"/>
                      <a:pt x="140" y="132"/>
                      <a:pt x="140" y="132"/>
                    </a:cubicBezTo>
                    <a:cubicBezTo>
                      <a:pt x="140" y="132"/>
                      <a:pt x="1" y="748"/>
                      <a:pt x="637" y="748"/>
                    </a:cubicBezTo>
                    <a:lnTo>
                      <a:pt x="4417" y="748"/>
                    </a:lnTo>
                    <a:cubicBezTo>
                      <a:pt x="4755" y="748"/>
                      <a:pt x="4417" y="32"/>
                      <a:pt x="2388" y="12"/>
                    </a:cubicBezTo>
                    <a:cubicBezTo>
                      <a:pt x="2052" y="4"/>
                      <a:pt x="1767" y="0"/>
                      <a:pt x="152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696;p20">
              <a:extLst>
                <a:ext uri="{FF2B5EF4-FFF2-40B4-BE49-F238E27FC236}">
                  <a16:creationId xmlns:a16="http://schemas.microsoft.com/office/drawing/2014/main" id="{AB6E5B13-D69C-024A-9D05-1EB79FAEFDC6}"/>
                </a:ext>
              </a:extLst>
            </p:cNvPr>
            <p:cNvGrpSpPr/>
            <p:nvPr/>
          </p:nvGrpSpPr>
          <p:grpSpPr>
            <a:xfrm>
              <a:off x="4574622" y="3122194"/>
              <a:ext cx="1365142" cy="1583910"/>
              <a:chOff x="4574622" y="3122194"/>
              <a:chExt cx="1365142" cy="1583910"/>
            </a:xfrm>
          </p:grpSpPr>
          <p:sp>
            <p:nvSpPr>
              <p:cNvPr id="160" name="Google Shape;697;p20">
                <a:extLst>
                  <a:ext uri="{FF2B5EF4-FFF2-40B4-BE49-F238E27FC236}">
                    <a16:creationId xmlns:a16="http://schemas.microsoft.com/office/drawing/2014/main" id="{F7597789-7B1C-4C4C-8C08-7850D6E523EE}"/>
                  </a:ext>
                </a:extLst>
              </p:cNvPr>
              <p:cNvSpPr/>
              <p:nvPr/>
            </p:nvSpPr>
            <p:spPr>
              <a:xfrm>
                <a:off x="4739109" y="3122194"/>
                <a:ext cx="1200655" cy="1539994"/>
              </a:xfrm>
              <a:custGeom>
                <a:avLst/>
                <a:gdLst/>
                <a:ahLst/>
                <a:cxnLst/>
                <a:rect l="l" t="t" r="r" b="b"/>
                <a:pathLst>
                  <a:path w="37459" h="48046" extrusionOk="0">
                    <a:moveTo>
                      <a:pt x="18698" y="1"/>
                    </a:moveTo>
                    <a:cubicBezTo>
                      <a:pt x="15602" y="1"/>
                      <a:pt x="13090" y="2515"/>
                      <a:pt x="13090" y="5614"/>
                    </a:cubicBezTo>
                    <a:cubicBezTo>
                      <a:pt x="13090" y="6788"/>
                      <a:pt x="13448" y="7862"/>
                      <a:pt x="14065" y="8757"/>
                    </a:cubicBezTo>
                    <a:cubicBezTo>
                      <a:pt x="14085" y="8777"/>
                      <a:pt x="14085" y="8797"/>
                      <a:pt x="14105" y="8817"/>
                    </a:cubicBezTo>
                    <a:cubicBezTo>
                      <a:pt x="14602" y="9593"/>
                      <a:pt x="14045" y="10587"/>
                      <a:pt x="13150" y="10587"/>
                    </a:cubicBezTo>
                    <a:lnTo>
                      <a:pt x="3542" y="10587"/>
                    </a:lnTo>
                    <a:cubicBezTo>
                      <a:pt x="1592" y="10587"/>
                      <a:pt x="1" y="12179"/>
                      <a:pt x="1" y="14148"/>
                    </a:cubicBezTo>
                    <a:lnTo>
                      <a:pt x="1" y="24095"/>
                    </a:lnTo>
                    <a:cubicBezTo>
                      <a:pt x="142" y="24591"/>
                      <a:pt x="618" y="24925"/>
                      <a:pt x="1124" y="24925"/>
                    </a:cubicBezTo>
                    <a:cubicBezTo>
                      <a:pt x="1328" y="24925"/>
                      <a:pt x="1537" y="24871"/>
                      <a:pt x="1731" y="24751"/>
                    </a:cubicBezTo>
                    <a:cubicBezTo>
                      <a:pt x="1751" y="24711"/>
                      <a:pt x="1771" y="24711"/>
                      <a:pt x="1791" y="24691"/>
                    </a:cubicBezTo>
                    <a:cubicBezTo>
                      <a:pt x="2686" y="24095"/>
                      <a:pt x="3780" y="23717"/>
                      <a:pt x="4934" y="23717"/>
                    </a:cubicBezTo>
                    <a:cubicBezTo>
                      <a:pt x="8893" y="23717"/>
                      <a:pt x="11896" y="27834"/>
                      <a:pt x="9927" y="32012"/>
                    </a:cubicBezTo>
                    <a:cubicBezTo>
                      <a:pt x="9430" y="33066"/>
                      <a:pt x="8554" y="33902"/>
                      <a:pt x="7500" y="34399"/>
                    </a:cubicBezTo>
                    <a:cubicBezTo>
                      <a:pt x="6633" y="34780"/>
                      <a:pt x="5773" y="34953"/>
                      <a:pt x="4954" y="34953"/>
                    </a:cubicBezTo>
                    <a:cubicBezTo>
                      <a:pt x="3763" y="34953"/>
                      <a:pt x="2659" y="34586"/>
                      <a:pt x="1751" y="33961"/>
                    </a:cubicBezTo>
                    <a:lnTo>
                      <a:pt x="1731" y="33961"/>
                    </a:lnTo>
                    <a:cubicBezTo>
                      <a:pt x="1539" y="33833"/>
                      <a:pt x="1327" y="33775"/>
                      <a:pt x="1119" y="33775"/>
                    </a:cubicBezTo>
                    <a:cubicBezTo>
                      <a:pt x="619" y="33775"/>
                      <a:pt x="141" y="34112"/>
                      <a:pt x="1" y="34618"/>
                    </a:cubicBezTo>
                    <a:lnTo>
                      <a:pt x="1" y="44485"/>
                    </a:lnTo>
                    <a:cubicBezTo>
                      <a:pt x="1" y="46454"/>
                      <a:pt x="1592" y="48045"/>
                      <a:pt x="3561" y="48045"/>
                    </a:cubicBezTo>
                    <a:lnTo>
                      <a:pt x="33898" y="48045"/>
                    </a:lnTo>
                    <a:cubicBezTo>
                      <a:pt x="35867" y="48045"/>
                      <a:pt x="37459" y="46454"/>
                      <a:pt x="37459" y="44485"/>
                    </a:cubicBezTo>
                    <a:lnTo>
                      <a:pt x="37459" y="14148"/>
                    </a:lnTo>
                    <a:cubicBezTo>
                      <a:pt x="37459" y="12179"/>
                      <a:pt x="35867" y="10587"/>
                      <a:pt x="33898" y="10587"/>
                    </a:cubicBezTo>
                    <a:lnTo>
                      <a:pt x="24309" y="10587"/>
                    </a:lnTo>
                    <a:cubicBezTo>
                      <a:pt x="23375" y="10587"/>
                      <a:pt x="22818" y="9573"/>
                      <a:pt x="23335" y="8817"/>
                    </a:cubicBezTo>
                    <a:lnTo>
                      <a:pt x="23335" y="8797"/>
                    </a:lnTo>
                    <a:cubicBezTo>
                      <a:pt x="24409" y="7265"/>
                      <a:pt x="24727" y="5177"/>
                      <a:pt x="23753" y="3048"/>
                    </a:cubicBezTo>
                    <a:cubicBezTo>
                      <a:pt x="23275" y="1994"/>
                      <a:pt x="22440" y="1118"/>
                      <a:pt x="21365" y="621"/>
                    </a:cubicBezTo>
                    <a:cubicBezTo>
                      <a:pt x="20459" y="194"/>
                      <a:pt x="19556" y="1"/>
                      <a:pt x="18698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98;p20">
                <a:extLst>
                  <a:ext uri="{FF2B5EF4-FFF2-40B4-BE49-F238E27FC236}">
                    <a16:creationId xmlns:a16="http://schemas.microsoft.com/office/drawing/2014/main" id="{32792E9F-46F0-4845-86C5-79AB1B4F79E2}"/>
                  </a:ext>
                </a:extLst>
              </p:cNvPr>
              <p:cNvSpPr/>
              <p:nvPr/>
            </p:nvSpPr>
            <p:spPr>
              <a:xfrm>
                <a:off x="5160552" y="4008123"/>
                <a:ext cx="418958" cy="677622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21141" extrusionOk="0">
                    <a:moveTo>
                      <a:pt x="2607" y="1"/>
                    </a:moveTo>
                    <a:cubicBezTo>
                      <a:pt x="2496" y="1"/>
                      <a:pt x="2448" y="34"/>
                      <a:pt x="2448" y="34"/>
                    </a:cubicBezTo>
                    <a:lnTo>
                      <a:pt x="1" y="711"/>
                    </a:lnTo>
                    <a:cubicBezTo>
                      <a:pt x="816" y="3038"/>
                      <a:pt x="1672" y="7275"/>
                      <a:pt x="1711" y="7275"/>
                    </a:cubicBezTo>
                    <a:cubicBezTo>
                      <a:pt x="1731" y="7414"/>
                      <a:pt x="9669" y="17420"/>
                      <a:pt x="10663" y="21140"/>
                    </a:cubicBezTo>
                    <a:lnTo>
                      <a:pt x="13070" y="21140"/>
                    </a:lnTo>
                    <a:cubicBezTo>
                      <a:pt x="13070" y="21140"/>
                      <a:pt x="10683" y="9742"/>
                      <a:pt x="7082" y="4530"/>
                    </a:cubicBezTo>
                    <a:cubicBezTo>
                      <a:pt x="4258" y="442"/>
                      <a:pt x="3013" y="1"/>
                      <a:pt x="2607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99;p20">
                <a:extLst>
                  <a:ext uri="{FF2B5EF4-FFF2-40B4-BE49-F238E27FC236}">
                    <a16:creationId xmlns:a16="http://schemas.microsoft.com/office/drawing/2014/main" id="{E4D6B31A-A36D-6D43-9FAE-36CB233AB058}"/>
                  </a:ext>
                </a:extLst>
              </p:cNvPr>
              <p:cNvSpPr/>
              <p:nvPr/>
            </p:nvSpPr>
            <p:spPr>
              <a:xfrm>
                <a:off x="4932315" y="4030880"/>
                <a:ext cx="309275" cy="650409"/>
              </a:xfrm>
              <a:custGeom>
                <a:avLst/>
                <a:gdLst/>
                <a:ahLst/>
                <a:cxnLst/>
                <a:rect l="l" t="t" r="r" b="b"/>
                <a:pathLst>
                  <a:path w="9649" h="20292" extrusionOk="0">
                    <a:moveTo>
                      <a:pt x="7122" y="1"/>
                    </a:moveTo>
                    <a:cubicBezTo>
                      <a:pt x="6187" y="339"/>
                      <a:pt x="5073" y="896"/>
                      <a:pt x="3859" y="1731"/>
                    </a:cubicBezTo>
                    <a:cubicBezTo>
                      <a:pt x="3859" y="1731"/>
                      <a:pt x="1313" y="5471"/>
                      <a:pt x="676" y="9967"/>
                    </a:cubicBezTo>
                    <a:cubicBezTo>
                      <a:pt x="0" y="14463"/>
                      <a:pt x="1472" y="17725"/>
                      <a:pt x="4297" y="20291"/>
                    </a:cubicBezTo>
                    <a:lnTo>
                      <a:pt x="6445" y="20291"/>
                    </a:lnTo>
                    <a:cubicBezTo>
                      <a:pt x="6445" y="20291"/>
                      <a:pt x="4217" y="16929"/>
                      <a:pt x="4556" y="14005"/>
                    </a:cubicBezTo>
                    <a:cubicBezTo>
                      <a:pt x="4870" y="11098"/>
                      <a:pt x="8655" y="6563"/>
                      <a:pt x="8789" y="6563"/>
                    </a:cubicBezTo>
                    <a:cubicBezTo>
                      <a:pt x="8791" y="6563"/>
                      <a:pt x="8792" y="6564"/>
                      <a:pt x="8793" y="6565"/>
                    </a:cubicBezTo>
                    <a:cubicBezTo>
                      <a:pt x="8793" y="6565"/>
                      <a:pt x="9648" y="2905"/>
                      <a:pt x="7122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700;p20">
                <a:extLst>
                  <a:ext uri="{FF2B5EF4-FFF2-40B4-BE49-F238E27FC236}">
                    <a16:creationId xmlns:a16="http://schemas.microsoft.com/office/drawing/2014/main" id="{24D17F8C-53B4-8A40-9B3C-AE0B00215086}"/>
                  </a:ext>
                </a:extLst>
              </p:cNvPr>
              <p:cNvSpPr/>
              <p:nvPr/>
            </p:nvSpPr>
            <p:spPr>
              <a:xfrm>
                <a:off x="4901706" y="3701970"/>
                <a:ext cx="124524" cy="118851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708" extrusionOk="0">
                    <a:moveTo>
                      <a:pt x="1678" y="1"/>
                    </a:moveTo>
                    <a:cubicBezTo>
                      <a:pt x="1432" y="1"/>
                      <a:pt x="1180" y="66"/>
                      <a:pt x="935" y="217"/>
                    </a:cubicBezTo>
                    <a:cubicBezTo>
                      <a:pt x="935" y="217"/>
                      <a:pt x="0" y="814"/>
                      <a:pt x="259" y="1947"/>
                    </a:cubicBezTo>
                    <a:cubicBezTo>
                      <a:pt x="498" y="3101"/>
                      <a:pt x="776" y="3618"/>
                      <a:pt x="1532" y="3698"/>
                    </a:cubicBezTo>
                    <a:cubicBezTo>
                      <a:pt x="1590" y="3704"/>
                      <a:pt x="1652" y="3707"/>
                      <a:pt x="1716" y="3707"/>
                    </a:cubicBezTo>
                    <a:cubicBezTo>
                      <a:pt x="2463" y="3707"/>
                      <a:pt x="3555" y="3276"/>
                      <a:pt x="3720" y="2305"/>
                    </a:cubicBezTo>
                    <a:cubicBezTo>
                      <a:pt x="3884" y="1437"/>
                      <a:pt x="2832" y="1"/>
                      <a:pt x="1678" y="1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701;p20">
                <a:extLst>
                  <a:ext uri="{FF2B5EF4-FFF2-40B4-BE49-F238E27FC236}">
                    <a16:creationId xmlns:a16="http://schemas.microsoft.com/office/drawing/2014/main" id="{EC706B54-F323-0849-BCCF-419D7B6E7AEB}"/>
                  </a:ext>
                </a:extLst>
              </p:cNvPr>
              <p:cNvSpPr/>
              <p:nvPr/>
            </p:nvSpPr>
            <p:spPr>
              <a:xfrm>
                <a:off x="5346739" y="3592066"/>
                <a:ext cx="72887" cy="76061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373" extrusionOk="0">
                    <a:moveTo>
                      <a:pt x="1824" y="0"/>
                    </a:moveTo>
                    <a:cubicBezTo>
                      <a:pt x="1807" y="0"/>
                      <a:pt x="1789" y="2"/>
                      <a:pt x="1771" y="5"/>
                    </a:cubicBezTo>
                    <a:cubicBezTo>
                      <a:pt x="1254" y="105"/>
                      <a:pt x="657" y="702"/>
                      <a:pt x="657" y="702"/>
                    </a:cubicBezTo>
                    <a:cubicBezTo>
                      <a:pt x="657" y="702"/>
                      <a:pt x="657" y="205"/>
                      <a:pt x="511" y="205"/>
                    </a:cubicBezTo>
                    <a:cubicBezTo>
                      <a:pt x="468" y="205"/>
                      <a:pt x="412" y="249"/>
                      <a:pt x="339" y="363"/>
                    </a:cubicBezTo>
                    <a:cubicBezTo>
                      <a:pt x="80" y="841"/>
                      <a:pt x="0" y="1497"/>
                      <a:pt x="0" y="1497"/>
                    </a:cubicBezTo>
                    <a:lnTo>
                      <a:pt x="1453" y="2373"/>
                    </a:lnTo>
                    <a:cubicBezTo>
                      <a:pt x="2066" y="1260"/>
                      <a:pt x="2273" y="0"/>
                      <a:pt x="1824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702;p20">
                <a:extLst>
                  <a:ext uri="{FF2B5EF4-FFF2-40B4-BE49-F238E27FC236}">
                    <a16:creationId xmlns:a16="http://schemas.microsoft.com/office/drawing/2014/main" id="{61D51AF4-B6E5-0E46-963B-17F789712170}"/>
                  </a:ext>
                </a:extLst>
              </p:cNvPr>
              <p:cNvSpPr/>
              <p:nvPr/>
            </p:nvSpPr>
            <p:spPr>
              <a:xfrm>
                <a:off x="4574622" y="3925559"/>
                <a:ext cx="89298" cy="73464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292" extrusionOk="0">
                    <a:moveTo>
                      <a:pt x="1649" y="0"/>
                    </a:moveTo>
                    <a:cubicBezTo>
                      <a:pt x="1422" y="0"/>
                      <a:pt x="1791" y="502"/>
                      <a:pt x="1791" y="502"/>
                    </a:cubicBezTo>
                    <a:cubicBezTo>
                      <a:pt x="1791" y="502"/>
                      <a:pt x="1558" y="469"/>
                      <a:pt x="1267" y="469"/>
                    </a:cubicBezTo>
                    <a:cubicBezTo>
                      <a:pt x="1001" y="469"/>
                      <a:pt x="686" y="496"/>
                      <a:pt x="458" y="601"/>
                    </a:cubicBezTo>
                    <a:cubicBezTo>
                      <a:pt x="0" y="820"/>
                      <a:pt x="935" y="1775"/>
                      <a:pt x="2129" y="2292"/>
                    </a:cubicBezTo>
                    <a:lnTo>
                      <a:pt x="2785" y="780"/>
                    </a:lnTo>
                    <a:cubicBezTo>
                      <a:pt x="2785" y="780"/>
                      <a:pt x="2328" y="283"/>
                      <a:pt x="1811" y="44"/>
                    </a:cubicBezTo>
                    <a:cubicBezTo>
                      <a:pt x="1739" y="14"/>
                      <a:pt x="1686" y="0"/>
                      <a:pt x="1649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703;p20">
                <a:extLst>
                  <a:ext uri="{FF2B5EF4-FFF2-40B4-BE49-F238E27FC236}">
                    <a16:creationId xmlns:a16="http://schemas.microsoft.com/office/drawing/2014/main" id="{41ABBCAC-7201-1146-8D67-3DFD86C70ABB}"/>
                  </a:ext>
                </a:extLst>
              </p:cNvPr>
              <p:cNvSpPr/>
              <p:nvPr/>
            </p:nvSpPr>
            <p:spPr>
              <a:xfrm>
                <a:off x="4612058" y="3632739"/>
                <a:ext cx="808685" cy="453030"/>
              </a:xfrm>
              <a:custGeom>
                <a:avLst/>
                <a:gdLst/>
                <a:ahLst/>
                <a:cxnLst/>
                <a:rect l="l" t="t" r="r" b="b"/>
                <a:pathLst>
                  <a:path w="25230" h="14134" extrusionOk="0">
                    <a:moveTo>
                      <a:pt x="23207" y="0"/>
                    </a:moveTo>
                    <a:cubicBezTo>
                      <a:pt x="22185" y="0"/>
                      <a:pt x="21618" y="2305"/>
                      <a:pt x="20754" y="3073"/>
                    </a:cubicBezTo>
                    <a:cubicBezTo>
                      <a:pt x="19982" y="3743"/>
                      <a:pt x="19135" y="4442"/>
                      <a:pt x="17204" y="4442"/>
                    </a:cubicBezTo>
                    <a:cubicBezTo>
                      <a:pt x="16898" y="4442"/>
                      <a:pt x="16564" y="4424"/>
                      <a:pt x="16199" y="4386"/>
                    </a:cubicBezTo>
                    <a:cubicBezTo>
                      <a:pt x="15826" y="4346"/>
                      <a:pt x="15509" y="4329"/>
                      <a:pt x="15239" y="4329"/>
                    </a:cubicBezTo>
                    <a:cubicBezTo>
                      <a:pt x="13619" y="4329"/>
                      <a:pt x="13692" y="4943"/>
                      <a:pt x="13692" y="4943"/>
                    </a:cubicBezTo>
                    <a:cubicBezTo>
                      <a:pt x="13692" y="4943"/>
                      <a:pt x="12001" y="5082"/>
                      <a:pt x="10808" y="5341"/>
                    </a:cubicBezTo>
                    <a:cubicBezTo>
                      <a:pt x="9614" y="5579"/>
                      <a:pt x="8898" y="5977"/>
                      <a:pt x="7903" y="7589"/>
                    </a:cubicBezTo>
                    <a:cubicBezTo>
                      <a:pt x="6909" y="9240"/>
                      <a:pt x="5516" y="9936"/>
                      <a:pt x="4820" y="10035"/>
                    </a:cubicBezTo>
                    <a:cubicBezTo>
                      <a:pt x="4625" y="10063"/>
                      <a:pt x="4438" y="10075"/>
                      <a:pt x="4258" y="10075"/>
                    </a:cubicBezTo>
                    <a:cubicBezTo>
                      <a:pt x="3282" y="10075"/>
                      <a:pt x="2541" y="9722"/>
                      <a:pt x="2154" y="9638"/>
                    </a:cubicBezTo>
                    <a:cubicBezTo>
                      <a:pt x="2098" y="9625"/>
                      <a:pt x="2041" y="9619"/>
                      <a:pt x="1984" y="9619"/>
                    </a:cubicBezTo>
                    <a:cubicBezTo>
                      <a:pt x="1028" y="9619"/>
                      <a:pt x="1" y="11269"/>
                      <a:pt x="1239" y="12263"/>
                    </a:cubicBezTo>
                    <a:cubicBezTo>
                      <a:pt x="1894" y="12799"/>
                      <a:pt x="3228" y="13365"/>
                      <a:pt x="4753" y="13365"/>
                    </a:cubicBezTo>
                    <a:cubicBezTo>
                      <a:pt x="6285" y="13365"/>
                      <a:pt x="8010" y="12794"/>
                      <a:pt x="9435" y="11050"/>
                    </a:cubicBezTo>
                    <a:cubicBezTo>
                      <a:pt x="9435" y="11050"/>
                      <a:pt x="9841" y="12536"/>
                      <a:pt x="11445" y="12536"/>
                    </a:cubicBezTo>
                    <a:cubicBezTo>
                      <a:pt x="11582" y="12536"/>
                      <a:pt x="11727" y="12526"/>
                      <a:pt x="11882" y="12502"/>
                    </a:cubicBezTo>
                    <a:cubicBezTo>
                      <a:pt x="11882" y="12502"/>
                      <a:pt x="12956" y="13716"/>
                      <a:pt x="13812" y="14133"/>
                    </a:cubicBezTo>
                    <a:cubicBezTo>
                      <a:pt x="13812" y="14133"/>
                      <a:pt x="16139" y="12403"/>
                      <a:pt x="19541" y="11726"/>
                    </a:cubicBezTo>
                    <a:cubicBezTo>
                      <a:pt x="19541" y="11726"/>
                      <a:pt x="19063" y="9657"/>
                      <a:pt x="18228" y="8384"/>
                    </a:cubicBezTo>
                    <a:cubicBezTo>
                      <a:pt x="18228" y="8384"/>
                      <a:pt x="21550" y="8384"/>
                      <a:pt x="23400" y="4983"/>
                    </a:cubicBezTo>
                    <a:cubicBezTo>
                      <a:pt x="25230" y="1581"/>
                      <a:pt x="24414" y="189"/>
                      <a:pt x="23320" y="9"/>
                    </a:cubicBezTo>
                    <a:cubicBezTo>
                      <a:pt x="23282" y="3"/>
                      <a:pt x="23244" y="0"/>
                      <a:pt x="23207" y="0"/>
                    </a:cubicBezTo>
                    <a:close/>
                  </a:path>
                </a:pathLst>
              </a:custGeom>
              <a:solidFill>
                <a:srgbClr val="928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704;p20">
                <a:extLst>
                  <a:ext uri="{FF2B5EF4-FFF2-40B4-BE49-F238E27FC236}">
                    <a16:creationId xmlns:a16="http://schemas.microsoft.com/office/drawing/2014/main" id="{F3C59B83-2C2A-124E-A2F1-1E5F2FC66003}"/>
                  </a:ext>
                </a:extLst>
              </p:cNvPr>
              <p:cNvSpPr/>
              <p:nvPr/>
            </p:nvSpPr>
            <p:spPr>
              <a:xfrm>
                <a:off x="4897859" y="3677547"/>
                <a:ext cx="313121" cy="202123"/>
              </a:xfrm>
              <a:custGeom>
                <a:avLst/>
                <a:gdLst/>
                <a:ahLst/>
                <a:cxnLst/>
                <a:rect l="l" t="t" r="r" b="b"/>
                <a:pathLst>
                  <a:path w="9769" h="6306" extrusionOk="0">
                    <a:moveTo>
                      <a:pt x="2482" y="1"/>
                    </a:moveTo>
                    <a:cubicBezTo>
                      <a:pt x="1883" y="1"/>
                      <a:pt x="1303" y="192"/>
                      <a:pt x="618" y="700"/>
                    </a:cubicBezTo>
                    <a:cubicBezTo>
                      <a:pt x="478" y="879"/>
                      <a:pt x="160" y="1257"/>
                      <a:pt x="80" y="1456"/>
                    </a:cubicBezTo>
                    <a:cubicBezTo>
                      <a:pt x="1" y="1675"/>
                      <a:pt x="1" y="1914"/>
                      <a:pt x="180" y="2093"/>
                    </a:cubicBezTo>
                    <a:cubicBezTo>
                      <a:pt x="290" y="2215"/>
                      <a:pt x="452" y="2262"/>
                      <a:pt x="625" y="2262"/>
                    </a:cubicBezTo>
                    <a:cubicBezTo>
                      <a:pt x="734" y="2262"/>
                      <a:pt x="848" y="2243"/>
                      <a:pt x="956" y="2212"/>
                    </a:cubicBezTo>
                    <a:cubicBezTo>
                      <a:pt x="1194" y="2152"/>
                      <a:pt x="1453" y="1993"/>
                      <a:pt x="1712" y="1914"/>
                    </a:cubicBezTo>
                    <a:cubicBezTo>
                      <a:pt x="1789" y="1896"/>
                      <a:pt x="1867" y="1888"/>
                      <a:pt x="1945" y="1888"/>
                    </a:cubicBezTo>
                    <a:cubicBezTo>
                      <a:pt x="2575" y="1888"/>
                      <a:pt x="3210" y="2430"/>
                      <a:pt x="3263" y="3067"/>
                    </a:cubicBezTo>
                    <a:cubicBezTo>
                      <a:pt x="3283" y="3505"/>
                      <a:pt x="3064" y="3903"/>
                      <a:pt x="2965" y="4341"/>
                    </a:cubicBezTo>
                    <a:cubicBezTo>
                      <a:pt x="2865" y="4758"/>
                      <a:pt x="2905" y="5295"/>
                      <a:pt x="3283" y="5534"/>
                    </a:cubicBezTo>
                    <a:cubicBezTo>
                      <a:pt x="3396" y="5598"/>
                      <a:pt x="3515" y="5624"/>
                      <a:pt x="3639" y="5624"/>
                    </a:cubicBezTo>
                    <a:cubicBezTo>
                      <a:pt x="4115" y="5624"/>
                      <a:pt x="4655" y="5242"/>
                      <a:pt x="5172" y="5242"/>
                    </a:cubicBezTo>
                    <a:cubicBezTo>
                      <a:pt x="5226" y="5242"/>
                      <a:pt x="5279" y="5247"/>
                      <a:pt x="5332" y="5256"/>
                    </a:cubicBezTo>
                    <a:cubicBezTo>
                      <a:pt x="5790" y="5355"/>
                      <a:pt x="6068" y="5793"/>
                      <a:pt x="6466" y="6051"/>
                    </a:cubicBezTo>
                    <a:cubicBezTo>
                      <a:pt x="6738" y="6229"/>
                      <a:pt x="7058" y="6306"/>
                      <a:pt x="7385" y="6306"/>
                    </a:cubicBezTo>
                    <a:cubicBezTo>
                      <a:pt x="7753" y="6306"/>
                      <a:pt x="8129" y="6209"/>
                      <a:pt x="8455" y="6051"/>
                    </a:cubicBezTo>
                    <a:cubicBezTo>
                      <a:pt x="8933" y="5793"/>
                      <a:pt x="9350" y="5435"/>
                      <a:pt x="9569" y="4937"/>
                    </a:cubicBezTo>
                    <a:cubicBezTo>
                      <a:pt x="9768" y="4440"/>
                      <a:pt x="9748" y="3843"/>
                      <a:pt x="9410" y="3406"/>
                    </a:cubicBezTo>
                    <a:cubicBezTo>
                      <a:pt x="9112" y="3067"/>
                      <a:pt x="8555" y="2809"/>
                      <a:pt x="8515" y="2351"/>
                    </a:cubicBezTo>
                    <a:cubicBezTo>
                      <a:pt x="8475" y="2053"/>
                      <a:pt x="8674" y="1774"/>
                      <a:pt x="8754" y="1476"/>
                    </a:cubicBezTo>
                    <a:cubicBezTo>
                      <a:pt x="8853" y="959"/>
                      <a:pt x="8435" y="422"/>
                      <a:pt x="7918" y="263"/>
                    </a:cubicBezTo>
                    <a:cubicBezTo>
                      <a:pt x="7670" y="173"/>
                      <a:pt x="7396" y="128"/>
                      <a:pt x="7122" y="128"/>
                    </a:cubicBezTo>
                    <a:cubicBezTo>
                      <a:pt x="6849" y="128"/>
                      <a:pt x="6575" y="173"/>
                      <a:pt x="6327" y="263"/>
                    </a:cubicBezTo>
                    <a:cubicBezTo>
                      <a:pt x="5906" y="385"/>
                      <a:pt x="5424" y="678"/>
                      <a:pt x="4948" y="678"/>
                    </a:cubicBezTo>
                    <a:cubicBezTo>
                      <a:pt x="4884" y="678"/>
                      <a:pt x="4819" y="672"/>
                      <a:pt x="4755" y="660"/>
                    </a:cubicBezTo>
                    <a:cubicBezTo>
                      <a:pt x="4457" y="601"/>
                      <a:pt x="3860" y="263"/>
                      <a:pt x="3542" y="163"/>
                    </a:cubicBezTo>
                    <a:cubicBezTo>
                      <a:pt x="3167" y="62"/>
                      <a:pt x="2822" y="1"/>
                      <a:pt x="248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705;p20">
                <a:extLst>
                  <a:ext uri="{FF2B5EF4-FFF2-40B4-BE49-F238E27FC236}">
                    <a16:creationId xmlns:a16="http://schemas.microsoft.com/office/drawing/2014/main" id="{65A6B892-DAB8-D24F-89FE-F4DFB1DEFD51}"/>
                  </a:ext>
                </a:extLst>
              </p:cNvPr>
              <p:cNvSpPr/>
              <p:nvPr/>
            </p:nvSpPr>
            <p:spPr>
              <a:xfrm>
                <a:off x="4999238" y="4681264"/>
                <a:ext cx="152442" cy="24841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775" extrusionOk="0">
                    <a:moveTo>
                      <a:pt x="3341" y="0"/>
                    </a:moveTo>
                    <a:cubicBezTo>
                      <a:pt x="3076" y="0"/>
                      <a:pt x="2756" y="6"/>
                      <a:pt x="2368" y="19"/>
                    </a:cubicBezTo>
                    <a:cubicBezTo>
                      <a:pt x="319" y="39"/>
                      <a:pt x="1" y="775"/>
                      <a:pt x="319" y="775"/>
                    </a:cubicBezTo>
                    <a:lnTo>
                      <a:pt x="4099" y="775"/>
                    </a:lnTo>
                    <a:cubicBezTo>
                      <a:pt x="4755" y="775"/>
                      <a:pt x="4596" y="138"/>
                      <a:pt x="4596" y="138"/>
                    </a:cubicBezTo>
                    <a:cubicBezTo>
                      <a:pt x="4596" y="138"/>
                      <a:pt x="4665" y="0"/>
                      <a:pt x="3341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706;p20">
                <a:extLst>
                  <a:ext uri="{FF2B5EF4-FFF2-40B4-BE49-F238E27FC236}">
                    <a16:creationId xmlns:a16="http://schemas.microsoft.com/office/drawing/2014/main" id="{2B3FFCFC-A610-6045-842E-00B53537FD56}"/>
                  </a:ext>
                </a:extLst>
              </p:cNvPr>
              <p:cNvSpPr/>
              <p:nvPr/>
            </p:nvSpPr>
            <p:spPr>
              <a:xfrm>
                <a:off x="5434079" y="4681264"/>
                <a:ext cx="152442" cy="24841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775" extrusionOk="0">
                    <a:moveTo>
                      <a:pt x="3356" y="0"/>
                    </a:moveTo>
                    <a:cubicBezTo>
                      <a:pt x="3088" y="0"/>
                      <a:pt x="2762" y="6"/>
                      <a:pt x="2368" y="19"/>
                    </a:cubicBezTo>
                    <a:cubicBezTo>
                      <a:pt x="339" y="39"/>
                      <a:pt x="1" y="775"/>
                      <a:pt x="339" y="775"/>
                    </a:cubicBezTo>
                    <a:lnTo>
                      <a:pt x="4118" y="775"/>
                    </a:lnTo>
                    <a:cubicBezTo>
                      <a:pt x="4755" y="775"/>
                      <a:pt x="4616" y="138"/>
                      <a:pt x="4616" y="138"/>
                    </a:cubicBezTo>
                    <a:cubicBezTo>
                      <a:pt x="4616" y="138"/>
                      <a:pt x="4699" y="0"/>
                      <a:pt x="3356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707;p20">
                <a:extLst>
                  <a:ext uri="{FF2B5EF4-FFF2-40B4-BE49-F238E27FC236}">
                    <a16:creationId xmlns:a16="http://schemas.microsoft.com/office/drawing/2014/main" id="{C124F0B8-84B4-2846-A736-802ED4C05F44}"/>
                  </a:ext>
                </a:extLst>
              </p:cNvPr>
              <p:cNvSpPr/>
              <p:nvPr/>
            </p:nvSpPr>
            <p:spPr>
              <a:xfrm>
                <a:off x="5092988" y="4089534"/>
                <a:ext cx="86093" cy="95677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985" extrusionOk="0">
                    <a:moveTo>
                      <a:pt x="1930" y="1"/>
                    </a:moveTo>
                    <a:lnTo>
                      <a:pt x="0" y="896"/>
                    </a:lnTo>
                    <a:lnTo>
                      <a:pt x="637" y="2428"/>
                    </a:lnTo>
                    <a:lnTo>
                      <a:pt x="2069" y="2985"/>
                    </a:lnTo>
                    <a:lnTo>
                      <a:pt x="2686" y="1632"/>
                    </a:lnTo>
                    <a:lnTo>
                      <a:pt x="1930" y="1"/>
                    </a:ln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708;p20">
                <a:extLst>
                  <a:ext uri="{FF2B5EF4-FFF2-40B4-BE49-F238E27FC236}">
                    <a16:creationId xmlns:a16="http://schemas.microsoft.com/office/drawing/2014/main" id="{E3105803-7E10-9540-AD8B-2C2C124A4677}"/>
                  </a:ext>
                </a:extLst>
              </p:cNvPr>
              <p:cNvSpPr/>
              <p:nvPr/>
            </p:nvSpPr>
            <p:spPr>
              <a:xfrm>
                <a:off x="5226226" y="4041072"/>
                <a:ext cx="86766" cy="95677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985" extrusionOk="0">
                    <a:moveTo>
                      <a:pt x="1950" y="1"/>
                    </a:moveTo>
                    <a:lnTo>
                      <a:pt x="1" y="896"/>
                    </a:lnTo>
                    <a:lnTo>
                      <a:pt x="617" y="2408"/>
                    </a:lnTo>
                    <a:lnTo>
                      <a:pt x="2089" y="2985"/>
                    </a:lnTo>
                    <a:lnTo>
                      <a:pt x="2706" y="1612"/>
                    </a:lnTo>
                    <a:lnTo>
                      <a:pt x="19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709;p20">
              <a:extLst>
                <a:ext uri="{FF2B5EF4-FFF2-40B4-BE49-F238E27FC236}">
                  <a16:creationId xmlns:a16="http://schemas.microsoft.com/office/drawing/2014/main" id="{09097C7E-CACD-394C-85D9-E15E5B8B86A2}"/>
                </a:ext>
              </a:extLst>
            </p:cNvPr>
            <p:cNvGrpSpPr/>
            <p:nvPr/>
          </p:nvGrpSpPr>
          <p:grpSpPr>
            <a:xfrm>
              <a:off x="4358467" y="1615048"/>
              <a:ext cx="1582592" cy="1846552"/>
              <a:chOff x="4358467" y="1615048"/>
              <a:chExt cx="1582592" cy="1846552"/>
            </a:xfrm>
          </p:grpSpPr>
          <p:sp>
            <p:nvSpPr>
              <p:cNvPr id="173" name="Google Shape;710;p20">
                <a:extLst>
                  <a:ext uri="{FF2B5EF4-FFF2-40B4-BE49-F238E27FC236}">
                    <a16:creationId xmlns:a16="http://schemas.microsoft.com/office/drawing/2014/main" id="{F20D3082-1E55-DD45-ACC6-4FFB47AA254C}"/>
                  </a:ext>
                </a:extLst>
              </p:cNvPr>
              <p:cNvSpPr/>
              <p:nvPr/>
            </p:nvSpPr>
            <p:spPr>
              <a:xfrm>
                <a:off x="4942507" y="1863061"/>
                <a:ext cx="88657" cy="70836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210" extrusionOk="0">
                    <a:moveTo>
                      <a:pt x="1577" y="0"/>
                    </a:moveTo>
                    <a:cubicBezTo>
                      <a:pt x="1288" y="0"/>
                      <a:pt x="1751" y="479"/>
                      <a:pt x="1751" y="479"/>
                    </a:cubicBezTo>
                    <a:cubicBezTo>
                      <a:pt x="1751" y="479"/>
                      <a:pt x="896" y="479"/>
                      <a:pt x="458" y="737"/>
                    </a:cubicBezTo>
                    <a:cubicBezTo>
                      <a:pt x="0" y="1016"/>
                      <a:pt x="1075" y="1831"/>
                      <a:pt x="2308" y="2209"/>
                    </a:cubicBezTo>
                    <a:lnTo>
                      <a:pt x="2765" y="598"/>
                    </a:lnTo>
                    <a:cubicBezTo>
                      <a:pt x="2765" y="598"/>
                      <a:pt x="2268" y="180"/>
                      <a:pt x="1711" y="21"/>
                    </a:cubicBezTo>
                    <a:cubicBezTo>
                      <a:pt x="1655" y="7"/>
                      <a:pt x="1611" y="0"/>
                      <a:pt x="1577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711;p20">
                <a:extLst>
                  <a:ext uri="{FF2B5EF4-FFF2-40B4-BE49-F238E27FC236}">
                    <a16:creationId xmlns:a16="http://schemas.microsoft.com/office/drawing/2014/main" id="{7FEBEFC0-41EA-1941-9CBE-546A8398DF99}"/>
                  </a:ext>
                </a:extLst>
              </p:cNvPr>
              <p:cNvSpPr/>
              <p:nvPr/>
            </p:nvSpPr>
            <p:spPr>
              <a:xfrm>
                <a:off x="5006257" y="1821074"/>
                <a:ext cx="345622" cy="186770"/>
              </a:xfrm>
              <a:custGeom>
                <a:avLst/>
                <a:gdLst/>
                <a:ahLst/>
                <a:cxnLst/>
                <a:rect l="l" t="t" r="r" b="b"/>
                <a:pathLst>
                  <a:path w="10783" h="5827" extrusionOk="0">
                    <a:moveTo>
                      <a:pt x="10009" y="1"/>
                    </a:moveTo>
                    <a:cubicBezTo>
                      <a:pt x="9768" y="1"/>
                      <a:pt x="9518" y="29"/>
                      <a:pt x="9251" y="58"/>
                    </a:cubicBezTo>
                    <a:cubicBezTo>
                      <a:pt x="8594" y="138"/>
                      <a:pt x="7659" y="595"/>
                      <a:pt x="7043" y="834"/>
                    </a:cubicBezTo>
                    <a:cubicBezTo>
                      <a:pt x="6446" y="1092"/>
                      <a:pt x="5809" y="1311"/>
                      <a:pt x="5173" y="1490"/>
                    </a:cubicBezTo>
                    <a:cubicBezTo>
                      <a:pt x="4815" y="1580"/>
                      <a:pt x="4445" y="1658"/>
                      <a:pt x="4090" y="1658"/>
                    </a:cubicBezTo>
                    <a:cubicBezTo>
                      <a:pt x="3972" y="1658"/>
                      <a:pt x="3855" y="1649"/>
                      <a:pt x="3740" y="1630"/>
                    </a:cubicBezTo>
                    <a:cubicBezTo>
                      <a:pt x="3263" y="1530"/>
                      <a:pt x="2845" y="1271"/>
                      <a:pt x="2368" y="1212"/>
                    </a:cubicBezTo>
                    <a:cubicBezTo>
                      <a:pt x="2279" y="1197"/>
                      <a:pt x="2191" y="1190"/>
                      <a:pt x="2103" y="1190"/>
                    </a:cubicBezTo>
                    <a:cubicBezTo>
                      <a:pt x="1345" y="1190"/>
                      <a:pt x="642" y="1712"/>
                      <a:pt x="339" y="2425"/>
                    </a:cubicBezTo>
                    <a:cubicBezTo>
                      <a:pt x="1" y="3221"/>
                      <a:pt x="180" y="4136"/>
                      <a:pt x="657" y="4832"/>
                    </a:cubicBezTo>
                    <a:cubicBezTo>
                      <a:pt x="796" y="5071"/>
                      <a:pt x="995" y="5270"/>
                      <a:pt x="1214" y="5409"/>
                    </a:cubicBezTo>
                    <a:cubicBezTo>
                      <a:pt x="1572" y="5628"/>
                      <a:pt x="2010" y="5727"/>
                      <a:pt x="2447" y="5787"/>
                    </a:cubicBezTo>
                    <a:cubicBezTo>
                      <a:pt x="2699" y="5814"/>
                      <a:pt x="2950" y="5827"/>
                      <a:pt x="3200" y="5827"/>
                    </a:cubicBezTo>
                    <a:cubicBezTo>
                      <a:pt x="5371" y="5827"/>
                      <a:pt x="7503" y="4857"/>
                      <a:pt x="9251" y="3519"/>
                    </a:cubicBezTo>
                    <a:cubicBezTo>
                      <a:pt x="9708" y="3181"/>
                      <a:pt x="10146" y="2744"/>
                      <a:pt x="10245" y="2206"/>
                    </a:cubicBezTo>
                    <a:lnTo>
                      <a:pt x="10783" y="138"/>
                    </a:lnTo>
                    <a:cubicBezTo>
                      <a:pt x="10524" y="34"/>
                      <a:pt x="10271" y="1"/>
                      <a:pt x="10009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712;p20">
                <a:extLst>
                  <a:ext uri="{FF2B5EF4-FFF2-40B4-BE49-F238E27FC236}">
                    <a16:creationId xmlns:a16="http://schemas.microsoft.com/office/drawing/2014/main" id="{E5F50A1B-EBE2-314E-9959-6CFAD2C3C2A6}"/>
                  </a:ext>
                </a:extLst>
              </p:cNvPr>
              <p:cNvSpPr/>
              <p:nvPr/>
            </p:nvSpPr>
            <p:spPr>
              <a:xfrm>
                <a:off x="5544399" y="2204535"/>
                <a:ext cx="130101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1900" extrusionOk="0">
                    <a:moveTo>
                      <a:pt x="576" y="1"/>
                    </a:moveTo>
                    <a:cubicBezTo>
                      <a:pt x="352" y="1"/>
                      <a:pt x="139" y="89"/>
                      <a:pt x="139" y="89"/>
                    </a:cubicBezTo>
                    <a:cubicBezTo>
                      <a:pt x="139" y="89"/>
                      <a:pt x="0" y="825"/>
                      <a:pt x="517" y="1721"/>
                    </a:cubicBezTo>
                    <a:cubicBezTo>
                      <a:pt x="517" y="1721"/>
                      <a:pt x="1950" y="1900"/>
                      <a:pt x="2785" y="1900"/>
                    </a:cubicBezTo>
                    <a:cubicBezTo>
                      <a:pt x="3621" y="1900"/>
                      <a:pt x="4058" y="1502"/>
                      <a:pt x="2725" y="1164"/>
                    </a:cubicBezTo>
                    <a:cubicBezTo>
                      <a:pt x="1790" y="905"/>
                      <a:pt x="1790" y="766"/>
                      <a:pt x="895" y="89"/>
                    </a:cubicBezTo>
                    <a:cubicBezTo>
                      <a:pt x="802" y="23"/>
                      <a:pt x="688" y="1"/>
                      <a:pt x="576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713;p20">
                <a:extLst>
                  <a:ext uri="{FF2B5EF4-FFF2-40B4-BE49-F238E27FC236}">
                    <a16:creationId xmlns:a16="http://schemas.microsoft.com/office/drawing/2014/main" id="{235E9DFC-349A-2E4D-A5C4-DA666BEC6184}"/>
                  </a:ext>
                </a:extLst>
              </p:cNvPr>
              <p:cNvSpPr/>
              <p:nvPr/>
            </p:nvSpPr>
            <p:spPr>
              <a:xfrm>
                <a:off x="5105712" y="2236073"/>
                <a:ext cx="152442" cy="24905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777" extrusionOk="0">
                    <a:moveTo>
                      <a:pt x="2368" y="1"/>
                    </a:moveTo>
                    <a:cubicBezTo>
                      <a:pt x="339" y="20"/>
                      <a:pt x="1" y="776"/>
                      <a:pt x="339" y="776"/>
                    </a:cubicBezTo>
                    <a:cubicBezTo>
                      <a:pt x="657" y="776"/>
                      <a:pt x="3442" y="737"/>
                      <a:pt x="4119" y="737"/>
                    </a:cubicBezTo>
                    <a:cubicBezTo>
                      <a:pt x="4755" y="737"/>
                      <a:pt x="4338" y="1"/>
                      <a:pt x="4338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714;p20">
                <a:extLst>
                  <a:ext uri="{FF2B5EF4-FFF2-40B4-BE49-F238E27FC236}">
                    <a16:creationId xmlns:a16="http://schemas.microsoft.com/office/drawing/2014/main" id="{FA238C76-FF5A-4D43-AD7B-ECDDB05DBDD3}"/>
                  </a:ext>
                </a:extLst>
              </p:cNvPr>
              <p:cNvSpPr/>
              <p:nvPr/>
            </p:nvSpPr>
            <p:spPr>
              <a:xfrm>
                <a:off x="5094238" y="1978125"/>
                <a:ext cx="318698" cy="257991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8049" extrusionOk="0">
                    <a:moveTo>
                      <a:pt x="2999" y="0"/>
                    </a:moveTo>
                    <a:cubicBezTo>
                      <a:pt x="2915" y="0"/>
                      <a:pt x="2831" y="4"/>
                      <a:pt x="2746" y="12"/>
                    </a:cubicBezTo>
                    <a:cubicBezTo>
                      <a:pt x="598" y="211"/>
                      <a:pt x="1" y="4448"/>
                      <a:pt x="2527" y="7730"/>
                    </a:cubicBezTo>
                    <a:lnTo>
                      <a:pt x="2726" y="8049"/>
                    </a:lnTo>
                    <a:lnTo>
                      <a:pt x="4715" y="8029"/>
                    </a:lnTo>
                    <a:cubicBezTo>
                      <a:pt x="4715" y="8029"/>
                      <a:pt x="4377" y="5403"/>
                      <a:pt x="4218" y="4607"/>
                    </a:cubicBezTo>
                    <a:cubicBezTo>
                      <a:pt x="4191" y="4449"/>
                      <a:pt x="4232" y="4384"/>
                      <a:pt x="4321" y="4384"/>
                    </a:cubicBezTo>
                    <a:cubicBezTo>
                      <a:pt x="4681" y="4384"/>
                      <a:pt x="5824" y="5458"/>
                      <a:pt x="6367" y="5840"/>
                    </a:cubicBezTo>
                    <a:cubicBezTo>
                      <a:pt x="6539" y="5961"/>
                      <a:pt x="6876" y="6041"/>
                      <a:pt x="7270" y="6041"/>
                    </a:cubicBezTo>
                    <a:cubicBezTo>
                      <a:pt x="8377" y="6041"/>
                      <a:pt x="9942" y="5410"/>
                      <a:pt x="9649" y="3254"/>
                    </a:cubicBezTo>
                    <a:cubicBezTo>
                      <a:pt x="9478" y="1988"/>
                      <a:pt x="8931" y="1627"/>
                      <a:pt x="8363" y="1627"/>
                    </a:cubicBezTo>
                    <a:cubicBezTo>
                      <a:pt x="7612" y="1627"/>
                      <a:pt x="6824" y="2260"/>
                      <a:pt x="6824" y="2260"/>
                    </a:cubicBezTo>
                    <a:cubicBezTo>
                      <a:pt x="6824" y="2260"/>
                      <a:pt x="5061" y="0"/>
                      <a:pt x="2999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715;p20">
                <a:extLst>
                  <a:ext uri="{FF2B5EF4-FFF2-40B4-BE49-F238E27FC236}">
                    <a16:creationId xmlns:a16="http://schemas.microsoft.com/office/drawing/2014/main" id="{6944B418-CBD6-BE4C-B196-AE2CA7A242E8}"/>
                  </a:ext>
                </a:extLst>
              </p:cNvPr>
              <p:cNvSpPr/>
              <p:nvPr/>
            </p:nvSpPr>
            <p:spPr>
              <a:xfrm>
                <a:off x="5094238" y="1978125"/>
                <a:ext cx="318698" cy="257991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8049" extrusionOk="0">
                    <a:moveTo>
                      <a:pt x="2999" y="0"/>
                    </a:moveTo>
                    <a:cubicBezTo>
                      <a:pt x="2915" y="0"/>
                      <a:pt x="2831" y="4"/>
                      <a:pt x="2746" y="12"/>
                    </a:cubicBezTo>
                    <a:cubicBezTo>
                      <a:pt x="598" y="211"/>
                      <a:pt x="1" y="4448"/>
                      <a:pt x="2527" y="7730"/>
                    </a:cubicBezTo>
                    <a:lnTo>
                      <a:pt x="2726" y="8049"/>
                    </a:lnTo>
                    <a:lnTo>
                      <a:pt x="4715" y="8029"/>
                    </a:lnTo>
                    <a:cubicBezTo>
                      <a:pt x="4715" y="8029"/>
                      <a:pt x="4377" y="5403"/>
                      <a:pt x="4218" y="4607"/>
                    </a:cubicBezTo>
                    <a:cubicBezTo>
                      <a:pt x="4191" y="4449"/>
                      <a:pt x="4232" y="4384"/>
                      <a:pt x="4321" y="4384"/>
                    </a:cubicBezTo>
                    <a:cubicBezTo>
                      <a:pt x="4681" y="4384"/>
                      <a:pt x="5824" y="5458"/>
                      <a:pt x="6367" y="5840"/>
                    </a:cubicBezTo>
                    <a:cubicBezTo>
                      <a:pt x="6539" y="5961"/>
                      <a:pt x="6876" y="6041"/>
                      <a:pt x="7270" y="6041"/>
                    </a:cubicBezTo>
                    <a:cubicBezTo>
                      <a:pt x="8377" y="6041"/>
                      <a:pt x="9942" y="5410"/>
                      <a:pt x="9649" y="3254"/>
                    </a:cubicBezTo>
                    <a:cubicBezTo>
                      <a:pt x="9478" y="1988"/>
                      <a:pt x="8931" y="1627"/>
                      <a:pt x="8363" y="1627"/>
                    </a:cubicBezTo>
                    <a:cubicBezTo>
                      <a:pt x="7612" y="1627"/>
                      <a:pt x="6824" y="2260"/>
                      <a:pt x="6824" y="2260"/>
                    </a:cubicBezTo>
                    <a:cubicBezTo>
                      <a:pt x="6824" y="2260"/>
                      <a:pt x="5061" y="0"/>
                      <a:pt x="29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716;p20">
                <a:extLst>
                  <a:ext uri="{FF2B5EF4-FFF2-40B4-BE49-F238E27FC236}">
                    <a16:creationId xmlns:a16="http://schemas.microsoft.com/office/drawing/2014/main" id="{BB9D7EDA-A468-A34B-A7A1-0A716D874CF8}"/>
                  </a:ext>
                </a:extLst>
              </p:cNvPr>
              <p:cNvSpPr/>
              <p:nvPr/>
            </p:nvSpPr>
            <p:spPr>
              <a:xfrm>
                <a:off x="5199463" y="2050529"/>
                <a:ext cx="399150" cy="222573"/>
              </a:xfrm>
              <a:custGeom>
                <a:avLst/>
                <a:gdLst/>
                <a:ahLst/>
                <a:cxnLst/>
                <a:rect l="l" t="t" r="r" b="b"/>
                <a:pathLst>
                  <a:path w="12453" h="6944" extrusionOk="0">
                    <a:moveTo>
                      <a:pt x="10464" y="1"/>
                    </a:moveTo>
                    <a:lnTo>
                      <a:pt x="7679" y="916"/>
                    </a:lnTo>
                    <a:cubicBezTo>
                      <a:pt x="7679" y="916"/>
                      <a:pt x="3282" y="2786"/>
                      <a:pt x="2149" y="3601"/>
                    </a:cubicBezTo>
                    <a:cubicBezTo>
                      <a:pt x="1035" y="4417"/>
                      <a:pt x="0" y="6406"/>
                      <a:pt x="3641" y="6804"/>
                    </a:cubicBezTo>
                    <a:cubicBezTo>
                      <a:pt x="4579" y="6906"/>
                      <a:pt x="5550" y="6944"/>
                      <a:pt x="6476" y="6944"/>
                    </a:cubicBezTo>
                    <a:cubicBezTo>
                      <a:pt x="9160" y="6944"/>
                      <a:pt x="11458" y="6625"/>
                      <a:pt x="11458" y="6625"/>
                    </a:cubicBezTo>
                    <a:cubicBezTo>
                      <a:pt x="11458" y="6625"/>
                      <a:pt x="10683" y="4815"/>
                      <a:pt x="10961" y="4616"/>
                    </a:cubicBezTo>
                    <a:cubicBezTo>
                      <a:pt x="11240" y="4437"/>
                      <a:pt x="12453" y="3382"/>
                      <a:pt x="11976" y="2149"/>
                    </a:cubicBezTo>
                    <a:cubicBezTo>
                      <a:pt x="11518" y="936"/>
                      <a:pt x="10464" y="1"/>
                      <a:pt x="1046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717;p20">
                <a:extLst>
                  <a:ext uri="{FF2B5EF4-FFF2-40B4-BE49-F238E27FC236}">
                    <a16:creationId xmlns:a16="http://schemas.microsoft.com/office/drawing/2014/main" id="{E996BD45-DC86-5448-A809-FAE829AF1F30}"/>
                  </a:ext>
                </a:extLst>
              </p:cNvPr>
              <p:cNvSpPr/>
              <p:nvPr/>
            </p:nvSpPr>
            <p:spPr>
              <a:xfrm>
                <a:off x="5194975" y="1615048"/>
                <a:ext cx="276773" cy="173468"/>
              </a:xfrm>
              <a:custGeom>
                <a:avLst/>
                <a:gdLst/>
                <a:ahLst/>
                <a:cxnLst/>
                <a:rect l="l" t="t" r="r" b="b"/>
                <a:pathLst>
                  <a:path w="8635" h="5412" extrusionOk="0">
                    <a:moveTo>
                      <a:pt x="5947" y="0"/>
                    </a:moveTo>
                    <a:cubicBezTo>
                      <a:pt x="5607" y="0"/>
                      <a:pt x="5249" y="140"/>
                      <a:pt x="4974" y="339"/>
                    </a:cubicBezTo>
                    <a:cubicBezTo>
                      <a:pt x="4775" y="498"/>
                      <a:pt x="4616" y="697"/>
                      <a:pt x="4377" y="777"/>
                    </a:cubicBezTo>
                    <a:cubicBezTo>
                      <a:pt x="4303" y="799"/>
                      <a:pt x="4229" y="808"/>
                      <a:pt x="4155" y="808"/>
                    </a:cubicBezTo>
                    <a:cubicBezTo>
                      <a:pt x="3831" y="808"/>
                      <a:pt x="3508" y="634"/>
                      <a:pt x="3184" y="618"/>
                    </a:cubicBezTo>
                    <a:cubicBezTo>
                      <a:pt x="3172" y="617"/>
                      <a:pt x="3161" y="617"/>
                      <a:pt x="3149" y="617"/>
                    </a:cubicBezTo>
                    <a:cubicBezTo>
                      <a:pt x="2568" y="617"/>
                      <a:pt x="2084" y="1105"/>
                      <a:pt x="1791" y="1612"/>
                    </a:cubicBezTo>
                    <a:cubicBezTo>
                      <a:pt x="1493" y="2130"/>
                      <a:pt x="1274" y="2726"/>
                      <a:pt x="856" y="3124"/>
                    </a:cubicBezTo>
                    <a:cubicBezTo>
                      <a:pt x="657" y="3303"/>
                      <a:pt x="419" y="3462"/>
                      <a:pt x="279" y="3701"/>
                    </a:cubicBezTo>
                    <a:cubicBezTo>
                      <a:pt x="1" y="4258"/>
                      <a:pt x="498" y="4875"/>
                      <a:pt x="1055" y="5113"/>
                    </a:cubicBezTo>
                    <a:cubicBezTo>
                      <a:pt x="1453" y="5312"/>
                      <a:pt x="1901" y="5412"/>
                      <a:pt x="2348" y="5412"/>
                    </a:cubicBezTo>
                    <a:cubicBezTo>
                      <a:pt x="2796" y="5412"/>
                      <a:pt x="3243" y="5312"/>
                      <a:pt x="3641" y="5113"/>
                    </a:cubicBezTo>
                    <a:lnTo>
                      <a:pt x="3641" y="5113"/>
                    </a:lnTo>
                    <a:lnTo>
                      <a:pt x="3462" y="5253"/>
                    </a:lnTo>
                    <a:cubicBezTo>
                      <a:pt x="4218" y="5094"/>
                      <a:pt x="4974" y="4994"/>
                      <a:pt x="5750" y="4974"/>
                    </a:cubicBezTo>
                    <a:cubicBezTo>
                      <a:pt x="6406" y="4954"/>
                      <a:pt x="7122" y="4974"/>
                      <a:pt x="7699" y="4656"/>
                    </a:cubicBezTo>
                    <a:cubicBezTo>
                      <a:pt x="8256" y="4318"/>
                      <a:pt x="8634" y="3502"/>
                      <a:pt x="8236" y="2985"/>
                    </a:cubicBezTo>
                    <a:cubicBezTo>
                      <a:pt x="7918" y="2567"/>
                      <a:pt x="7162" y="2468"/>
                      <a:pt x="7023" y="1931"/>
                    </a:cubicBezTo>
                    <a:cubicBezTo>
                      <a:pt x="6943" y="1632"/>
                      <a:pt x="7063" y="1314"/>
                      <a:pt x="7063" y="1016"/>
                    </a:cubicBezTo>
                    <a:cubicBezTo>
                      <a:pt x="7043" y="578"/>
                      <a:pt x="6705" y="180"/>
                      <a:pt x="6247" y="41"/>
                    </a:cubicBezTo>
                    <a:cubicBezTo>
                      <a:pt x="6150" y="13"/>
                      <a:pt x="6050" y="0"/>
                      <a:pt x="594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718;p20">
                <a:extLst>
                  <a:ext uri="{FF2B5EF4-FFF2-40B4-BE49-F238E27FC236}">
                    <a16:creationId xmlns:a16="http://schemas.microsoft.com/office/drawing/2014/main" id="{AB22F39D-D7B8-864D-8D46-A8CCB9F7BCAD}"/>
                  </a:ext>
                </a:extLst>
              </p:cNvPr>
              <p:cNvSpPr/>
              <p:nvPr/>
            </p:nvSpPr>
            <p:spPr>
              <a:xfrm>
                <a:off x="5270232" y="1799567"/>
                <a:ext cx="318826" cy="299242"/>
              </a:xfrm>
              <a:custGeom>
                <a:avLst/>
                <a:gdLst/>
                <a:ahLst/>
                <a:cxnLst/>
                <a:rect l="l" t="t" r="r" b="b"/>
                <a:pathLst>
                  <a:path w="9947" h="9336" extrusionOk="0">
                    <a:moveTo>
                      <a:pt x="4713" y="0"/>
                    </a:moveTo>
                    <a:cubicBezTo>
                      <a:pt x="3906" y="0"/>
                      <a:pt x="3115" y="225"/>
                      <a:pt x="2467" y="709"/>
                    </a:cubicBezTo>
                    <a:lnTo>
                      <a:pt x="2566" y="510"/>
                    </a:lnTo>
                    <a:lnTo>
                      <a:pt x="2566" y="510"/>
                    </a:lnTo>
                    <a:cubicBezTo>
                      <a:pt x="1671" y="709"/>
                      <a:pt x="935" y="1385"/>
                      <a:pt x="537" y="2201"/>
                    </a:cubicBezTo>
                    <a:cubicBezTo>
                      <a:pt x="120" y="2997"/>
                      <a:pt x="0" y="3952"/>
                      <a:pt x="0" y="4847"/>
                    </a:cubicBezTo>
                    <a:cubicBezTo>
                      <a:pt x="0" y="6200"/>
                      <a:pt x="299" y="7672"/>
                      <a:pt x="1333" y="8547"/>
                    </a:cubicBezTo>
                    <a:cubicBezTo>
                      <a:pt x="2044" y="9137"/>
                      <a:pt x="2974" y="9336"/>
                      <a:pt x="3904" y="9336"/>
                    </a:cubicBezTo>
                    <a:cubicBezTo>
                      <a:pt x="4197" y="9336"/>
                      <a:pt x="4489" y="9316"/>
                      <a:pt x="4774" y="9283"/>
                    </a:cubicBezTo>
                    <a:cubicBezTo>
                      <a:pt x="6247" y="9164"/>
                      <a:pt x="7699" y="8746"/>
                      <a:pt x="8972" y="7970"/>
                    </a:cubicBezTo>
                    <a:cubicBezTo>
                      <a:pt x="9250" y="7791"/>
                      <a:pt x="9549" y="7592"/>
                      <a:pt x="9728" y="7294"/>
                    </a:cubicBezTo>
                    <a:cubicBezTo>
                      <a:pt x="9947" y="6936"/>
                      <a:pt x="9947" y="6478"/>
                      <a:pt x="9927" y="6040"/>
                    </a:cubicBezTo>
                    <a:cubicBezTo>
                      <a:pt x="9787" y="4170"/>
                      <a:pt x="9091" y="2261"/>
                      <a:pt x="7659" y="1067"/>
                    </a:cubicBezTo>
                    <a:cubicBezTo>
                      <a:pt x="6838" y="381"/>
                      <a:pt x="5762" y="0"/>
                      <a:pt x="4713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719;p20">
                <a:extLst>
                  <a:ext uri="{FF2B5EF4-FFF2-40B4-BE49-F238E27FC236}">
                    <a16:creationId xmlns:a16="http://schemas.microsoft.com/office/drawing/2014/main" id="{5ED1CC8E-569D-8748-856F-10CC34C8BA75}"/>
                  </a:ext>
                </a:extLst>
              </p:cNvPr>
              <p:cNvSpPr/>
              <p:nvPr/>
            </p:nvSpPr>
            <p:spPr>
              <a:xfrm>
                <a:off x="5243149" y="2117484"/>
                <a:ext cx="76830" cy="66605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2078" extrusionOk="0">
                    <a:moveTo>
                      <a:pt x="1482" y="0"/>
                    </a:moveTo>
                    <a:cubicBezTo>
                      <a:pt x="1482" y="0"/>
                      <a:pt x="825" y="100"/>
                      <a:pt x="348" y="398"/>
                    </a:cubicBezTo>
                    <a:cubicBezTo>
                      <a:pt x="1" y="630"/>
                      <a:pt x="348" y="661"/>
                      <a:pt x="563" y="661"/>
                    </a:cubicBezTo>
                    <a:cubicBezTo>
                      <a:pt x="644" y="661"/>
                      <a:pt x="706" y="657"/>
                      <a:pt x="706" y="657"/>
                    </a:cubicBezTo>
                    <a:lnTo>
                      <a:pt x="706" y="657"/>
                    </a:lnTo>
                    <a:cubicBezTo>
                      <a:pt x="706" y="657"/>
                      <a:pt x="129" y="1274"/>
                      <a:pt x="50" y="1811"/>
                    </a:cubicBezTo>
                    <a:cubicBezTo>
                      <a:pt x="21" y="1994"/>
                      <a:pt x="166" y="2078"/>
                      <a:pt x="415" y="2078"/>
                    </a:cubicBezTo>
                    <a:cubicBezTo>
                      <a:pt x="868" y="2078"/>
                      <a:pt x="1665" y="1802"/>
                      <a:pt x="2397" y="1353"/>
                    </a:cubicBez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720;p20">
                <a:extLst>
                  <a:ext uri="{FF2B5EF4-FFF2-40B4-BE49-F238E27FC236}">
                    <a16:creationId xmlns:a16="http://schemas.microsoft.com/office/drawing/2014/main" id="{3496038C-B9CE-9545-BBD9-04760118E07F}"/>
                  </a:ext>
                </a:extLst>
              </p:cNvPr>
              <p:cNvSpPr/>
              <p:nvPr/>
            </p:nvSpPr>
            <p:spPr>
              <a:xfrm>
                <a:off x="5271514" y="1686202"/>
                <a:ext cx="130101" cy="15398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804" extrusionOk="0">
                    <a:moveTo>
                      <a:pt x="2048" y="1"/>
                    </a:moveTo>
                    <a:cubicBezTo>
                      <a:pt x="1811" y="1"/>
                      <a:pt x="1541" y="40"/>
                      <a:pt x="1233" y="128"/>
                    </a:cubicBezTo>
                    <a:cubicBezTo>
                      <a:pt x="1233" y="128"/>
                      <a:pt x="0" y="228"/>
                      <a:pt x="99" y="1481"/>
                    </a:cubicBezTo>
                    <a:cubicBezTo>
                      <a:pt x="191" y="2647"/>
                      <a:pt x="415" y="3880"/>
                      <a:pt x="1538" y="3880"/>
                    </a:cubicBezTo>
                    <a:cubicBezTo>
                      <a:pt x="1641" y="3880"/>
                      <a:pt x="1751" y="3870"/>
                      <a:pt x="1870" y="3848"/>
                    </a:cubicBezTo>
                    <a:lnTo>
                      <a:pt x="2029" y="4803"/>
                    </a:lnTo>
                    <a:cubicBezTo>
                      <a:pt x="2029" y="4803"/>
                      <a:pt x="2040" y="4804"/>
                      <a:pt x="2060" y="4804"/>
                    </a:cubicBezTo>
                    <a:cubicBezTo>
                      <a:pt x="2246" y="4804"/>
                      <a:pt x="3250" y="4755"/>
                      <a:pt x="4058" y="3749"/>
                    </a:cubicBezTo>
                    <a:lnTo>
                      <a:pt x="3720" y="2237"/>
                    </a:lnTo>
                    <a:cubicBezTo>
                      <a:pt x="3720" y="2219"/>
                      <a:pt x="3828" y="1"/>
                      <a:pt x="2048" y="1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721;p20">
                <a:extLst>
                  <a:ext uri="{FF2B5EF4-FFF2-40B4-BE49-F238E27FC236}">
                    <a16:creationId xmlns:a16="http://schemas.microsoft.com/office/drawing/2014/main" id="{3330CD6F-5C48-1C45-B3AC-2D3B0A4FFBA6}"/>
                  </a:ext>
                </a:extLst>
              </p:cNvPr>
              <p:cNvSpPr/>
              <p:nvPr/>
            </p:nvSpPr>
            <p:spPr>
              <a:xfrm>
                <a:off x="5248533" y="1665240"/>
                <a:ext cx="183661" cy="103594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3232" extrusionOk="0">
                    <a:moveTo>
                      <a:pt x="2465" y="0"/>
                    </a:moveTo>
                    <a:cubicBezTo>
                      <a:pt x="1561" y="0"/>
                      <a:pt x="686" y="371"/>
                      <a:pt x="1" y="1001"/>
                    </a:cubicBezTo>
                    <a:lnTo>
                      <a:pt x="160" y="1021"/>
                    </a:lnTo>
                    <a:cubicBezTo>
                      <a:pt x="259" y="1419"/>
                      <a:pt x="657" y="1697"/>
                      <a:pt x="1055" y="1737"/>
                    </a:cubicBezTo>
                    <a:cubicBezTo>
                      <a:pt x="1152" y="1752"/>
                      <a:pt x="1251" y="1758"/>
                      <a:pt x="1349" y="1758"/>
                    </a:cubicBezTo>
                    <a:cubicBezTo>
                      <a:pt x="1656" y="1758"/>
                      <a:pt x="1968" y="1698"/>
                      <a:pt x="2269" y="1638"/>
                    </a:cubicBezTo>
                    <a:cubicBezTo>
                      <a:pt x="2516" y="1601"/>
                      <a:pt x="2770" y="1556"/>
                      <a:pt x="3023" y="1556"/>
                    </a:cubicBezTo>
                    <a:cubicBezTo>
                      <a:pt x="3178" y="1556"/>
                      <a:pt x="3331" y="1573"/>
                      <a:pt x="3482" y="1618"/>
                    </a:cubicBezTo>
                    <a:cubicBezTo>
                      <a:pt x="3781" y="1717"/>
                      <a:pt x="4099" y="1996"/>
                      <a:pt x="3999" y="2294"/>
                    </a:cubicBezTo>
                    <a:cubicBezTo>
                      <a:pt x="3979" y="2414"/>
                      <a:pt x="3880" y="2513"/>
                      <a:pt x="3860" y="2632"/>
                    </a:cubicBezTo>
                    <a:cubicBezTo>
                      <a:pt x="3800" y="2911"/>
                      <a:pt x="4079" y="3130"/>
                      <a:pt x="4357" y="3209"/>
                    </a:cubicBezTo>
                    <a:cubicBezTo>
                      <a:pt x="4429" y="3224"/>
                      <a:pt x="4502" y="3232"/>
                      <a:pt x="4574" y="3232"/>
                    </a:cubicBezTo>
                    <a:cubicBezTo>
                      <a:pt x="4881" y="3232"/>
                      <a:pt x="5179" y="3100"/>
                      <a:pt x="5372" y="2891"/>
                    </a:cubicBezTo>
                    <a:cubicBezTo>
                      <a:pt x="5631" y="2612"/>
                      <a:pt x="5730" y="2195"/>
                      <a:pt x="5631" y="1837"/>
                    </a:cubicBezTo>
                    <a:cubicBezTo>
                      <a:pt x="5551" y="1598"/>
                      <a:pt x="5392" y="1399"/>
                      <a:pt x="5233" y="1200"/>
                    </a:cubicBezTo>
                    <a:cubicBezTo>
                      <a:pt x="4576" y="484"/>
                      <a:pt x="3641" y="26"/>
                      <a:pt x="2667" y="7"/>
                    </a:cubicBezTo>
                    <a:cubicBezTo>
                      <a:pt x="2599" y="2"/>
                      <a:pt x="2532" y="0"/>
                      <a:pt x="2465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22;p20">
                <a:extLst>
                  <a:ext uri="{FF2B5EF4-FFF2-40B4-BE49-F238E27FC236}">
                    <a16:creationId xmlns:a16="http://schemas.microsoft.com/office/drawing/2014/main" id="{AC8E9883-9596-DF41-BEE7-FF9D759643AA}"/>
                  </a:ext>
                </a:extLst>
              </p:cNvPr>
              <p:cNvSpPr/>
              <p:nvPr/>
            </p:nvSpPr>
            <p:spPr>
              <a:xfrm>
                <a:off x="5276386" y="1879663"/>
                <a:ext cx="180039" cy="215553"/>
              </a:xfrm>
              <a:custGeom>
                <a:avLst/>
                <a:gdLst/>
                <a:ahLst/>
                <a:cxnLst/>
                <a:rect l="l" t="t" r="r" b="b"/>
                <a:pathLst>
                  <a:path w="5617" h="6725" extrusionOk="0">
                    <a:moveTo>
                      <a:pt x="27" y="4258"/>
                    </a:moveTo>
                    <a:lnTo>
                      <a:pt x="27" y="4258"/>
                    </a:lnTo>
                    <a:cubicBezTo>
                      <a:pt x="27" y="4258"/>
                      <a:pt x="0" y="4391"/>
                      <a:pt x="61" y="4522"/>
                    </a:cubicBezTo>
                    <a:lnTo>
                      <a:pt x="61" y="4522"/>
                    </a:lnTo>
                    <a:cubicBezTo>
                      <a:pt x="27" y="4357"/>
                      <a:pt x="27" y="4258"/>
                      <a:pt x="27" y="4258"/>
                    </a:cubicBezTo>
                    <a:close/>
                    <a:moveTo>
                      <a:pt x="4503" y="0"/>
                    </a:moveTo>
                    <a:lnTo>
                      <a:pt x="4503" y="0"/>
                    </a:lnTo>
                    <a:cubicBezTo>
                      <a:pt x="4503" y="1"/>
                      <a:pt x="3667" y="3661"/>
                      <a:pt x="1738" y="4456"/>
                    </a:cubicBezTo>
                    <a:cubicBezTo>
                      <a:pt x="1192" y="4684"/>
                      <a:pt x="819" y="4765"/>
                      <a:pt x="564" y="4765"/>
                    </a:cubicBezTo>
                    <a:cubicBezTo>
                      <a:pt x="253" y="4765"/>
                      <a:pt x="118" y="4645"/>
                      <a:pt x="61" y="4522"/>
                    </a:cubicBezTo>
                    <a:lnTo>
                      <a:pt x="61" y="4522"/>
                    </a:lnTo>
                    <a:cubicBezTo>
                      <a:pt x="157" y="4994"/>
                      <a:pt x="531" y="6001"/>
                      <a:pt x="1977" y="6724"/>
                    </a:cubicBezTo>
                    <a:cubicBezTo>
                      <a:pt x="1996" y="6724"/>
                      <a:pt x="5617" y="3880"/>
                      <a:pt x="450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723;p20">
                <a:extLst>
                  <a:ext uri="{FF2B5EF4-FFF2-40B4-BE49-F238E27FC236}">
                    <a16:creationId xmlns:a16="http://schemas.microsoft.com/office/drawing/2014/main" id="{BC422E35-1902-5448-8D06-310BD23CFD7F}"/>
                  </a:ext>
                </a:extLst>
              </p:cNvPr>
              <p:cNvSpPr/>
              <p:nvPr/>
            </p:nvSpPr>
            <p:spPr>
              <a:xfrm>
                <a:off x="5455777" y="1926202"/>
                <a:ext cx="76541" cy="170295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5313" extrusionOk="0">
                    <a:moveTo>
                      <a:pt x="1591" y="1"/>
                    </a:moveTo>
                    <a:cubicBezTo>
                      <a:pt x="1591" y="1"/>
                      <a:pt x="915" y="4974"/>
                      <a:pt x="0" y="5312"/>
                    </a:cubicBezTo>
                    <a:cubicBezTo>
                      <a:pt x="0" y="5312"/>
                      <a:pt x="1074" y="5093"/>
                      <a:pt x="1910" y="4675"/>
                    </a:cubicBezTo>
                    <a:cubicBezTo>
                      <a:pt x="1910" y="4675"/>
                      <a:pt x="2387" y="2249"/>
                      <a:pt x="159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24;p20">
                <a:extLst>
                  <a:ext uri="{FF2B5EF4-FFF2-40B4-BE49-F238E27FC236}">
                    <a16:creationId xmlns:a16="http://schemas.microsoft.com/office/drawing/2014/main" id="{555768DD-C1E2-544E-8F8C-472FD8810ADD}"/>
                  </a:ext>
                </a:extLst>
              </p:cNvPr>
              <p:cNvSpPr/>
              <p:nvPr/>
            </p:nvSpPr>
            <p:spPr>
              <a:xfrm>
                <a:off x="5281065" y="1879663"/>
                <a:ext cx="237221" cy="28632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8933" extrusionOk="0">
                    <a:moveTo>
                      <a:pt x="4317" y="0"/>
                    </a:moveTo>
                    <a:lnTo>
                      <a:pt x="4317" y="0"/>
                    </a:lnTo>
                    <a:cubicBezTo>
                      <a:pt x="4456" y="1473"/>
                      <a:pt x="4078" y="2984"/>
                      <a:pt x="3322" y="4258"/>
                    </a:cubicBezTo>
                    <a:cubicBezTo>
                      <a:pt x="3044" y="4675"/>
                      <a:pt x="2726" y="5093"/>
                      <a:pt x="2328" y="5391"/>
                    </a:cubicBezTo>
                    <a:cubicBezTo>
                      <a:pt x="1791" y="5769"/>
                      <a:pt x="1154" y="5988"/>
                      <a:pt x="657" y="6386"/>
                    </a:cubicBezTo>
                    <a:cubicBezTo>
                      <a:pt x="398" y="6585"/>
                      <a:pt x="179" y="6863"/>
                      <a:pt x="100" y="7182"/>
                    </a:cubicBezTo>
                    <a:cubicBezTo>
                      <a:pt x="0" y="7679"/>
                      <a:pt x="259" y="8196"/>
                      <a:pt x="657" y="8515"/>
                    </a:cubicBezTo>
                    <a:cubicBezTo>
                      <a:pt x="1055" y="8833"/>
                      <a:pt x="1572" y="8932"/>
                      <a:pt x="2069" y="8932"/>
                    </a:cubicBezTo>
                    <a:cubicBezTo>
                      <a:pt x="2084" y="8932"/>
                      <a:pt x="2100" y="8933"/>
                      <a:pt x="2115" y="8933"/>
                    </a:cubicBezTo>
                    <a:cubicBezTo>
                      <a:pt x="3788" y="8933"/>
                      <a:pt x="5340" y="7845"/>
                      <a:pt x="6227" y="6426"/>
                    </a:cubicBezTo>
                    <a:cubicBezTo>
                      <a:pt x="7122" y="4974"/>
                      <a:pt x="7400" y="3243"/>
                      <a:pt x="7400" y="1552"/>
                    </a:cubicBezTo>
                    <a:lnTo>
                      <a:pt x="4317" y="0"/>
                    </a:ln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725;p20">
                <a:extLst>
                  <a:ext uri="{FF2B5EF4-FFF2-40B4-BE49-F238E27FC236}">
                    <a16:creationId xmlns:a16="http://schemas.microsoft.com/office/drawing/2014/main" id="{06DC286C-3A62-DE4A-A887-9289B844FE96}"/>
                  </a:ext>
                </a:extLst>
              </p:cNvPr>
              <p:cNvSpPr/>
              <p:nvPr/>
            </p:nvSpPr>
            <p:spPr>
              <a:xfrm>
                <a:off x="5387764" y="2202291"/>
                <a:ext cx="163660" cy="21635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675" extrusionOk="0">
                    <a:moveTo>
                      <a:pt x="5006" y="0"/>
                    </a:moveTo>
                    <a:cubicBezTo>
                      <a:pt x="5006" y="0"/>
                      <a:pt x="1505" y="478"/>
                      <a:pt x="13" y="577"/>
                    </a:cubicBezTo>
                    <a:cubicBezTo>
                      <a:pt x="0" y="577"/>
                      <a:pt x="1428" y="674"/>
                      <a:pt x="2941" y="674"/>
                    </a:cubicBezTo>
                    <a:cubicBezTo>
                      <a:pt x="3698" y="674"/>
                      <a:pt x="4476" y="650"/>
                      <a:pt x="5106" y="577"/>
                    </a:cubicBezTo>
                    <a:lnTo>
                      <a:pt x="5006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726;p20">
                <a:extLst>
                  <a:ext uri="{FF2B5EF4-FFF2-40B4-BE49-F238E27FC236}">
                    <a16:creationId xmlns:a16="http://schemas.microsoft.com/office/drawing/2014/main" id="{BDEF5C84-FB5A-3344-89CE-656A2611C975}"/>
                  </a:ext>
                </a:extLst>
              </p:cNvPr>
              <p:cNvSpPr/>
              <p:nvPr/>
            </p:nvSpPr>
            <p:spPr>
              <a:xfrm>
                <a:off x="4358467" y="2261586"/>
                <a:ext cx="1582592" cy="1200014"/>
              </a:xfrm>
              <a:custGeom>
                <a:avLst/>
                <a:gdLst/>
                <a:ahLst/>
                <a:cxnLst/>
                <a:rect l="l" t="t" r="r" b="b"/>
                <a:pathLst>
                  <a:path w="49375" h="37439" extrusionOk="0">
                    <a:moveTo>
                      <a:pt x="15497" y="0"/>
                    </a:moveTo>
                    <a:cubicBezTo>
                      <a:pt x="13528" y="0"/>
                      <a:pt x="11936" y="1592"/>
                      <a:pt x="11936" y="3561"/>
                    </a:cubicBezTo>
                    <a:lnTo>
                      <a:pt x="11936" y="13149"/>
                    </a:lnTo>
                    <a:cubicBezTo>
                      <a:pt x="11936" y="13827"/>
                      <a:pt x="11380" y="14319"/>
                      <a:pt x="10785" y="14319"/>
                    </a:cubicBezTo>
                    <a:cubicBezTo>
                      <a:pt x="10576" y="14319"/>
                      <a:pt x="10362" y="14258"/>
                      <a:pt x="10166" y="14124"/>
                    </a:cubicBezTo>
                    <a:lnTo>
                      <a:pt x="10146" y="14124"/>
                    </a:lnTo>
                    <a:cubicBezTo>
                      <a:pt x="9234" y="13493"/>
                      <a:pt x="8136" y="13122"/>
                      <a:pt x="6958" y="13122"/>
                    </a:cubicBezTo>
                    <a:cubicBezTo>
                      <a:pt x="6132" y="13122"/>
                      <a:pt x="5266" y="13305"/>
                      <a:pt x="4397" y="13706"/>
                    </a:cubicBezTo>
                    <a:cubicBezTo>
                      <a:pt x="3323" y="14164"/>
                      <a:pt x="2467" y="15019"/>
                      <a:pt x="1970" y="16093"/>
                    </a:cubicBezTo>
                    <a:cubicBezTo>
                      <a:pt x="1" y="20271"/>
                      <a:pt x="3005" y="24369"/>
                      <a:pt x="6963" y="24369"/>
                    </a:cubicBezTo>
                    <a:cubicBezTo>
                      <a:pt x="8137" y="24369"/>
                      <a:pt x="9191" y="24011"/>
                      <a:pt x="10086" y="23394"/>
                    </a:cubicBezTo>
                    <a:cubicBezTo>
                      <a:pt x="10126" y="23374"/>
                      <a:pt x="10146" y="23374"/>
                      <a:pt x="10166" y="23354"/>
                    </a:cubicBezTo>
                    <a:cubicBezTo>
                      <a:pt x="10366" y="23226"/>
                      <a:pt x="10582" y="23168"/>
                      <a:pt x="10791" y="23168"/>
                    </a:cubicBezTo>
                    <a:cubicBezTo>
                      <a:pt x="11390" y="23168"/>
                      <a:pt x="11936" y="23645"/>
                      <a:pt x="11936" y="24309"/>
                    </a:cubicBezTo>
                    <a:lnTo>
                      <a:pt x="11936" y="33917"/>
                    </a:lnTo>
                    <a:cubicBezTo>
                      <a:pt x="11877" y="35847"/>
                      <a:pt x="13468" y="37438"/>
                      <a:pt x="15457" y="37438"/>
                    </a:cubicBezTo>
                    <a:lnTo>
                      <a:pt x="25404" y="37438"/>
                    </a:lnTo>
                    <a:cubicBezTo>
                      <a:pt x="26100" y="37239"/>
                      <a:pt x="26478" y="36404"/>
                      <a:pt x="26060" y="35728"/>
                    </a:cubicBezTo>
                    <a:cubicBezTo>
                      <a:pt x="26040" y="35708"/>
                      <a:pt x="26040" y="35688"/>
                      <a:pt x="26000" y="35648"/>
                    </a:cubicBezTo>
                    <a:cubicBezTo>
                      <a:pt x="25404" y="34753"/>
                      <a:pt x="25046" y="33659"/>
                      <a:pt x="25046" y="32525"/>
                    </a:cubicBezTo>
                    <a:cubicBezTo>
                      <a:pt x="25046" y="29425"/>
                      <a:pt x="27558" y="26911"/>
                      <a:pt x="30653" y="26911"/>
                    </a:cubicBezTo>
                    <a:cubicBezTo>
                      <a:pt x="31511" y="26911"/>
                      <a:pt x="32414" y="27104"/>
                      <a:pt x="33321" y="27532"/>
                    </a:cubicBezTo>
                    <a:cubicBezTo>
                      <a:pt x="34395" y="28029"/>
                      <a:pt x="35211" y="28884"/>
                      <a:pt x="35708" y="29959"/>
                    </a:cubicBezTo>
                    <a:cubicBezTo>
                      <a:pt x="36643" y="32067"/>
                      <a:pt x="36325" y="34156"/>
                      <a:pt x="35290" y="35708"/>
                    </a:cubicBezTo>
                    <a:lnTo>
                      <a:pt x="35290" y="35728"/>
                    </a:lnTo>
                    <a:cubicBezTo>
                      <a:pt x="34833" y="36384"/>
                      <a:pt x="35211" y="37239"/>
                      <a:pt x="35927" y="37438"/>
                    </a:cubicBezTo>
                    <a:lnTo>
                      <a:pt x="45833" y="37438"/>
                    </a:lnTo>
                    <a:cubicBezTo>
                      <a:pt x="47783" y="37438"/>
                      <a:pt x="49374" y="35847"/>
                      <a:pt x="49374" y="33897"/>
                    </a:cubicBezTo>
                    <a:lnTo>
                      <a:pt x="49374" y="3561"/>
                    </a:lnTo>
                    <a:cubicBezTo>
                      <a:pt x="49374" y="1592"/>
                      <a:pt x="47783" y="0"/>
                      <a:pt x="45833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103B54-D9C3-ED43-9BD9-DA5FBE149BA4}"/>
              </a:ext>
            </a:extLst>
          </p:cNvPr>
          <p:cNvGrpSpPr/>
          <p:nvPr/>
        </p:nvGrpSpPr>
        <p:grpSpPr>
          <a:xfrm>
            <a:off x="2831896" y="1470891"/>
            <a:ext cx="5804318" cy="885409"/>
            <a:chOff x="2831896" y="1470891"/>
            <a:chExt cx="5804318" cy="885409"/>
          </a:xfrm>
        </p:grpSpPr>
        <p:sp>
          <p:nvSpPr>
            <p:cNvPr id="91" name="Google Shape;515;p29">
              <a:extLst>
                <a:ext uri="{FF2B5EF4-FFF2-40B4-BE49-F238E27FC236}">
                  <a16:creationId xmlns:a16="http://schemas.microsoft.com/office/drawing/2014/main" id="{472BA7BD-B0CD-4A43-B18B-F199EA85323E}"/>
                </a:ext>
              </a:extLst>
            </p:cNvPr>
            <p:cNvSpPr txBox="1">
              <a:spLocks/>
            </p:cNvSpPr>
            <p:nvPr/>
          </p:nvSpPr>
          <p:spPr>
            <a:xfrm>
              <a:off x="3306232" y="1541511"/>
              <a:ext cx="5329982" cy="814789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1200" b="1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TweetDeck</a:t>
              </a:r>
              <a:r>
                <a:rPr lang="ko-KR" altLang="en-US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과 </a:t>
              </a:r>
              <a:r>
                <a:rPr lang="en-US" altLang="ko-KR" sz="1200" b="1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SomeTrend</a:t>
              </a:r>
              <a:r>
                <a:rPr lang="ko-KR" altLang="en-US" sz="1200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를</a:t>
              </a:r>
              <a:r>
                <a:rPr lang="ko-KR" altLang="en-US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벤치마킹하여 각자 관심있는 기술을 습득하고</a:t>
              </a:r>
              <a:r>
                <a:rPr lang="en-US" altLang="ko-KR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,</a:t>
              </a:r>
              <a:r>
                <a:rPr lang="ko-KR" altLang="en-US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기술을 통합하여 </a:t>
              </a:r>
              <a:r>
                <a:rPr lang="en-US" altLang="ko-KR" sz="1200" b="1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TweeTrend</a:t>
              </a:r>
              <a:r>
                <a:rPr lang="ko-KR" altLang="en-US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라는 하나의 서비스를 완성한다</a:t>
              </a:r>
              <a:r>
                <a:rPr lang="en-US" altLang="ko-KR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  <a:endPara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31AD58D6-79E5-2640-AB3A-F5A7A013F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831896" y="1470891"/>
              <a:ext cx="446783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4F56C7-2B87-E84F-906E-08F0BA04B78A}"/>
              </a:ext>
            </a:extLst>
          </p:cNvPr>
          <p:cNvGrpSpPr/>
          <p:nvPr/>
        </p:nvGrpSpPr>
        <p:grpSpPr>
          <a:xfrm>
            <a:off x="2831896" y="2882565"/>
            <a:ext cx="5804318" cy="885409"/>
            <a:chOff x="2831896" y="2882565"/>
            <a:chExt cx="5804318" cy="885409"/>
          </a:xfrm>
        </p:grpSpPr>
        <p:sp>
          <p:nvSpPr>
            <p:cNvPr id="95" name="Google Shape;515;p29">
              <a:extLst>
                <a:ext uri="{FF2B5EF4-FFF2-40B4-BE49-F238E27FC236}">
                  <a16:creationId xmlns:a16="http://schemas.microsoft.com/office/drawing/2014/main" id="{F39CD6BF-F016-A448-BE3A-2D71AD035841}"/>
                </a:ext>
              </a:extLst>
            </p:cNvPr>
            <p:cNvSpPr txBox="1">
              <a:spLocks/>
            </p:cNvSpPr>
            <p:nvPr/>
          </p:nvSpPr>
          <p:spPr>
            <a:xfrm>
              <a:off x="3306232" y="2953185"/>
              <a:ext cx="5329982" cy="814789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1200" b="1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TweetTrend</a:t>
              </a:r>
              <a:r>
                <a:rPr lang="ko-KR" altLang="en-US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서비스를 개발하면서 사용한 기술에 대해 서로에게 설명할 수 있을 정도로 관심 분야 기술에 대한 이해를 높이는 것을 목표로 한다</a:t>
              </a:r>
              <a:r>
                <a:rPr lang="en-US" altLang="ko-KR" sz="12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  <a:endPara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pic>
          <p:nvPicPr>
            <p:cNvPr id="96" name="Picture 6">
              <a:extLst>
                <a:ext uri="{FF2B5EF4-FFF2-40B4-BE49-F238E27FC236}">
                  <a16:creationId xmlns:a16="http://schemas.microsoft.com/office/drawing/2014/main" id="{3B49DE3D-2845-3C46-9C57-4D9E810CD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831896" y="2882565"/>
              <a:ext cx="446783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405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02 </a:t>
              </a:r>
              <a:r>
                <a:rPr lang="ko-KR" altLang="en-US" sz="1600" b="1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프로젝트 </a:t>
              </a:r>
              <a:r>
                <a:rPr lang="ko-KR" altLang="en-US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설계 </a:t>
              </a:r>
              <a:r>
                <a:rPr lang="en-US" altLang="ko-KR" sz="1600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아키텍처 설계</a:t>
              </a:r>
              <a:endParaRPr lang="ko-KR" altLang="en-US" sz="1600" dirty="0">
                <a:solidFill>
                  <a:srgbClr val="434343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pic>
        <p:nvPicPr>
          <p:cNvPr id="11" name="Picture 10" descr="A picture containing indoor, electronics, different, screenshot&#10;&#10;Description automatically generated">
            <a:extLst>
              <a:ext uri="{FF2B5EF4-FFF2-40B4-BE49-F238E27FC236}">
                <a16:creationId xmlns:a16="http://schemas.microsoft.com/office/drawing/2014/main" id="{97EECDDF-3D4C-0749-9ECF-4592C3EA7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178" y="987361"/>
            <a:ext cx="6544221" cy="39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7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02 </a:t>
              </a:r>
              <a:r>
                <a:rPr lang="ko-KR" altLang="en-US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프로젝트 설계 </a:t>
              </a:r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– </a:t>
              </a:r>
              <a:r>
                <a:rPr lang="ko-KR" altLang="en-US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기술 스택</a:t>
              </a:r>
              <a:endParaRPr lang="ko-KR" altLang="en-US" sz="1600" b="1" dirty="0">
                <a:solidFill>
                  <a:srgbClr val="434343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296438-EE93-414A-B38C-796A50AACBB5}"/>
              </a:ext>
            </a:extLst>
          </p:cNvPr>
          <p:cNvGrpSpPr/>
          <p:nvPr/>
        </p:nvGrpSpPr>
        <p:grpSpPr>
          <a:xfrm>
            <a:off x="5849707" y="1527346"/>
            <a:ext cx="3067200" cy="2406879"/>
            <a:chOff x="1202264" y="1107034"/>
            <a:chExt cx="3067200" cy="2406879"/>
          </a:xfrm>
        </p:grpSpPr>
        <p:grpSp>
          <p:nvGrpSpPr>
            <p:cNvPr id="16" name="Google Shape;820;p33">
              <a:extLst>
                <a:ext uri="{FF2B5EF4-FFF2-40B4-BE49-F238E27FC236}">
                  <a16:creationId xmlns:a16="http://schemas.microsoft.com/office/drawing/2014/main" id="{48FA7B05-9183-4A43-BA30-F360C4E20D2B}"/>
                </a:ext>
              </a:extLst>
            </p:cNvPr>
            <p:cNvGrpSpPr/>
            <p:nvPr/>
          </p:nvGrpSpPr>
          <p:grpSpPr>
            <a:xfrm>
              <a:off x="1252616" y="1263994"/>
              <a:ext cx="1514030" cy="576301"/>
              <a:chOff x="1575694" y="930575"/>
              <a:chExt cx="1989550" cy="713693"/>
            </a:xfrm>
          </p:grpSpPr>
          <p:sp>
            <p:nvSpPr>
              <p:cNvPr id="17" name="Google Shape;821;p33">
                <a:extLst>
                  <a:ext uri="{FF2B5EF4-FFF2-40B4-BE49-F238E27FC236}">
                    <a16:creationId xmlns:a16="http://schemas.microsoft.com/office/drawing/2014/main" id="{1039B2AF-3BBC-1645-9DCB-CB655126D53E}"/>
                  </a:ext>
                </a:extLst>
              </p:cNvPr>
              <p:cNvSpPr/>
              <p:nvPr/>
            </p:nvSpPr>
            <p:spPr>
              <a:xfrm>
                <a:off x="1616143" y="976768"/>
                <a:ext cx="1949100" cy="6675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18" name="Google Shape;822;p33">
                <a:extLst>
                  <a:ext uri="{FF2B5EF4-FFF2-40B4-BE49-F238E27FC236}">
                    <a16:creationId xmlns:a16="http://schemas.microsoft.com/office/drawing/2014/main" id="{8915BC68-2DDF-1D4A-93BB-29A149C6E25B}"/>
                  </a:ext>
                </a:extLst>
              </p:cNvPr>
              <p:cNvSpPr/>
              <p:nvPr/>
            </p:nvSpPr>
            <p:spPr>
              <a:xfrm>
                <a:off x="1575694" y="930575"/>
                <a:ext cx="1949100" cy="6675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9" name="Google Shape;823;p33">
              <a:extLst>
                <a:ext uri="{FF2B5EF4-FFF2-40B4-BE49-F238E27FC236}">
                  <a16:creationId xmlns:a16="http://schemas.microsoft.com/office/drawing/2014/main" id="{56133102-96C0-4C4B-8821-27022C5020FC}"/>
                </a:ext>
              </a:extLst>
            </p:cNvPr>
            <p:cNvSpPr txBox="1">
              <a:spLocks/>
            </p:cNvSpPr>
            <p:nvPr/>
          </p:nvSpPr>
          <p:spPr>
            <a:xfrm>
              <a:off x="1202264" y="1858907"/>
              <a:ext cx="3067200" cy="1655006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언어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: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ore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TypeScript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&amp; JavaScript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프레임워크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: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ore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React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ore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(</a:t>
              </a:r>
              <a:r>
                <a:rPr lang="en-US" altLang="ko-Kore-KR" sz="900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FrontEnd</a:t>
              </a:r>
              <a:r>
                <a:rPr lang="en-US" altLang="ko-Kore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)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,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900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NestJS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(Auth-Server)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상태 관리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: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React Hooks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(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필요시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Redux, </a:t>
              </a:r>
              <a:r>
                <a:rPr lang="en-US" altLang="ko-KR" sz="900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MobX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, Recoil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중 선택하여 추가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스타일링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: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Styled-components + UI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Library 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혼합</a:t>
              </a:r>
              <a:endPara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데이터 시각화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: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recharts, </a:t>
              </a:r>
              <a:r>
                <a:rPr lang="en-US" altLang="ko-KR" sz="900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visx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혼합</a:t>
              </a:r>
              <a:endPara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기타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: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Web Socket, Storybook</a:t>
              </a:r>
            </a:p>
          </p:txBody>
        </p:sp>
        <p:sp>
          <p:nvSpPr>
            <p:cNvPr id="21" name="Google Shape;825;p33">
              <a:extLst>
                <a:ext uri="{FF2B5EF4-FFF2-40B4-BE49-F238E27FC236}">
                  <a16:creationId xmlns:a16="http://schemas.microsoft.com/office/drawing/2014/main" id="{7EBB5248-BC48-AD44-B56B-E2938742AE77}"/>
                </a:ext>
              </a:extLst>
            </p:cNvPr>
            <p:cNvSpPr txBox="1">
              <a:spLocks/>
            </p:cNvSpPr>
            <p:nvPr/>
          </p:nvSpPr>
          <p:spPr>
            <a:xfrm>
              <a:off x="1293065" y="1107034"/>
              <a:ext cx="1034545" cy="576300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b="1" dirty="0" err="1">
                  <a:solidFill>
                    <a:srgbClr val="434343"/>
                  </a:solidFill>
                  <a:latin typeface="+mj-lt"/>
                  <a:ea typeface="Apple SD Gothic Neo" panose="02000300000000000000" pitchFamily="2" charset="-127"/>
                </a:rPr>
                <a:t>FrontEnd</a:t>
              </a:r>
              <a:endParaRPr lang="en-US" b="1" dirty="0">
                <a:solidFill>
                  <a:srgbClr val="434343"/>
                </a:solidFill>
                <a:latin typeface="+mj-lt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15993A5-BC82-1B42-9065-27050621E1DA}"/>
              </a:ext>
            </a:extLst>
          </p:cNvPr>
          <p:cNvGrpSpPr/>
          <p:nvPr/>
        </p:nvGrpSpPr>
        <p:grpSpPr>
          <a:xfrm>
            <a:off x="3038400" y="1527346"/>
            <a:ext cx="3067200" cy="2088807"/>
            <a:chOff x="1202264" y="1107034"/>
            <a:chExt cx="3067200" cy="2088807"/>
          </a:xfrm>
        </p:grpSpPr>
        <p:grpSp>
          <p:nvGrpSpPr>
            <p:cNvPr id="29" name="Google Shape;820;p33">
              <a:extLst>
                <a:ext uri="{FF2B5EF4-FFF2-40B4-BE49-F238E27FC236}">
                  <a16:creationId xmlns:a16="http://schemas.microsoft.com/office/drawing/2014/main" id="{E48F8742-84F0-8E42-85F9-45D487052A1F}"/>
                </a:ext>
              </a:extLst>
            </p:cNvPr>
            <p:cNvGrpSpPr/>
            <p:nvPr/>
          </p:nvGrpSpPr>
          <p:grpSpPr>
            <a:xfrm>
              <a:off x="1252616" y="1263994"/>
              <a:ext cx="1514030" cy="576301"/>
              <a:chOff x="1575694" y="930575"/>
              <a:chExt cx="1989550" cy="713693"/>
            </a:xfrm>
          </p:grpSpPr>
          <p:sp>
            <p:nvSpPr>
              <p:cNvPr id="32" name="Google Shape;821;p33">
                <a:extLst>
                  <a:ext uri="{FF2B5EF4-FFF2-40B4-BE49-F238E27FC236}">
                    <a16:creationId xmlns:a16="http://schemas.microsoft.com/office/drawing/2014/main" id="{E0BBC185-7C8F-6848-9B68-13866C7D0592}"/>
                  </a:ext>
                </a:extLst>
              </p:cNvPr>
              <p:cNvSpPr/>
              <p:nvPr/>
            </p:nvSpPr>
            <p:spPr>
              <a:xfrm>
                <a:off x="1616143" y="976768"/>
                <a:ext cx="1949100" cy="6675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33" name="Google Shape;822;p33">
                <a:extLst>
                  <a:ext uri="{FF2B5EF4-FFF2-40B4-BE49-F238E27FC236}">
                    <a16:creationId xmlns:a16="http://schemas.microsoft.com/office/drawing/2014/main" id="{FE8BFA21-4DDF-B043-A6BC-17FE3E0E187C}"/>
                  </a:ext>
                </a:extLst>
              </p:cNvPr>
              <p:cNvSpPr/>
              <p:nvPr/>
            </p:nvSpPr>
            <p:spPr>
              <a:xfrm>
                <a:off x="1575694" y="930575"/>
                <a:ext cx="1949100" cy="6675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30" name="Google Shape;823;p33">
              <a:extLst>
                <a:ext uri="{FF2B5EF4-FFF2-40B4-BE49-F238E27FC236}">
                  <a16:creationId xmlns:a16="http://schemas.microsoft.com/office/drawing/2014/main" id="{C5A05649-4578-7248-AF64-23CCD006E135}"/>
                </a:ext>
              </a:extLst>
            </p:cNvPr>
            <p:cNvSpPr txBox="1">
              <a:spLocks/>
            </p:cNvSpPr>
            <p:nvPr/>
          </p:nvSpPr>
          <p:spPr>
            <a:xfrm>
              <a:off x="1202264" y="1858907"/>
              <a:ext cx="3067200" cy="1336934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언어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: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ore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Python, TypeScript &amp; JavaScript</a:t>
              </a:r>
              <a:endPara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프레임워크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: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Django, </a:t>
              </a:r>
              <a:r>
                <a:rPr lang="en-US" sz="900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NestJS</a:t>
              </a:r>
              <a:endParaRPr 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endParaRPr>
            </a:p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Database : MySQL , MongoDB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API Gateway : Nginx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기타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: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Web Socket, </a:t>
              </a:r>
              <a:r>
                <a:rPr lang="en-US" altLang="ko-KR" sz="900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uWSGI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, Daphne, JWT, Redis</a:t>
              </a:r>
            </a:p>
          </p:txBody>
        </p:sp>
        <p:sp>
          <p:nvSpPr>
            <p:cNvPr id="31" name="Google Shape;825;p33">
              <a:extLst>
                <a:ext uri="{FF2B5EF4-FFF2-40B4-BE49-F238E27FC236}">
                  <a16:creationId xmlns:a16="http://schemas.microsoft.com/office/drawing/2014/main" id="{C58F97CD-1E75-1E41-BA0A-B704668A66B8}"/>
                </a:ext>
              </a:extLst>
            </p:cNvPr>
            <p:cNvSpPr txBox="1">
              <a:spLocks/>
            </p:cNvSpPr>
            <p:nvPr/>
          </p:nvSpPr>
          <p:spPr>
            <a:xfrm>
              <a:off x="1293065" y="1107034"/>
              <a:ext cx="1034545" cy="576300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b="1" dirty="0" err="1">
                  <a:solidFill>
                    <a:srgbClr val="434343"/>
                  </a:solidFill>
                  <a:latin typeface="+mj-lt"/>
                  <a:ea typeface="Apple SD Gothic Neo" panose="02000300000000000000" pitchFamily="2" charset="-127"/>
                </a:rPr>
                <a:t>BackEnd</a:t>
              </a:r>
              <a:endParaRPr lang="en-US" b="1" dirty="0">
                <a:solidFill>
                  <a:srgbClr val="434343"/>
                </a:solidFill>
                <a:latin typeface="+mj-lt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191793F-C25F-0E49-AE2F-3D059A38B8CF}"/>
              </a:ext>
            </a:extLst>
          </p:cNvPr>
          <p:cNvGrpSpPr/>
          <p:nvPr/>
        </p:nvGrpSpPr>
        <p:grpSpPr>
          <a:xfrm>
            <a:off x="308226" y="1665656"/>
            <a:ext cx="3067200" cy="1950497"/>
            <a:chOff x="1202264" y="1245344"/>
            <a:chExt cx="3067200" cy="1950497"/>
          </a:xfrm>
        </p:grpSpPr>
        <p:grpSp>
          <p:nvGrpSpPr>
            <p:cNvPr id="35" name="Google Shape;820;p33">
              <a:extLst>
                <a:ext uri="{FF2B5EF4-FFF2-40B4-BE49-F238E27FC236}">
                  <a16:creationId xmlns:a16="http://schemas.microsoft.com/office/drawing/2014/main" id="{D921F56B-5408-7746-8E59-E6CD64FDCE69}"/>
                </a:ext>
              </a:extLst>
            </p:cNvPr>
            <p:cNvGrpSpPr/>
            <p:nvPr/>
          </p:nvGrpSpPr>
          <p:grpSpPr>
            <a:xfrm>
              <a:off x="1252616" y="1263994"/>
              <a:ext cx="1514030" cy="576301"/>
              <a:chOff x="1575694" y="930575"/>
              <a:chExt cx="1989550" cy="713693"/>
            </a:xfrm>
          </p:grpSpPr>
          <p:sp>
            <p:nvSpPr>
              <p:cNvPr id="38" name="Google Shape;821;p33">
                <a:extLst>
                  <a:ext uri="{FF2B5EF4-FFF2-40B4-BE49-F238E27FC236}">
                    <a16:creationId xmlns:a16="http://schemas.microsoft.com/office/drawing/2014/main" id="{1DED42DE-487B-0D49-A447-0BDE8543850D}"/>
                  </a:ext>
                </a:extLst>
              </p:cNvPr>
              <p:cNvSpPr/>
              <p:nvPr/>
            </p:nvSpPr>
            <p:spPr>
              <a:xfrm>
                <a:off x="1616143" y="976768"/>
                <a:ext cx="1949100" cy="6675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39" name="Google Shape;822;p33">
                <a:extLst>
                  <a:ext uri="{FF2B5EF4-FFF2-40B4-BE49-F238E27FC236}">
                    <a16:creationId xmlns:a16="http://schemas.microsoft.com/office/drawing/2014/main" id="{E1F4B456-48D9-414F-94DE-3E1B2AD97752}"/>
                  </a:ext>
                </a:extLst>
              </p:cNvPr>
              <p:cNvSpPr/>
              <p:nvPr/>
            </p:nvSpPr>
            <p:spPr>
              <a:xfrm>
                <a:off x="1575694" y="930575"/>
                <a:ext cx="1949100" cy="6675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36" name="Google Shape;823;p33">
              <a:extLst>
                <a:ext uri="{FF2B5EF4-FFF2-40B4-BE49-F238E27FC236}">
                  <a16:creationId xmlns:a16="http://schemas.microsoft.com/office/drawing/2014/main" id="{733F5307-D7FB-134D-967B-5B232C25FDDA}"/>
                </a:ext>
              </a:extLst>
            </p:cNvPr>
            <p:cNvSpPr txBox="1">
              <a:spLocks/>
            </p:cNvSpPr>
            <p:nvPr/>
          </p:nvSpPr>
          <p:spPr>
            <a:xfrm>
              <a:off x="1202264" y="1858907"/>
              <a:ext cx="3067200" cy="1336934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언어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: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ore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Python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프레임워크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: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Kafka, Spark, Spark Streaming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분산형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DB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: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Cassandra DB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기타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:</a:t>
              </a:r>
              <a:r>
                <a:rPr lang="ko-KR" altLang="en-US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9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Twitter API</a:t>
              </a:r>
            </a:p>
          </p:txBody>
        </p:sp>
        <p:sp>
          <p:nvSpPr>
            <p:cNvPr id="37" name="Google Shape;825;p33">
              <a:extLst>
                <a:ext uri="{FF2B5EF4-FFF2-40B4-BE49-F238E27FC236}">
                  <a16:creationId xmlns:a16="http://schemas.microsoft.com/office/drawing/2014/main" id="{C4083670-9478-F347-96C8-5423E2A8C318}"/>
                </a:ext>
              </a:extLst>
            </p:cNvPr>
            <p:cNvSpPr txBox="1">
              <a:spLocks/>
            </p:cNvSpPr>
            <p:nvPr/>
          </p:nvSpPr>
          <p:spPr>
            <a:xfrm>
              <a:off x="1302134" y="1245344"/>
              <a:ext cx="1514029" cy="576300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b="1" dirty="0">
                  <a:solidFill>
                    <a:srgbClr val="434343"/>
                  </a:solidFill>
                  <a:latin typeface="+mj-lt"/>
                  <a:ea typeface="Apple SD Gothic Neo" panose="02000300000000000000" pitchFamily="2" charset="-127"/>
                </a:rPr>
                <a:t>Data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66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784;p32">
            <a:extLst>
              <a:ext uri="{FF2B5EF4-FFF2-40B4-BE49-F238E27FC236}">
                <a16:creationId xmlns:a16="http://schemas.microsoft.com/office/drawing/2014/main" id="{B25E7057-4A20-1F48-8205-353EE33FA749}"/>
              </a:ext>
            </a:extLst>
          </p:cNvPr>
          <p:cNvSpPr/>
          <p:nvPr/>
        </p:nvSpPr>
        <p:spPr>
          <a:xfrm>
            <a:off x="429844" y="1302435"/>
            <a:ext cx="8568965" cy="3246119"/>
          </a:xfrm>
          <a:prstGeom prst="roundRect">
            <a:avLst>
              <a:gd name="adj" fmla="val 5051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064800-92FA-AD4E-86E2-680E56DDC072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4" name="Google Shape;784;p32">
              <a:extLst>
                <a:ext uri="{FF2B5EF4-FFF2-40B4-BE49-F238E27FC236}">
                  <a16:creationId xmlns:a16="http://schemas.microsoft.com/office/drawing/2014/main" id="{4ABB2099-7BE4-2E41-913D-F24E0853F098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</a:endParaRPr>
            </a:p>
          </p:txBody>
        </p:sp>
        <p:sp>
          <p:nvSpPr>
            <p:cNvPr id="5" name="Google Shape;786;p32">
              <a:extLst>
                <a:ext uri="{FF2B5EF4-FFF2-40B4-BE49-F238E27FC236}">
                  <a16:creationId xmlns:a16="http://schemas.microsoft.com/office/drawing/2014/main" id="{A2EB3C68-90A0-2D4E-8742-1814E72E0F3E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" name="제목 2">
              <a:extLst>
                <a:ext uri="{FF2B5EF4-FFF2-40B4-BE49-F238E27FC236}">
                  <a16:creationId xmlns:a16="http://schemas.microsoft.com/office/drawing/2014/main" id="{41C09748-82DE-B647-B8B0-C53E9950C105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02 </a:t>
              </a:r>
              <a:r>
                <a:rPr lang="ko-KR" altLang="en-US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프로젝트 </a:t>
              </a:r>
              <a:r>
                <a:rPr lang="ko-KR" altLang="en-US" sz="1600" b="1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설계 </a:t>
              </a:r>
              <a:r>
                <a:rPr lang="en-US" altLang="ko-KR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 기능 정의서</a:t>
              </a:r>
            </a:p>
          </p:txBody>
        </p:sp>
      </p:grp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D3D4B12E-EC3A-E94C-8F3B-61A10C689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88589"/>
              </p:ext>
            </p:extLst>
          </p:nvPr>
        </p:nvGraphicFramePr>
        <p:xfrm>
          <a:off x="294080" y="1152624"/>
          <a:ext cx="8497339" cy="3246120"/>
        </p:xfrm>
        <a:graphic>
          <a:graphicData uri="http://schemas.openxmlformats.org/drawingml/2006/table">
            <a:tbl>
              <a:tblPr firstRow="1" bandRow="1">
                <a:tableStyleId>{CCE173D1-ADBB-495A-ABD5-F21034769128}</a:tableStyleId>
              </a:tblPr>
              <a:tblGrid>
                <a:gridCol w="1455323">
                  <a:extLst>
                    <a:ext uri="{9D8B030D-6E8A-4147-A177-3AD203B41FA5}">
                      <a16:colId xmlns:a16="http://schemas.microsoft.com/office/drawing/2014/main" val="2643908373"/>
                    </a:ext>
                  </a:extLst>
                </a:gridCol>
                <a:gridCol w="1771809">
                  <a:extLst>
                    <a:ext uri="{9D8B030D-6E8A-4147-A177-3AD203B41FA5}">
                      <a16:colId xmlns:a16="http://schemas.microsoft.com/office/drawing/2014/main" val="265343090"/>
                    </a:ext>
                  </a:extLst>
                </a:gridCol>
                <a:gridCol w="5270207">
                  <a:extLst>
                    <a:ext uri="{9D8B030D-6E8A-4147-A177-3AD203B41FA5}">
                      <a16:colId xmlns:a16="http://schemas.microsoft.com/office/drawing/2014/main" val="1892944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Category</a:t>
                      </a:r>
                      <a:endParaRPr lang="ko-Kore-KR" altLang="en-US" sz="1100" b="1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Feature</a:t>
                      </a:r>
                      <a:endParaRPr lang="ko-Kore-KR" altLang="en-US" sz="1100" b="1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Detail</a:t>
                      </a:r>
                      <a:endParaRPr lang="ko-Kore-KR" altLang="en-US" sz="1100" b="1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1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회원가입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&amp;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로그인</a:t>
                      </a:r>
                      <a:endParaRPr lang="en-US" altLang="ko-Kore-KR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일반 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675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회원가입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&amp;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로그인</a:t>
                      </a:r>
                      <a:endParaRPr lang="en-US" altLang="ko-Kore-KR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이메일 인증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318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회원가입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&amp;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로그인</a:t>
                      </a:r>
                      <a:endParaRPr lang="en-US" altLang="ko-Kore-KR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소셜 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선택 기능으로 기간에 여유가 있을 때 구현</a:t>
                      </a:r>
                      <a:r>
                        <a:rPr lang="en-US" altLang="ko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 (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트위터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or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구글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or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카카오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)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9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유저 관심 키워드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입력 폼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회원 가입이 완료되면 폼을 제공해 유저에게 관심 주제를 입력 받는다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 Ex)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코로나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BTS,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넷플릭스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52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유저 관심 키워드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관심 키워드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추가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/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유저는 관심 있는 주제를 추가하거나 삭제할 수 있다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329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유저 관심 키워드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관심 키워드 별 페이지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메인 화면에는 하나의 주제에 대한 통계 데이터가 보여지고 상단 탭으로 유저가 관심 있는 주제별로 이동할 수 있다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887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기간 별 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메인 화면에는 키워드에 대한 여러 통계 데이터를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유저는 일간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주간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월간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lang="en-US" altLang="ko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개월간 통계를 선택할 수 있다</a:t>
                      </a:r>
                      <a:r>
                        <a:rPr lang="en-US" altLang="ko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179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언급량 추이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해시태그의 언급량 추이 그래프를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64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통계 데이터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개별 사용자 추이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해시태그를 사용한 개별 사용자 추이 그래프를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56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컨텐츠 분석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–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인기 게시물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기간 내에 가장 인기있는 게시물 목록을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635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컨텐츠 분석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기간 내에 해당 해시태그를 가장 많이 사용한 사용자 목록을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80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연관어 분석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– word cloud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관련 키워드를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word cloud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형태로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341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연관어 분석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연관어 순위를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902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연관어 분석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빈도수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연관어 빈도 수를 비교하는 그래프를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82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96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2486;p43">
            <a:extLst>
              <a:ext uri="{FF2B5EF4-FFF2-40B4-BE49-F238E27FC236}">
                <a16:creationId xmlns:a16="http://schemas.microsoft.com/office/drawing/2014/main" id="{6A456B4E-BA42-0942-A4C8-3CF31BA13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543432"/>
              </p:ext>
            </p:extLst>
          </p:nvPr>
        </p:nvGraphicFramePr>
        <p:xfrm>
          <a:off x="869097" y="902836"/>
          <a:ext cx="7337452" cy="4114710"/>
        </p:xfrm>
        <a:graphic>
          <a:graphicData uri="http://schemas.openxmlformats.org/drawingml/2006/table">
            <a:tbl>
              <a:tblPr>
                <a:noFill/>
                <a:tableStyleId>{CCE173D1-ADBB-495A-ABD5-F21034769128}</a:tableStyleId>
              </a:tblPr>
              <a:tblGrid>
                <a:gridCol w="55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9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taatliches"/>
                          <a:sym typeface="Staatliches"/>
                        </a:rPr>
                        <a:t>M1</a:t>
                      </a:r>
                      <a:endParaRPr sz="1200" b="1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DevCamp</a:t>
                      </a:r>
                      <a:r>
                        <a:rPr lang="en-US" sz="800" b="1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기간 내에 반드시 완료해야하는 목표</a:t>
                      </a:r>
                      <a:endParaRPr sz="800" b="1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Adobe XD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와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</a:t>
                      </a:r>
                      <a:r>
                        <a:rPr lang="en-US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Figma를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</a:t>
                      </a:r>
                      <a:r>
                        <a:rPr lang="en-US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활용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한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</a:t>
                      </a:r>
                      <a:r>
                        <a:rPr lang="en-US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디자인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</a:t>
                      </a:r>
                      <a:r>
                        <a:rPr lang="en-US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프로토타입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</a:t>
                      </a:r>
                      <a:r>
                        <a:rPr lang="en-US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제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작</a:t>
                      </a:r>
                      <a:endParaRPr lang="en-US" altLang="ko-KR" sz="600" b="0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코로나 키워드에 대한 트렌드 분석 제공</a:t>
                      </a:r>
                      <a:endParaRPr lang="en-US" sz="600" b="0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특정 토픽에 대한 트윗을 실시간으로 제공하는 실시간 </a:t>
                      </a:r>
                      <a:r>
                        <a:rPr lang="ko-KR" altLang="en-US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피드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개발</a:t>
                      </a:r>
                      <a:endParaRPr lang="en-US" sz="600" b="0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기본적인 트렌드 분석 대시보드 구현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=&gt;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총합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,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평균 등 단순 통계치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ex) 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총 </a:t>
                      </a:r>
                      <a:r>
                        <a:rPr lang="ko-KR" altLang="en-US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언급량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,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</a:t>
                      </a:r>
                      <a:r>
                        <a:rPr lang="ko-KR" altLang="en-US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언급량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추이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,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</a:t>
                      </a:r>
                      <a:r>
                        <a:rPr lang="ko-KR" altLang="en-US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연관어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분석</a:t>
                      </a:r>
                      <a:endParaRPr lang="en-US" altLang="ko-KR" sz="600" b="0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데이터 처리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Kafka – Spark – Cassandra 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연결하여 데이터 통신 파이프라인 구축</a:t>
                      </a:r>
                      <a:endParaRPr lang="en-US" altLang="ko-KR" sz="600" b="0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Spark Streaming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과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Spark Consumer, Spark Cassandra Connector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구현</a:t>
                      </a:r>
                      <a:endParaRPr lang="en-US" altLang="ko-KR" sz="600" b="0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키워드 수에 따라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Scale-Out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가능한 구조를 설계하여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Kafka broker(topic 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및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partition)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구현</a:t>
                      </a:r>
                      <a:endParaRPr lang="en-US" altLang="ko-KR" sz="600" b="0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유지 보수가 원활하도록 분산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DB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구축 및 분석에 필요한 추가적인 데이터 모델링</a:t>
                      </a:r>
                      <a:endParaRPr lang="en-US" altLang="ko-KR" sz="600" b="0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트위터 소셜 </a:t>
                      </a:r>
                      <a:r>
                        <a:rPr lang="ko-KR" altLang="en-US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로그인을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사용한 유저 인증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(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토큰 기반 인증으로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MSA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로 동작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)</a:t>
                      </a: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AWS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내에서 개발 환경 구축 및 전체 서비스 통합</a:t>
                      </a:r>
                      <a:endParaRPr lang="en-US" altLang="ko-KR" sz="600" b="0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기간별 데이터 제공 기능 구현</a:t>
                      </a:r>
                      <a:endParaRPr lang="en-US" altLang="ko-KR" sz="600" b="0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4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taatliches"/>
                          <a:sym typeface="Staatliches"/>
                        </a:rPr>
                        <a:t>M2</a:t>
                      </a:r>
                      <a:endParaRPr sz="1200" b="1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DevCamp</a:t>
                      </a:r>
                      <a:r>
                        <a:rPr lang="ko-KR" altLang="en-US" sz="800" b="1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기간 안에 어떻게든 최선을 다한다면 가능할 수 있을 것 같은 목표</a:t>
                      </a:r>
                      <a:endParaRPr sz="800" b="1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covid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등의 키워드를 추가해 대용량 데이터에 대한 성능 측정</a:t>
                      </a:r>
                      <a:endParaRPr lang="en-US" altLang="ko-KR" sz="600" b="0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추가적으로 분석 기법이 들어간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Trend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컴포넌트들을 완성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워드 </a:t>
                      </a:r>
                      <a:r>
                        <a:rPr lang="ko-KR" altLang="en-US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클라우드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,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버블 차트 등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)</a:t>
                      </a: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트위터와 상호작용할 수 있는 기능 구현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좋아요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,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</a:t>
                      </a:r>
                      <a:r>
                        <a:rPr lang="ko-KR" altLang="en-US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리트윗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,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댓글 등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)</a:t>
                      </a: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데이터 유실이 없도록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또는 속도와의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Trade-Off)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Kafka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</a:t>
                      </a:r>
                      <a:r>
                        <a:rPr lang="ko-KR" altLang="en-US" sz="600" b="0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파라미터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튜닝 및 키워드 확장 적용</a:t>
                      </a:r>
                      <a:endParaRPr lang="en-US" altLang="ko-KR" sz="600" b="0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DB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퍼포먼스 향상을 위한 튜닝</a:t>
                      </a:r>
                      <a:endParaRPr lang="en-US" altLang="ko-KR" sz="600" b="0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naheim"/>
                        <a:sym typeface="Anaheim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웹 서버와 웹 인터페이스 연결에 있어 </a:t>
                      </a:r>
                      <a:r>
                        <a:rPr lang="en-US" altLang="ko-Kore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API 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게이트웨이를 통해 짜임새 있는 </a:t>
                      </a:r>
                      <a:r>
                        <a:rPr lang="en-US" altLang="ko-Kore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MSA 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구조 구축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트위터에서 제공하는 데이터 최대한 활용하여 통계 컴포넌트 늘리기 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사용자 위치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작성 디바이스 등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)</a:t>
                      </a: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웹페이지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모바일 </a:t>
                      </a: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반응형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지원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랜딩 페이지 구축 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홈 화면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서비스 소개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4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Staatliches"/>
                          <a:sym typeface="Staatliches"/>
                        </a:rPr>
                        <a:t>M3</a:t>
                      </a:r>
                      <a:endParaRPr sz="1200" b="1" i="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800" b="1" i="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DevCamp</a:t>
                      </a:r>
                      <a:r>
                        <a:rPr lang="ko-KR" altLang="en-US" sz="800" b="1" i="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naheim"/>
                          <a:sym typeface="Anaheim"/>
                        </a:rPr>
                        <a:t> 기간 내에는 불가능하지만 궁극적으로 만들고자 하는 목표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유저가 검색한 </a:t>
                      </a: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검색어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데이터 실시간 반영으로 확장하기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유저가 검색한 내용을 </a:t>
                      </a:r>
                      <a:r>
                        <a:rPr lang="en-US" altLang="ko-Kore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twitter API 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의 </a:t>
                      </a: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파라미터로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입력해 실시간으로 데이터를 </a:t>
                      </a: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받아옴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유동적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)</a:t>
                      </a: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ore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twitter API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의 </a:t>
                      </a:r>
                      <a:r>
                        <a:rPr lang="en-US" altLang="ko-Kore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Sample Stream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을 이용해 많은 양의 전체 </a:t>
                      </a:r>
                      <a:r>
                        <a:rPr lang="en-US" altLang="ko-Kore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tweets 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의 수를 </a:t>
                      </a: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샘플링하여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감당할 수 있는 양의 데이터에서도 동향을 파악할 수 있도록 함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해당 </a:t>
                      </a: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검색어와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코로나와의 상관성을 분석하여 </a:t>
                      </a: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인사이트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제공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분석 결과 개인 유저 별 저장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트위터 </a:t>
                      </a:r>
                      <a:r>
                        <a:rPr lang="en-US" altLang="ko-Kore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API 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뿐만 아니라 다른 데이터 소스까지 확장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인스타그램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등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8608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6C38D17-D009-8847-916E-22E50EF208C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7" name="Google Shape;784;p32">
              <a:extLst>
                <a:ext uri="{FF2B5EF4-FFF2-40B4-BE49-F238E27FC236}">
                  <a16:creationId xmlns:a16="http://schemas.microsoft.com/office/drawing/2014/main" id="{07695711-2073-D540-BDBE-93F43F692F3A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" name="Google Shape;786;p32">
              <a:extLst>
                <a:ext uri="{FF2B5EF4-FFF2-40B4-BE49-F238E27FC236}">
                  <a16:creationId xmlns:a16="http://schemas.microsoft.com/office/drawing/2014/main" id="{A1452BF1-29BE-0346-9022-CF9FEB4944D4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" name="제목 2">
              <a:extLst>
                <a:ext uri="{FF2B5EF4-FFF2-40B4-BE49-F238E27FC236}">
                  <a16:creationId xmlns:a16="http://schemas.microsoft.com/office/drawing/2014/main" id="{AA366A62-0B20-5B41-82DF-6BE8256DF112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03 </a:t>
              </a:r>
              <a:r>
                <a:rPr lang="ko-KR" altLang="en-US" sz="1600" b="1" dirty="0" err="1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마일스톤</a:t>
              </a:r>
              <a:endParaRPr lang="ko-KR" altLang="en-US" sz="1600" dirty="0">
                <a:solidFill>
                  <a:srgbClr val="434343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6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04 </a:t>
              </a:r>
              <a:r>
                <a:rPr lang="ko-KR" altLang="en-US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개인 </a:t>
              </a:r>
              <a:r>
                <a:rPr lang="ko-KR" altLang="en-US" sz="1600" b="1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목표 </a:t>
              </a:r>
              <a:r>
                <a:rPr lang="en-US" altLang="ko-KR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 기술 스택 및 </a:t>
              </a:r>
              <a:r>
                <a:rPr lang="en-US" altLang="ko-KR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R&amp;R</a:t>
              </a:r>
              <a:endParaRPr lang="ko-KR" altLang="en-US" sz="1600" dirty="0">
                <a:solidFill>
                  <a:srgbClr val="434343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sp>
        <p:nvSpPr>
          <p:cNvPr id="76" name="Google Shape;825;p33">
            <a:extLst>
              <a:ext uri="{FF2B5EF4-FFF2-40B4-BE49-F238E27FC236}">
                <a16:creationId xmlns:a16="http://schemas.microsoft.com/office/drawing/2014/main" id="{0664B5D3-5217-E648-9A0E-14358B5CD4A7}"/>
              </a:ext>
            </a:extLst>
          </p:cNvPr>
          <p:cNvSpPr txBox="1">
            <a:spLocks/>
          </p:cNvSpPr>
          <p:nvPr/>
        </p:nvSpPr>
        <p:spPr>
          <a:xfrm>
            <a:off x="318506" y="1743771"/>
            <a:ext cx="1514029" cy="40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b="1" dirty="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역할</a:t>
            </a:r>
            <a:endParaRPr lang="en-US" sz="1200" b="1" dirty="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Google Shape;823;p33">
            <a:extLst>
              <a:ext uri="{FF2B5EF4-FFF2-40B4-BE49-F238E27FC236}">
                <a16:creationId xmlns:a16="http://schemas.microsoft.com/office/drawing/2014/main" id="{A9853486-F85B-D64B-BE71-61D45AC611CC}"/>
              </a:ext>
            </a:extLst>
          </p:cNvPr>
          <p:cNvSpPr txBox="1">
            <a:spLocks/>
          </p:cNvSpPr>
          <p:nvPr/>
        </p:nvSpPr>
        <p:spPr>
          <a:xfrm>
            <a:off x="318506" y="3717950"/>
            <a:ext cx="3646455" cy="1125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Twitter API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이용해 수집한 실시간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T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weets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데이터를 전달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확장될 수 있는 데이터를 고려해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cale-Out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가능한 모델 설계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낮은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유실률과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빠른 속도를 목표로 설정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9175FEE-8D80-3045-AF2F-018B12D358A6}"/>
              </a:ext>
            </a:extLst>
          </p:cNvPr>
          <p:cNvGrpSpPr/>
          <p:nvPr/>
        </p:nvGrpSpPr>
        <p:grpSpPr>
          <a:xfrm>
            <a:off x="399962" y="968753"/>
            <a:ext cx="1350532" cy="438618"/>
            <a:chOff x="6125729" y="1098481"/>
            <a:chExt cx="1350532" cy="43861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A621278-6ACB-0742-B64F-5CCCB55615A2}"/>
                </a:ext>
              </a:extLst>
            </p:cNvPr>
            <p:cNvGrpSpPr/>
            <p:nvPr/>
          </p:nvGrpSpPr>
          <p:grpSpPr>
            <a:xfrm>
              <a:off x="6386150" y="1159348"/>
              <a:ext cx="1090111" cy="324963"/>
              <a:chOff x="1362164" y="1178958"/>
              <a:chExt cx="1090111" cy="324963"/>
            </a:xfrm>
          </p:grpSpPr>
          <p:sp>
            <p:nvSpPr>
              <p:cNvPr id="64" name="Google Shape;784;p32">
                <a:extLst>
                  <a:ext uri="{FF2B5EF4-FFF2-40B4-BE49-F238E27FC236}">
                    <a16:creationId xmlns:a16="http://schemas.microsoft.com/office/drawing/2014/main" id="{4BB97559-F708-A342-A0D0-030C6EA9A6F9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9995852-6F23-124E-9616-251A85081AB0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rgbClr val="43434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조인식</a:t>
                </a:r>
                <a:endParaRPr kumimoji="1" lang="ko-Kore-KR" altLang="en-US" b="1" dirty="0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4C2F038-5917-F940-B3CF-945E7A2C33F4}"/>
                </a:ext>
              </a:extLst>
            </p:cNvPr>
            <p:cNvGrpSpPr/>
            <p:nvPr/>
          </p:nvGrpSpPr>
          <p:grpSpPr>
            <a:xfrm>
              <a:off x="6125729" y="1098481"/>
              <a:ext cx="370164" cy="438618"/>
              <a:chOff x="3972009" y="1827629"/>
              <a:chExt cx="1168462" cy="1384538"/>
            </a:xfrm>
          </p:grpSpPr>
          <p:sp>
            <p:nvSpPr>
              <p:cNvPr id="50" name="Google Shape;630;p19">
                <a:extLst>
                  <a:ext uri="{FF2B5EF4-FFF2-40B4-BE49-F238E27FC236}">
                    <a16:creationId xmlns:a16="http://schemas.microsoft.com/office/drawing/2014/main" id="{73EAF997-08F9-F444-B34E-0537D1C74AE0}"/>
                  </a:ext>
                </a:extLst>
              </p:cNvPr>
              <p:cNvSpPr/>
              <p:nvPr/>
            </p:nvSpPr>
            <p:spPr>
              <a:xfrm>
                <a:off x="4183066" y="2948314"/>
                <a:ext cx="799657" cy="244109"/>
              </a:xfrm>
              <a:custGeom>
                <a:avLst/>
                <a:gdLst/>
                <a:ahLst/>
                <a:cxnLst/>
                <a:rect l="l" t="t" r="r" b="b"/>
                <a:pathLst>
                  <a:path w="17716" h="5477" extrusionOk="0">
                    <a:moveTo>
                      <a:pt x="0" y="810"/>
                    </a:moveTo>
                    <a:lnTo>
                      <a:pt x="190" y="5382"/>
                    </a:lnTo>
                    <a:lnTo>
                      <a:pt x="17573" y="5477"/>
                    </a:lnTo>
                    <a:lnTo>
                      <a:pt x="177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51" name="Google Shape;631;p19">
                <a:extLst>
                  <a:ext uri="{FF2B5EF4-FFF2-40B4-BE49-F238E27FC236}">
                    <a16:creationId xmlns:a16="http://schemas.microsoft.com/office/drawing/2014/main" id="{87B2276D-D603-9840-89CB-27838BBE60C5}"/>
                  </a:ext>
                </a:extLst>
              </p:cNvPr>
              <p:cNvSpPr/>
              <p:nvPr/>
            </p:nvSpPr>
            <p:spPr>
              <a:xfrm>
                <a:off x="3988123" y="2562020"/>
                <a:ext cx="1133903" cy="639222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10880" extrusionOk="0">
                    <a:moveTo>
                      <a:pt x="6018" y="1"/>
                    </a:moveTo>
                    <a:cubicBezTo>
                      <a:pt x="5980" y="1"/>
                      <a:pt x="5937" y="5"/>
                      <a:pt x="5889" y="12"/>
                    </a:cubicBezTo>
                    <a:cubicBezTo>
                      <a:pt x="5272" y="72"/>
                      <a:pt x="4656" y="171"/>
                      <a:pt x="4059" y="370"/>
                    </a:cubicBezTo>
                    <a:cubicBezTo>
                      <a:pt x="3064" y="669"/>
                      <a:pt x="2229" y="1226"/>
                      <a:pt x="1632" y="2061"/>
                    </a:cubicBezTo>
                    <a:cubicBezTo>
                      <a:pt x="1333" y="2499"/>
                      <a:pt x="1095" y="2956"/>
                      <a:pt x="836" y="3434"/>
                    </a:cubicBezTo>
                    <a:cubicBezTo>
                      <a:pt x="617" y="3851"/>
                      <a:pt x="498" y="4309"/>
                      <a:pt x="399" y="4786"/>
                    </a:cubicBezTo>
                    <a:cubicBezTo>
                      <a:pt x="180" y="5841"/>
                      <a:pt x="40" y="6935"/>
                      <a:pt x="21" y="8029"/>
                    </a:cubicBezTo>
                    <a:cubicBezTo>
                      <a:pt x="1" y="8626"/>
                      <a:pt x="40" y="9203"/>
                      <a:pt x="80" y="9799"/>
                    </a:cubicBezTo>
                    <a:cubicBezTo>
                      <a:pt x="100" y="10078"/>
                      <a:pt x="180" y="10317"/>
                      <a:pt x="319" y="10575"/>
                    </a:cubicBezTo>
                    <a:cubicBezTo>
                      <a:pt x="418" y="10714"/>
                      <a:pt x="518" y="10814"/>
                      <a:pt x="697" y="10814"/>
                    </a:cubicBezTo>
                    <a:cubicBezTo>
                      <a:pt x="1194" y="10854"/>
                      <a:pt x="1711" y="10874"/>
                      <a:pt x="2209" y="10874"/>
                    </a:cubicBezTo>
                    <a:cubicBezTo>
                      <a:pt x="2272" y="10878"/>
                      <a:pt x="2335" y="10879"/>
                      <a:pt x="2398" y="10879"/>
                    </a:cubicBezTo>
                    <a:cubicBezTo>
                      <a:pt x="2648" y="10879"/>
                      <a:pt x="2893" y="10854"/>
                      <a:pt x="3164" y="10854"/>
                    </a:cubicBezTo>
                    <a:cubicBezTo>
                      <a:pt x="3402" y="10854"/>
                      <a:pt x="3621" y="10854"/>
                      <a:pt x="3860" y="10695"/>
                    </a:cubicBezTo>
                    <a:cubicBezTo>
                      <a:pt x="3979" y="10356"/>
                      <a:pt x="3959" y="9978"/>
                      <a:pt x="3959" y="9600"/>
                    </a:cubicBezTo>
                    <a:cubicBezTo>
                      <a:pt x="3920" y="9024"/>
                      <a:pt x="3920" y="8467"/>
                      <a:pt x="3920" y="7890"/>
                    </a:cubicBezTo>
                    <a:cubicBezTo>
                      <a:pt x="3920" y="7810"/>
                      <a:pt x="3959" y="7731"/>
                      <a:pt x="3979" y="7671"/>
                    </a:cubicBezTo>
                    <a:cubicBezTo>
                      <a:pt x="3979" y="7631"/>
                      <a:pt x="4059" y="7631"/>
                      <a:pt x="4079" y="7631"/>
                    </a:cubicBezTo>
                    <a:cubicBezTo>
                      <a:pt x="4099" y="7631"/>
                      <a:pt x="4118" y="7631"/>
                      <a:pt x="4118" y="7671"/>
                    </a:cubicBezTo>
                    <a:cubicBezTo>
                      <a:pt x="4158" y="7731"/>
                      <a:pt x="4178" y="7830"/>
                      <a:pt x="4178" y="7929"/>
                    </a:cubicBezTo>
                    <a:lnTo>
                      <a:pt x="4178" y="10277"/>
                    </a:lnTo>
                    <a:cubicBezTo>
                      <a:pt x="4178" y="10655"/>
                      <a:pt x="4258" y="10774"/>
                      <a:pt x="4656" y="10774"/>
                    </a:cubicBezTo>
                    <a:lnTo>
                      <a:pt x="6685" y="10774"/>
                    </a:lnTo>
                    <a:cubicBezTo>
                      <a:pt x="7255" y="10761"/>
                      <a:pt x="7817" y="10728"/>
                      <a:pt x="8375" y="10728"/>
                    </a:cubicBezTo>
                    <a:cubicBezTo>
                      <a:pt x="8634" y="10728"/>
                      <a:pt x="8893" y="10735"/>
                      <a:pt x="9151" y="10754"/>
                    </a:cubicBezTo>
                    <a:cubicBezTo>
                      <a:pt x="9788" y="10782"/>
                      <a:pt x="10445" y="10819"/>
                      <a:pt x="11100" y="10819"/>
                    </a:cubicBezTo>
                    <a:cubicBezTo>
                      <a:pt x="11386" y="10819"/>
                      <a:pt x="11672" y="10812"/>
                      <a:pt x="11956" y="10794"/>
                    </a:cubicBezTo>
                    <a:cubicBezTo>
                      <a:pt x="12404" y="10774"/>
                      <a:pt x="12861" y="10769"/>
                      <a:pt x="13319" y="10769"/>
                    </a:cubicBezTo>
                    <a:cubicBezTo>
                      <a:pt x="13776" y="10769"/>
                      <a:pt x="14234" y="10774"/>
                      <a:pt x="14681" y="10774"/>
                    </a:cubicBezTo>
                    <a:cubicBezTo>
                      <a:pt x="15079" y="10754"/>
                      <a:pt x="15437" y="10754"/>
                      <a:pt x="15875" y="10655"/>
                    </a:cubicBezTo>
                    <a:cubicBezTo>
                      <a:pt x="15875" y="10317"/>
                      <a:pt x="15915" y="9978"/>
                      <a:pt x="15915" y="9660"/>
                    </a:cubicBezTo>
                    <a:cubicBezTo>
                      <a:pt x="15915" y="8964"/>
                      <a:pt x="15895" y="8228"/>
                      <a:pt x="15895" y="7532"/>
                    </a:cubicBezTo>
                    <a:cubicBezTo>
                      <a:pt x="15895" y="7382"/>
                      <a:pt x="16001" y="7232"/>
                      <a:pt x="16147" y="7232"/>
                    </a:cubicBezTo>
                    <a:cubicBezTo>
                      <a:pt x="16155" y="7232"/>
                      <a:pt x="16164" y="7232"/>
                      <a:pt x="16173" y="7233"/>
                    </a:cubicBezTo>
                    <a:cubicBezTo>
                      <a:pt x="16313" y="7273"/>
                      <a:pt x="16333" y="7392"/>
                      <a:pt x="16333" y="7512"/>
                    </a:cubicBezTo>
                    <a:lnTo>
                      <a:pt x="16333" y="7631"/>
                    </a:lnTo>
                    <a:cubicBezTo>
                      <a:pt x="16372" y="8327"/>
                      <a:pt x="16372" y="9004"/>
                      <a:pt x="16392" y="9700"/>
                    </a:cubicBezTo>
                    <a:cubicBezTo>
                      <a:pt x="16412" y="9998"/>
                      <a:pt x="16432" y="10317"/>
                      <a:pt x="16472" y="10695"/>
                    </a:cubicBezTo>
                    <a:cubicBezTo>
                      <a:pt x="16609" y="10712"/>
                      <a:pt x="16746" y="10758"/>
                      <a:pt x="16857" y="10758"/>
                    </a:cubicBezTo>
                    <a:cubicBezTo>
                      <a:pt x="16875" y="10758"/>
                      <a:pt x="16893" y="10757"/>
                      <a:pt x="16909" y="10754"/>
                    </a:cubicBezTo>
                    <a:cubicBezTo>
                      <a:pt x="17361" y="10694"/>
                      <a:pt x="17800" y="10634"/>
                      <a:pt x="18246" y="10634"/>
                    </a:cubicBezTo>
                    <a:cubicBezTo>
                      <a:pt x="18390" y="10634"/>
                      <a:pt x="18534" y="10640"/>
                      <a:pt x="18680" y="10655"/>
                    </a:cubicBezTo>
                    <a:cubicBezTo>
                      <a:pt x="18693" y="10661"/>
                      <a:pt x="18711" y="10664"/>
                      <a:pt x="18731" y="10664"/>
                    </a:cubicBezTo>
                    <a:cubicBezTo>
                      <a:pt x="18771" y="10664"/>
                      <a:pt x="18819" y="10655"/>
                      <a:pt x="18859" y="10655"/>
                    </a:cubicBezTo>
                    <a:cubicBezTo>
                      <a:pt x="19078" y="10655"/>
                      <a:pt x="19217" y="10515"/>
                      <a:pt x="19277" y="10297"/>
                    </a:cubicBezTo>
                    <a:cubicBezTo>
                      <a:pt x="19356" y="9978"/>
                      <a:pt x="19416" y="9620"/>
                      <a:pt x="19456" y="9302"/>
                    </a:cubicBezTo>
                    <a:cubicBezTo>
                      <a:pt x="19515" y="8427"/>
                      <a:pt x="19555" y="7591"/>
                      <a:pt x="19555" y="6716"/>
                    </a:cubicBezTo>
                    <a:cubicBezTo>
                      <a:pt x="19555" y="5642"/>
                      <a:pt x="19376" y="4627"/>
                      <a:pt x="19177" y="3633"/>
                    </a:cubicBezTo>
                    <a:cubicBezTo>
                      <a:pt x="18899" y="2499"/>
                      <a:pt x="18222" y="1663"/>
                      <a:pt x="17188" y="1146"/>
                    </a:cubicBezTo>
                    <a:cubicBezTo>
                      <a:pt x="16810" y="967"/>
                      <a:pt x="16392" y="808"/>
                      <a:pt x="15994" y="669"/>
                    </a:cubicBezTo>
                    <a:cubicBezTo>
                      <a:pt x="15696" y="569"/>
                      <a:pt x="15338" y="529"/>
                      <a:pt x="15020" y="470"/>
                    </a:cubicBezTo>
                    <a:cubicBezTo>
                      <a:pt x="14946" y="462"/>
                      <a:pt x="14886" y="457"/>
                      <a:pt x="14835" y="457"/>
                    </a:cubicBezTo>
                    <a:cubicBezTo>
                      <a:pt x="14622" y="457"/>
                      <a:pt x="14571" y="539"/>
                      <a:pt x="14443" y="828"/>
                    </a:cubicBezTo>
                    <a:cubicBezTo>
                      <a:pt x="14144" y="1564"/>
                      <a:pt x="13647" y="2161"/>
                      <a:pt x="12931" y="2558"/>
                    </a:cubicBezTo>
                    <a:cubicBezTo>
                      <a:pt x="12553" y="2757"/>
                      <a:pt x="12215" y="2956"/>
                      <a:pt x="11837" y="3135"/>
                    </a:cubicBezTo>
                    <a:cubicBezTo>
                      <a:pt x="11367" y="3334"/>
                      <a:pt x="10898" y="3452"/>
                      <a:pt x="10414" y="3452"/>
                    </a:cubicBezTo>
                    <a:cubicBezTo>
                      <a:pt x="10221" y="3452"/>
                      <a:pt x="10026" y="3434"/>
                      <a:pt x="9828" y="3394"/>
                    </a:cubicBezTo>
                    <a:cubicBezTo>
                      <a:pt x="9549" y="3334"/>
                      <a:pt x="9251" y="3255"/>
                      <a:pt x="8972" y="3195"/>
                    </a:cubicBezTo>
                    <a:cubicBezTo>
                      <a:pt x="8853" y="3155"/>
                      <a:pt x="8734" y="3115"/>
                      <a:pt x="8594" y="3036"/>
                    </a:cubicBezTo>
                    <a:cubicBezTo>
                      <a:pt x="7779" y="2519"/>
                      <a:pt x="7102" y="1862"/>
                      <a:pt x="6665" y="1027"/>
                    </a:cubicBezTo>
                    <a:cubicBezTo>
                      <a:pt x="6545" y="808"/>
                      <a:pt x="6446" y="529"/>
                      <a:pt x="6346" y="271"/>
                    </a:cubicBezTo>
                    <a:cubicBezTo>
                      <a:pt x="6266" y="76"/>
                      <a:pt x="6185" y="1"/>
                      <a:pt x="6018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32;p19">
                <a:extLst>
                  <a:ext uri="{FF2B5EF4-FFF2-40B4-BE49-F238E27FC236}">
                    <a16:creationId xmlns:a16="http://schemas.microsoft.com/office/drawing/2014/main" id="{9A3D0E2C-7795-C848-874B-A030028DA61D}"/>
                  </a:ext>
                </a:extLst>
              </p:cNvPr>
              <p:cNvSpPr/>
              <p:nvPr/>
            </p:nvSpPr>
            <p:spPr>
              <a:xfrm>
                <a:off x="4322613" y="1841139"/>
                <a:ext cx="583710" cy="24469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4238" extrusionOk="0">
                    <a:moveTo>
                      <a:pt x="5084" y="0"/>
                    </a:moveTo>
                    <a:cubicBezTo>
                      <a:pt x="4726" y="0"/>
                      <a:pt x="4377" y="80"/>
                      <a:pt x="4019" y="239"/>
                    </a:cubicBezTo>
                    <a:cubicBezTo>
                      <a:pt x="3800" y="339"/>
                      <a:pt x="3601" y="438"/>
                      <a:pt x="3382" y="537"/>
                    </a:cubicBezTo>
                    <a:cubicBezTo>
                      <a:pt x="3343" y="518"/>
                      <a:pt x="3283" y="458"/>
                      <a:pt x="3263" y="418"/>
                    </a:cubicBezTo>
                    <a:cubicBezTo>
                      <a:pt x="3104" y="100"/>
                      <a:pt x="2865" y="40"/>
                      <a:pt x="2567" y="20"/>
                    </a:cubicBezTo>
                    <a:cubicBezTo>
                      <a:pt x="2507" y="14"/>
                      <a:pt x="2448" y="10"/>
                      <a:pt x="2391" y="10"/>
                    </a:cubicBezTo>
                    <a:cubicBezTo>
                      <a:pt x="2103" y="10"/>
                      <a:pt x="1841" y="93"/>
                      <a:pt x="1592" y="259"/>
                    </a:cubicBezTo>
                    <a:cubicBezTo>
                      <a:pt x="1234" y="478"/>
                      <a:pt x="995" y="776"/>
                      <a:pt x="796" y="1154"/>
                    </a:cubicBezTo>
                    <a:cubicBezTo>
                      <a:pt x="697" y="1373"/>
                      <a:pt x="538" y="1632"/>
                      <a:pt x="418" y="1850"/>
                    </a:cubicBezTo>
                    <a:cubicBezTo>
                      <a:pt x="219" y="2228"/>
                      <a:pt x="100" y="2586"/>
                      <a:pt x="40" y="2984"/>
                    </a:cubicBezTo>
                    <a:cubicBezTo>
                      <a:pt x="1" y="3382"/>
                      <a:pt x="1" y="3780"/>
                      <a:pt x="199" y="4238"/>
                    </a:cubicBezTo>
                    <a:cubicBezTo>
                      <a:pt x="339" y="4218"/>
                      <a:pt x="478" y="4178"/>
                      <a:pt x="597" y="4138"/>
                    </a:cubicBezTo>
                    <a:cubicBezTo>
                      <a:pt x="816" y="4039"/>
                      <a:pt x="1015" y="3919"/>
                      <a:pt x="1234" y="3820"/>
                    </a:cubicBezTo>
                    <a:cubicBezTo>
                      <a:pt x="1990" y="3442"/>
                      <a:pt x="2567" y="2925"/>
                      <a:pt x="2905" y="2149"/>
                    </a:cubicBezTo>
                    <a:cubicBezTo>
                      <a:pt x="2965" y="2049"/>
                      <a:pt x="2984" y="1930"/>
                      <a:pt x="3024" y="1791"/>
                    </a:cubicBezTo>
                    <a:cubicBezTo>
                      <a:pt x="3067" y="1705"/>
                      <a:pt x="3138" y="1666"/>
                      <a:pt x="3213" y="1666"/>
                    </a:cubicBezTo>
                    <a:cubicBezTo>
                      <a:pt x="3279" y="1666"/>
                      <a:pt x="3347" y="1696"/>
                      <a:pt x="3402" y="1751"/>
                    </a:cubicBezTo>
                    <a:cubicBezTo>
                      <a:pt x="3621" y="1990"/>
                      <a:pt x="3780" y="2169"/>
                      <a:pt x="3999" y="2427"/>
                    </a:cubicBezTo>
                    <a:cubicBezTo>
                      <a:pt x="4397" y="2885"/>
                      <a:pt x="4894" y="3223"/>
                      <a:pt x="5511" y="3362"/>
                    </a:cubicBezTo>
                    <a:cubicBezTo>
                      <a:pt x="5789" y="3442"/>
                      <a:pt x="6068" y="3521"/>
                      <a:pt x="6307" y="3621"/>
                    </a:cubicBezTo>
                    <a:cubicBezTo>
                      <a:pt x="6721" y="3784"/>
                      <a:pt x="7124" y="3836"/>
                      <a:pt x="7540" y="3836"/>
                    </a:cubicBezTo>
                    <a:cubicBezTo>
                      <a:pt x="7684" y="3836"/>
                      <a:pt x="7830" y="3830"/>
                      <a:pt x="7978" y="3820"/>
                    </a:cubicBezTo>
                    <a:cubicBezTo>
                      <a:pt x="8455" y="3780"/>
                      <a:pt x="8873" y="3661"/>
                      <a:pt x="9290" y="3442"/>
                    </a:cubicBezTo>
                    <a:cubicBezTo>
                      <a:pt x="9629" y="3263"/>
                      <a:pt x="9967" y="2964"/>
                      <a:pt x="10066" y="2586"/>
                    </a:cubicBezTo>
                    <a:lnTo>
                      <a:pt x="10066" y="2586"/>
                    </a:lnTo>
                    <a:cubicBezTo>
                      <a:pt x="10036" y="2616"/>
                      <a:pt x="10012" y="2626"/>
                      <a:pt x="9992" y="2626"/>
                    </a:cubicBezTo>
                    <a:cubicBezTo>
                      <a:pt x="9972" y="2626"/>
                      <a:pt x="9957" y="2616"/>
                      <a:pt x="9947" y="2606"/>
                    </a:cubicBezTo>
                    <a:cubicBezTo>
                      <a:pt x="9370" y="2328"/>
                      <a:pt x="8853" y="2029"/>
                      <a:pt x="8415" y="1552"/>
                    </a:cubicBezTo>
                    <a:cubicBezTo>
                      <a:pt x="8057" y="1174"/>
                      <a:pt x="7659" y="876"/>
                      <a:pt x="7261" y="577"/>
                    </a:cubicBezTo>
                    <a:cubicBezTo>
                      <a:pt x="6883" y="319"/>
                      <a:pt x="6466" y="140"/>
                      <a:pt x="5968" y="100"/>
                    </a:cubicBezTo>
                    <a:cubicBezTo>
                      <a:pt x="5849" y="100"/>
                      <a:pt x="5730" y="80"/>
                      <a:pt x="5630" y="60"/>
                    </a:cubicBezTo>
                    <a:cubicBezTo>
                      <a:pt x="5445" y="20"/>
                      <a:pt x="5263" y="0"/>
                      <a:pt x="508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33;p19">
                <a:extLst>
                  <a:ext uri="{FF2B5EF4-FFF2-40B4-BE49-F238E27FC236}">
                    <a16:creationId xmlns:a16="http://schemas.microsoft.com/office/drawing/2014/main" id="{561590E6-3270-634B-9675-A8C8F0165157}"/>
                  </a:ext>
                </a:extLst>
              </p:cNvPr>
              <p:cNvSpPr/>
              <p:nvPr/>
            </p:nvSpPr>
            <p:spPr>
              <a:xfrm>
                <a:off x="4380303" y="2567354"/>
                <a:ext cx="431448" cy="180428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3125" extrusionOk="0">
                    <a:moveTo>
                      <a:pt x="925" y="0"/>
                    </a:moveTo>
                    <a:cubicBezTo>
                      <a:pt x="880" y="0"/>
                      <a:pt x="837" y="5"/>
                      <a:pt x="796" y="14"/>
                    </a:cubicBezTo>
                    <a:cubicBezTo>
                      <a:pt x="806" y="74"/>
                      <a:pt x="686" y="79"/>
                      <a:pt x="530" y="79"/>
                    </a:cubicBezTo>
                    <a:cubicBezTo>
                      <a:pt x="499" y="79"/>
                      <a:pt x="466" y="79"/>
                      <a:pt x="432" y="79"/>
                    </a:cubicBezTo>
                    <a:cubicBezTo>
                      <a:pt x="298" y="79"/>
                      <a:pt x="151" y="82"/>
                      <a:pt x="40" y="114"/>
                    </a:cubicBezTo>
                    <a:cubicBezTo>
                      <a:pt x="0" y="333"/>
                      <a:pt x="0" y="532"/>
                      <a:pt x="100" y="711"/>
                    </a:cubicBezTo>
                    <a:cubicBezTo>
                      <a:pt x="239" y="930"/>
                      <a:pt x="378" y="1188"/>
                      <a:pt x="517" y="1407"/>
                    </a:cubicBezTo>
                    <a:cubicBezTo>
                      <a:pt x="1114" y="2223"/>
                      <a:pt x="1870" y="2819"/>
                      <a:pt x="2885" y="3018"/>
                    </a:cubicBezTo>
                    <a:cubicBezTo>
                      <a:pt x="3150" y="3071"/>
                      <a:pt x="3424" y="3124"/>
                      <a:pt x="3695" y="3124"/>
                    </a:cubicBezTo>
                    <a:cubicBezTo>
                      <a:pt x="3831" y="3124"/>
                      <a:pt x="3965" y="3111"/>
                      <a:pt x="4098" y="3078"/>
                    </a:cubicBezTo>
                    <a:cubicBezTo>
                      <a:pt x="5053" y="2879"/>
                      <a:pt x="5928" y="2421"/>
                      <a:pt x="6664" y="1805"/>
                    </a:cubicBezTo>
                    <a:cubicBezTo>
                      <a:pt x="7062" y="1487"/>
                      <a:pt x="7420" y="930"/>
                      <a:pt x="7440" y="392"/>
                    </a:cubicBezTo>
                    <a:cubicBezTo>
                      <a:pt x="7222" y="311"/>
                      <a:pt x="6507" y="257"/>
                      <a:pt x="5951" y="257"/>
                    </a:cubicBezTo>
                    <a:cubicBezTo>
                      <a:pt x="5697" y="257"/>
                      <a:pt x="5476" y="268"/>
                      <a:pt x="5351" y="293"/>
                    </a:cubicBezTo>
                    <a:cubicBezTo>
                      <a:pt x="5331" y="313"/>
                      <a:pt x="5292" y="412"/>
                      <a:pt x="4874" y="770"/>
                    </a:cubicBezTo>
                    <a:cubicBezTo>
                      <a:pt x="4854" y="790"/>
                      <a:pt x="4794" y="810"/>
                      <a:pt x="4774" y="830"/>
                    </a:cubicBezTo>
                    <a:cubicBezTo>
                      <a:pt x="4539" y="1065"/>
                      <a:pt x="4198" y="1167"/>
                      <a:pt x="3836" y="1167"/>
                    </a:cubicBezTo>
                    <a:cubicBezTo>
                      <a:pt x="3432" y="1167"/>
                      <a:pt x="3002" y="1040"/>
                      <a:pt x="2666" y="830"/>
                    </a:cubicBezTo>
                    <a:cubicBezTo>
                      <a:pt x="2387" y="671"/>
                      <a:pt x="2149" y="472"/>
                      <a:pt x="1870" y="333"/>
                    </a:cubicBezTo>
                    <a:cubicBezTo>
                      <a:pt x="1643" y="228"/>
                      <a:pt x="1247" y="0"/>
                      <a:pt x="925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34;p19">
                <a:extLst>
                  <a:ext uri="{FF2B5EF4-FFF2-40B4-BE49-F238E27FC236}">
                    <a16:creationId xmlns:a16="http://schemas.microsoft.com/office/drawing/2014/main" id="{6DD50B27-58EB-5640-A95C-9033DA1DF788}"/>
                  </a:ext>
                </a:extLst>
              </p:cNvPr>
              <p:cNvSpPr/>
              <p:nvPr/>
            </p:nvSpPr>
            <p:spPr>
              <a:xfrm>
                <a:off x="3972009" y="1827629"/>
                <a:ext cx="1168462" cy="1384538"/>
              </a:xfrm>
              <a:custGeom>
                <a:avLst/>
                <a:gdLst/>
                <a:ahLst/>
                <a:cxnLst/>
                <a:rect l="l" t="t" r="r" b="b"/>
                <a:pathLst>
                  <a:path w="20152" h="23980" extrusionOk="0">
                    <a:moveTo>
                      <a:pt x="11130" y="338"/>
                    </a:moveTo>
                    <a:cubicBezTo>
                      <a:pt x="11292" y="338"/>
                      <a:pt x="11455" y="356"/>
                      <a:pt x="11618" y="394"/>
                    </a:cubicBezTo>
                    <a:cubicBezTo>
                      <a:pt x="11737" y="413"/>
                      <a:pt x="11836" y="453"/>
                      <a:pt x="11976" y="453"/>
                    </a:cubicBezTo>
                    <a:cubicBezTo>
                      <a:pt x="12433" y="453"/>
                      <a:pt x="12871" y="652"/>
                      <a:pt x="13209" y="891"/>
                    </a:cubicBezTo>
                    <a:cubicBezTo>
                      <a:pt x="13607" y="1169"/>
                      <a:pt x="14005" y="1468"/>
                      <a:pt x="14323" y="1806"/>
                    </a:cubicBezTo>
                    <a:cubicBezTo>
                      <a:pt x="14761" y="2263"/>
                      <a:pt x="15218" y="2641"/>
                      <a:pt x="15775" y="2880"/>
                    </a:cubicBezTo>
                    <a:lnTo>
                      <a:pt x="15875" y="2980"/>
                    </a:lnTo>
                    <a:cubicBezTo>
                      <a:pt x="15775" y="3358"/>
                      <a:pt x="15497" y="3556"/>
                      <a:pt x="15178" y="3735"/>
                    </a:cubicBezTo>
                    <a:cubicBezTo>
                      <a:pt x="14780" y="3954"/>
                      <a:pt x="14323" y="4074"/>
                      <a:pt x="13885" y="4094"/>
                    </a:cubicBezTo>
                    <a:cubicBezTo>
                      <a:pt x="13760" y="4102"/>
                      <a:pt x="13636" y="4107"/>
                      <a:pt x="13513" y="4107"/>
                    </a:cubicBezTo>
                    <a:cubicBezTo>
                      <a:pt x="13088" y="4107"/>
                      <a:pt x="12675" y="4049"/>
                      <a:pt x="12274" y="3895"/>
                    </a:cubicBezTo>
                    <a:cubicBezTo>
                      <a:pt x="12015" y="3795"/>
                      <a:pt x="11737" y="3735"/>
                      <a:pt x="11478" y="3656"/>
                    </a:cubicBezTo>
                    <a:cubicBezTo>
                      <a:pt x="10881" y="3497"/>
                      <a:pt x="10404" y="3198"/>
                      <a:pt x="10006" y="2761"/>
                    </a:cubicBezTo>
                    <a:cubicBezTo>
                      <a:pt x="9787" y="2502"/>
                      <a:pt x="9588" y="2244"/>
                      <a:pt x="9350" y="1985"/>
                    </a:cubicBezTo>
                    <a:cubicBezTo>
                      <a:pt x="9300" y="1927"/>
                      <a:pt x="9240" y="1900"/>
                      <a:pt x="9182" y="1900"/>
                    </a:cubicBezTo>
                    <a:cubicBezTo>
                      <a:pt x="9102" y="1900"/>
                      <a:pt x="9026" y="1952"/>
                      <a:pt x="8992" y="2045"/>
                    </a:cubicBezTo>
                    <a:cubicBezTo>
                      <a:pt x="8932" y="2144"/>
                      <a:pt x="8912" y="2263"/>
                      <a:pt x="8852" y="2363"/>
                    </a:cubicBezTo>
                    <a:cubicBezTo>
                      <a:pt x="8534" y="3099"/>
                      <a:pt x="8037" y="3676"/>
                      <a:pt x="7301" y="4054"/>
                    </a:cubicBezTo>
                    <a:cubicBezTo>
                      <a:pt x="7102" y="4153"/>
                      <a:pt x="6863" y="4273"/>
                      <a:pt x="6664" y="4372"/>
                    </a:cubicBezTo>
                    <a:cubicBezTo>
                      <a:pt x="6644" y="4472"/>
                      <a:pt x="6525" y="4472"/>
                      <a:pt x="6366" y="4491"/>
                    </a:cubicBezTo>
                    <a:cubicBezTo>
                      <a:pt x="6167" y="4074"/>
                      <a:pt x="6167" y="3676"/>
                      <a:pt x="6227" y="3278"/>
                    </a:cubicBezTo>
                    <a:cubicBezTo>
                      <a:pt x="6266" y="2880"/>
                      <a:pt x="6406" y="2502"/>
                      <a:pt x="6565" y="2164"/>
                    </a:cubicBezTo>
                    <a:cubicBezTo>
                      <a:pt x="6704" y="1945"/>
                      <a:pt x="6823" y="1706"/>
                      <a:pt x="6923" y="1488"/>
                    </a:cubicBezTo>
                    <a:cubicBezTo>
                      <a:pt x="7102" y="1110"/>
                      <a:pt x="7360" y="851"/>
                      <a:pt x="7699" y="612"/>
                    </a:cubicBezTo>
                    <a:cubicBezTo>
                      <a:pt x="7961" y="437"/>
                      <a:pt x="8224" y="370"/>
                      <a:pt x="8514" y="370"/>
                    </a:cubicBezTo>
                    <a:cubicBezTo>
                      <a:pt x="8553" y="370"/>
                      <a:pt x="8593" y="371"/>
                      <a:pt x="8634" y="374"/>
                    </a:cubicBezTo>
                    <a:cubicBezTo>
                      <a:pt x="8912" y="394"/>
                      <a:pt x="9191" y="473"/>
                      <a:pt x="9310" y="752"/>
                    </a:cubicBezTo>
                    <a:cubicBezTo>
                      <a:pt x="9330" y="791"/>
                      <a:pt x="9390" y="811"/>
                      <a:pt x="9429" y="851"/>
                    </a:cubicBezTo>
                    <a:cubicBezTo>
                      <a:pt x="9648" y="752"/>
                      <a:pt x="9847" y="652"/>
                      <a:pt x="10086" y="573"/>
                    </a:cubicBezTo>
                    <a:cubicBezTo>
                      <a:pt x="10427" y="423"/>
                      <a:pt x="10777" y="338"/>
                      <a:pt x="11130" y="338"/>
                    </a:cubicBezTo>
                    <a:close/>
                    <a:moveTo>
                      <a:pt x="15020" y="5861"/>
                    </a:moveTo>
                    <a:cubicBezTo>
                      <a:pt x="15039" y="5861"/>
                      <a:pt x="15059" y="5862"/>
                      <a:pt x="15079" y="5864"/>
                    </a:cubicBezTo>
                    <a:cubicBezTo>
                      <a:pt x="15497" y="5963"/>
                      <a:pt x="15696" y="6461"/>
                      <a:pt x="15457" y="6839"/>
                    </a:cubicBezTo>
                    <a:cubicBezTo>
                      <a:pt x="15397" y="6918"/>
                      <a:pt x="15357" y="6958"/>
                      <a:pt x="15298" y="7018"/>
                    </a:cubicBezTo>
                    <a:cubicBezTo>
                      <a:pt x="15187" y="7097"/>
                      <a:pt x="15077" y="7200"/>
                      <a:pt x="14937" y="7200"/>
                    </a:cubicBezTo>
                    <a:cubicBezTo>
                      <a:pt x="14900" y="7200"/>
                      <a:pt x="14861" y="7193"/>
                      <a:pt x="14820" y="7177"/>
                    </a:cubicBezTo>
                    <a:cubicBezTo>
                      <a:pt x="14601" y="7117"/>
                      <a:pt x="14701" y="6918"/>
                      <a:pt x="14701" y="6739"/>
                    </a:cubicBezTo>
                    <a:lnTo>
                      <a:pt x="14701" y="6560"/>
                    </a:lnTo>
                    <a:cubicBezTo>
                      <a:pt x="14701" y="6421"/>
                      <a:pt x="14701" y="6242"/>
                      <a:pt x="14721" y="6083"/>
                    </a:cubicBezTo>
                    <a:cubicBezTo>
                      <a:pt x="14739" y="5940"/>
                      <a:pt x="14853" y="5861"/>
                      <a:pt x="15020" y="5861"/>
                    </a:cubicBezTo>
                    <a:close/>
                    <a:moveTo>
                      <a:pt x="6159" y="6017"/>
                    </a:moveTo>
                    <a:cubicBezTo>
                      <a:pt x="6219" y="6017"/>
                      <a:pt x="6281" y="6031"/>
                      <a:pt x="6346" y="6063"/>
                    </a:cubicBezTo>
                    <a:cubicBezTo>
                      <a:pt x="6366" y="6123"/>
                      <a:pt x="6406" y="6162"/>
                      <a:pt x="6406" y="6222"/>
                    </a:cubicBezTo>
                    <a:lnTo>
                      <a:pt x="6406" y="7376"/>
                    </a:lnTo>
                    <a:cubicBezTo>
                      <a:pt x="5948" y="7376"/>
                      <a:pt x="5709" y="7137"/>
                      <a:pt x="5570" y="6759"/>
                    </a:cubicBezTo>
                    <a:cubicBezTo>
                      <a:pt x="5510" y="6560"/>
                      <a:pt x="5630" y="6262"/>
                      <a:pt x="5809" y="6142"/>
                    </a:cubicBezTo>
                    <a:cubicBezTo>
                      <a:pt x="5916" y="6075"/>
                      <a:pt x="6033" y="6017"/>
                      <a:pt x="6159" y="6017"/>
                    </a:cubicBezTo>
                    <a:close/>
                    <a:moveTo>
                      <a:pt x="9350" y="2542"/>
                    </a:moveTo>
                    <a:cubicBezTo>
                      <a:pt x="9449" y="2602"/>
                      <a:pt x="9529" y="2661"/>
                      <a:pt x="9608" y="2701"/>
                    </a:cubicBezTo>
                    <a:lnTo>
                      <a:pt x="9907" y="3079"/>
                    </a:lnTo>
                    <a:cubicBezTo>
                      <a:pt x="10205" y="3477"/>
                      <a:pt x="10603" y="3755"/>
                      <a:pt x="11080" y="3895"/>
                    </a:cubicBezTo>
                    <a:cubicBezTo>
                      <a:pt x="11637" y="4074"/>
                      <a:pt x="12194" y="4273"/>
                      <a:pt x="12771" y="4432"/>
                    </a:cubicBezTo>
                    <a:cubicBezTo>
                      <a:pt x="13010" y="4491"/>
                      <a:pt x="13269" y="4472"/>
                      <a:pt x="13507" y="4491"/>
                    </a:cubicBezTo>
                    <a:cubicBezTo>
                      <a:pt x="13726" y="4531"/>
                      <a:pt x="13985" y="4531"/>
                      <a:pt x="14223" y="4531"/>
                    </a:cubicBezTo>
                    <a:cubicBezTo>
                      <a:pt x="14263" y="4670"/>
                      <a:pt x="14303" y="4790"/>
                      <a:pt x="14303" y="4929"/>
                    </a:cubicBezTo>
                    <a:cubicBezTo>
                      <a:pt x="14283" y="5725"/>
                      <a:pt x="14204" y="6540"/>
                      <a:pt x="14204" y="7336"/>
                    </a:cubicBezTo>
                    <a:cubicBezTo>
                      <a:pt x="14204" y="8251"/>
                      <a:pt x="13925" y="9126"/>
                      <a:pt x="13627" y="9962"/>
                    </a:cubicBezTo>
                    <a:cubicBezTo>
                      <a:pt x="13487" y="10459"/>
                      <a:pt x="13209" y="10897"/>
                      <a:pt x="12732" y="11155"/>
                    </a:cubicBezTo>
                    <a:cubicBezTo>
                      <a:pt x="12612" y="11235"/>
                      <a:pt x="12493" y="11315"/>
                      <a:pt x="12373" y="11335"/>
                    </a:cubicBezTo>
                    <a:cubicBezTo>
                      <a:pt x="11922" y="11411"/>
                      <a:pt x="11477" y="11455"/>
                      <a:pt x="11037" y="11455"/>
                    </a:cubicBezTo>
                    <a:cubicBezTo>
                      <a:pt x="10450" y="11455"/>
                      <a:pt x="9870" y="11377"/>
                      <a:pt x="9290" y="11195"/>
                    </a:cubicBezTo>
                    <a:cubicBezTo>
                      <a:pt x="8793" y="11016"/>
                      <a:pt x="8256" y="10738"/>
                      <a:pt x="7838" y="10360"/>
                    </a:cubicBezTo>
                    <a:cubicBezTo>
                      <a:pt x="7540" y="10121"/>
                      <a:pt x="7301" y="9803"/>
                      <a:pt x="7162" y="9425"/>
                    </a:cubicBezTo>
                    <a:cubicBezTo>
                      <a:pt x="6943" y="8729"/>
                      <a:pt x="6744" y="8032"/>
                      <a:pt x="6744" y="7316"/>
                    </a:cubicBezTo>
                    <a:cubicBezTo>
                      <a:pt x="6744" y="6461"/>
                      <a:pt x="6744" y="5625"/>
                      <a:pt x="6724" y="4750"/>
                    </a:cubicBezTo>
                    <a:cubicBezTo>
                      <a:pt x="7002" y="4591"/>
                      <a:pt x="7201" y="4472"/>
                      <a:pt x="7400" y="4372"/>
                    </a:cubicBezTo>
                    <a:cubicBezTo>
                      <a:pt x="7898" y="4153"/>
                      <a:pt x="8295" y="3795"/>
                      <a:pt x="8614" y="3377"/>
                    </a:cubicBezTo>
                    <a:cubicBezTo>
                      <a:pt x="8793" y="3159"/>
                      <a:pt x="8952" y="2960"/>
                      <a:pt x="9131" y="2741"/>
                    </a:cubicBezTo>
                    <a:cubicBezTo>
                      <a:pt x="9191" y="2661"/>
                      <a:pt x="9250" y="2602"/>
                      <a:pt x="9350" y="2542"/>
                    </a:cubicBezTo>
                    <a:close/>
                    <a:moveTo>
                      <a:pt x="9549" y="11792"/>
                    </a:moveTo>
                    <a:lnTo>
                      <a:pt x="9549" y="11792"/>
                    </a:lnTo>
                    <a:cubicBezTo>
                      <a:pt x="9947" y="11832"/>
                      <a:pt x="10324" y="11891"/>
                      <a:pt x="10683" y="11911"/>
                    </a:cubicBezTo>
                    <a:cubicBezTo>
                      <a:pt x="11021" y="11931"/>
                      <a:pt x="11379" y="11931"/>
                      <a:pt x="11777" y="11951"/>
                    </a:cubicBezTo>
                    <a:cubicBezTo>
                      <a:pt x="11876" y="12289"/>
                      <a:pt x="11797" y="12647"/>
                      <a:pt x="11816" y="13005"/>
                    </a:cubicBezTo>
                    <a:cubicBezTo>
                      <a:pt x="11816" y="13105"/>
                      <a:pt x="11717" y="13224"/>
                      <a:pt x="11637" y="13304"/>
                    </a:cubicBezTo>
                    <a:cubicBezTo>
                      <a:pt x="11434" y="13507"/>
                      <a:pt x="11180" y="13624"/>
                      <a:pt x="10906" y="13624"/>
                    </a:cubicBezTo>
                    <a:cubicBezTo>
                      <a:pt x="10885" y="13624"/>
                      <a:pt x="10863" y="13624"/>
                      <a:pt x="10842" y="13622"/>
                    </a:cubicBezTo>
                    <a:cubicBezTo>
                      <a:pt x="10384" y="13582"/>
                      <a:pt x="9847" y="13543"/>
                      <a:pt x="9549" y="13025"/>
                    </a:cubicBezTo>
                    <a:cubicBezTo>
                      <a:pt x="9608" y="12647"/>
                      <a:pt x="9429" y="12230"/>
                      <a:pt x="9549" y="11792"/>
                    </a:cubicBezTo>
                    <a:close/>
                    <a:moveTo>
                      <a:pt x="8194" y="12937"/>
                    </a:moveTo>
                    <a:cubicBezTo>
                      <a:pt x="8474" y="12937"/>
                      <a:pt x="8696" y="13024"/>
                      <a:pt x="8932" y="13125"/>
                    </a:cubicBezTo>
                    <a:cubicBezTo>
                      <a:pt x="9210" y="13264"/>
                      <a:pt x="9449" y="13483"/>
                      <a:pt x="9728" y="13622"/>
                    </a:cubicBezTo>
                    <a:cubicBezTo>
                      <a:pt x="10085" y="13832"/>
                      <a:pt x="10524" y="13959"/>
                      <a:pt x="10927" y="13959"/>
                    </a:cubicBezTo>
                    <a:cubicBezTo>
                      <a:pt x="11289" y="13959"/>
                      <a:pt x="11620" y="13857"/>
                      <a:pt x="11836" y="13622"/>
                    </a:cubicBezTo>
                    <a:cubicBezTo>
                      <a:pt x="11876" y="13602"/>
                      <a:pt x="11896" y="13582"/>
                      <a:pt x="11936" y="13543"/>
                    </a:cubicBezTo>
                    <a:cubicBezTo>
                      <a:pt x="12278" y="13278"/>
                      <a:pt x="12498" y="13184"/>
                      <a:pt x="12892" y="13184"/>
                    </a:cubicBezTo>
                    <a:cubicBezTo>
                      <a:pt x="13002" y="13184"/>
                      <a:pt x="13125" y="13191"/>
                      <a:pt x="13269" y="13204"/>
                    </a:cubicBezTo>
                    <a:cubicBezTo>
                      <a:pt x="13189" y="13722"/>
                      <a:pt x="12930" y="14119"/>
                      <a:pt x="12473" y="14338"/>
                    </a:cubicBezTo>
                    <a:cubicBezTo>
                      <a:pt x="12035" y="14537"/>
                      <a:pt x="11598" y="14716"/>
                      <a:pt x="11140" y="14836"/>
                    </a:cubicBezTo>
                    <a:cubicBezTo>
                      <a:pt x="11023" y="14878"/>
                      <a:pt x="10883" y="14898"/>
                      <a:pt x="10744" y="14898"/>
                    </a:cubicBezTo>
                    <a:cubicBezTo>
                      <a:pt x="10624" y="14898"/>
                      <a:pt x="10506" y="14883"/>
                      <a:pt x="10404" y="14856"/>
                    </a:cubicBezTo>
                    <a:cubicBezTo>
                      <a:pt x="9409" y="14637"/>
                      <a:pt x="8634" y="14040"/>
                      <a:pt x="8097" y="13165"/>
                    </a:cubicBezTo>
                    <a:cubicBezTo>
                      <a:pt x="8057" y="13125"/>
                      <a:pt x="8057" y="13065"/>
                      <a:pt x="8037" y="12946"/>
                    </a:cubicBezTo>
                    <a:cubicBezTo>
                      <a:pt x="8092" y="12940"/>
                      <a:pt x="8144" y="12937"/>
                      <a:pt x="8194" y="12937"/>
                    </a:cubicBezTo>
                    <a:close/>
                    <a:moveTo>
                      <a:pt x="7296" y="12879"/>
                    </a:moveTo>
                    <a:cubicBezTo>
                      <a:pt x="7471" y="12879"/>
                      <a:pt x="7582" y="12976"/>
                      <a:pt x="7659" y="13145"/>
                    </a:cubicBezTo>
                    <a:cubicBezTo>
                      <a:pt x="7719" y="13244"/>
                      <a:pt x="7738" y="13383"/>
                      <a:pt x="7818" y="13483"/>
                    </a:cubicBezTo>
                    <a:cubicBezTo>
                      <a:pt x="7917" y="13642"/>
                      <a:pt x="8017" y="13821"/>
                      <a:pt x="8136" y="13940"/>
                    </a:cubicBezTo>
                    <a:cubicBezTo>
                      <a:pt x="8514" y="14299"/>
                      <a:pt x="8892" y="14637"/>
                      <a:pt x="9330" y="14895"/>
                    </a:cubicBezTo>
                    <a:cubicBezTo>
                      <a:pt x="9686" y="15091"/>
                      <a:pt x="10059" y="15240"/>
                      <a:pt x="10476" y="15240"/>
                    </a:cubicBezTo>
                    <a:cubicBezTo>
                      <a:pt x="10524" y="15240"/>
                      <a:pt x="10573" y="15238"/>
                      <a:pt x="10623" y="15233"/>
                    </a:cubicBezTo>
                    <a:cubicBezTo>
                      <a:pt x="10762" y="15233"/>
                      <a:pt x="10921" y="15214"/>
                      <a:pt x="11100" y="15174"/>
                    </a:cubicBezTo>
                    <a:cubicBezTo>
                      <a:pt x="11319" y="15114"/>
                      <a:pt x="11538" y="15015"/>
                      <a:pt x="11777" y="14975"/>
                    </a:cubicBezTo>
                    <a:cubicBezTo>
                      <a:pt x="12592" y="14776"/>
                      <a:pt x="13189" y="14299"/>
                      <a:pt x="13507" y="13523"/>
                    </a:cubicBezTo>
                    <a:cubicBezTo>
                      <a:pt x="13567" y="13423"/>
                      <a:pt x="13587" y="13344"/>
                      <a:pt x="13627" y="13244"/>
                    </a:cubicBezTo>
                    <a:cubicBezTo>
                      <a:pt x="13627" y="13224"/>
                      <a:pt x="13666" y="13224"/>
                      <a:pt x="13686" y="13204"/>
                    </a:cubicBezTo>
                    <a:cubicBezTo>
                      <a:pt x="13865" y="13169"/>
                      <a:pt x="13964" y="13149"/>
                      <a:pt x="14054" y="13149"/>
                    </a:cubicBezTo>
                    <a:cubicBezTo>
                      <a:pt x="14165" y="13149"/>
                      <a:pt x="14263" y="13178"/>
                      <a:pt x="14482" y="13244"/>
                    </a:cubicBezTo>
                    <a:cubicBezTo>
                      <a:pt x="14462" y="13801"/>
                      <a:pt x="14184" y="14219"/>
                      <a:pt x="13786" y="14537"/>
                    </a:cubicBezTo>
                    <a:cubicBezTo>
                      <a:pt x="13030" y="15174"/>
                      <a:pt x="12194" y="15592"/>
                      <a:pt x="11220" y="15810"/>
                    </a:cubicBezTo>
                    <a:cubicBezTo>
                      <a:pt x="11083" y="15845"/>
                      <a:pt x="10944" y="15858"/>
                      <a:pt x="10805" y="15858"/>
                    </a:cubicBezTo>
                    <a:cubicBezTo>
                      <a:pt x="10537" y="15858"/>
                      <a:pt x="10268" y="15810"/>
                      <a:pt x="10006" y="15771"/>
                    </a:cubicBezTo>
                    <a:cubicBezTo>
                      <a:pt x="8992" y="15572"/>
                      <a:pt x="8216" y="14975"/>
                      <a:pt x="7639" y="14139"/>
                    </a:cubicBezTo>
                    <a:cubicBezTo>
                      <a:pt x="7460" y="13921"/>
                      <a:pt x="7341" y="13682"/>
                      <a:pt x="7221" y="13443"/>
                    </a:cubicBezTo>
                    <a:cubicBezTo>
                      <a:pt x="7062" y="13324"/>
                      <a:pt x="7062" y="13145"/>
                      <a:pt x="7122" y="12906"/>
                    </a:cubicBezTo>
                    <a:cubicBezTo>
                      <a:pt x="7186" y="12888"/>
                      <a:pt x="7244" y="12879"/>
                      <a:pt x="7296" y="12879"/>
                    </a:cubicBezTo>
                    <a:close/>
                    <a:moveTo>
                      <a:pt x="6296" y="12875"/>
                    </a:moveTo>
                    <a:cubicBezTo>
                      <a:pt x="6463" y="12875"/>
                      <a:pt x="6544" y="12950"/>
                      <a:pt x="6624" y="13145"/>
                    </a:cubicBezTo>
                    <a:cubicBezTo>
                      <a:pt x="6724" y="13403"/>
                      <a:pt x="6823" y="13682"/>
                      <a:pt x="6943" y="13901"/>
                    </a:cubicBezTo>
                    <a:cubicBezTo>
                      <a:pt x="7380" y="14736"/>
                      <a:pt x="8057" y="15393"/>
                      <a:pt x="8872" y="15910"/>
                    </a:cubicBezTo>
                    <a:cubicBezTo>
                      <a:pt x="9012" y="15989"/>
                      <a:pt x="9131" y="16029"/>
                      <a:pt x="9250" y="16069"/>
                    </a:cubicBezTo>
                    <a:cubicBezTo>
                      <a:pt x="9529" y="16129"/>
                      <a:pt x="9827" y="16208"/>
                      <a:pt x="10106" y="16268"/>
                    </a:cubicBezTo>
                    <a:cubicBezTo>
                      <a:pt x="10304" y="16308"/>
                      <a:pt x="10499" y="16326"/>
                      <a:pt x="10692" y="16326"/>
                    </a:cubicBezTo>
                    <a:cubicBezTo>
                      <a:pt x="11176" y="16326"/>
                      <a:pt x="11645" y="16208"/>
                      <a:pt x="12115" y="16009"/>
                    </a:cubicBezTo>
                    <a:cubicBezTo>
                      <a:pt x="12493" y="15830"/>
                      <a:pt x="12831" y="15631"/>
                      <a:pt x="13209" y="15432"/>
                    </a:cubicBezTo>
                    <a:cubicBezTo>
                      <a:pt x="13925" y="15035"/>
                      <a:pt x="14422" y="14438"/>
                      <a:pt x="14721" y="13702"/>
                    </a:cubicBezTo>
                    <a:cubicBezTo>
                      <a:pt x="14849" y="13413"/>
                      <a:pt x="14900" y="13331"/>
                      <a:pt x="15113" y="13331"/>
                    </a:cubicBezTo>
                    <a:cubicBezTo>
                      <a:pt x="15164" y="13331"/>
                      <a:pt x="15224" y="13336"/>
                      <a:pt x="15298" y="13344"/>
                    </a:cubicBezTo>
                    <a:cubicBezTo>
                      <a:pt x="15616" y="13403"/>
                      <a:pt x="15974" y="13443"/>
                      <a:pt x="16272" y="13543"/>
                    </a:cubicBezTo>
                    <a:cubicBezTo>
                      <a:pt x="16670" y="13682"/>
                      <a:pt x="17088" y="13841"/>
                      <a:pt x="17466" y="14020"/>
                    </a:cubicBezTo>
                    <a:cubicBezTo>
                      <a:pt x="18500" y="14537"/>
                      <a:pt x="19177" y="15373"/>
                      <a:pt x="19455" y="16507"/>
                    </a:cubicBezTo>
                    <a:cubicBezTo>
                      <a:pt x="19674" y="17521"/>
                      <a:pt x="19853" y="18556"/>
                      <a:pt x="19853" y="19590"/>
                    </a:cubicBezTo>
                    <a:cubicBezTo>
                      <a:pt x="19793" y="20445"/>
                      <a:pt x="19793" y="21301"/>
                      <a:pt x="19734" y="22176"/>
                    </a:cubicBezTo>
                    <a:cubicBezTo>
                      <a:pt x="19694" y="22494"/>
                      <a:pt x="19634" y="22852"/>
                      <a:pt x="19555" y="23171"/>
                    </a:cubicBezTo>
                    <a:cubicBezTo>
                      <a:pt x="19495" y="23389"/>
                      <a:pt x="19356" y="23529"/>
                      <a:pt x="19137" y="23529"/>
                    </a:cubicBezTo>
                    <a:cubicBezTo>
                      <a:pt x="19097" y="23529"/>
                      <a:pt x="19049" y="23538"/>
                      <a:pt x="19009" y="23538"/>
                    </a:cubicBezTo>
                    <a:cubicBezTo>
                      <a:pt x="18989" y="23538"/>
                      <a:pt x="18971" y="23535"/>
                      <a:pt x="18958" y="23529"/>
                    </a:cubicBezTo>
                    <a:cubicBezTo>
                      <a:pt x="18812" y="23514"/>
                      <a:pt x="18668" y="23508"/>
                      <a:pt x="18524" y="23508"/>
                    </a:cubicBezTo>
                    <a:cubicBezTo>
                      <a:pt x="18078" y="23508"/>
                      <a:pt x="17639" y="23568"/>
                      <a:pt x="17187" y="23628"/>
                    </a:cubicBezTo>
                    <a:cubicBezTo>
                      <a:pt x="17171" y="23631"/>
                      <a:pt x="17153" y="23632"/>
                      <a:pt x="17135" y="23632"/>
                    </a:cubicBezTo>
                    <a:cubicBezTo>
                      <a:pt x="17024" y="23632"/>
                      <a:pt x="16887" y="23586"/>
                      <a:pt x="16750" y="23569"/>
                    </a:cubicBezTo>
                    <a:cubicBezTo>
                      <a:pt x="16710" y="23191"/>
                      <a:pt x="16690" y="22872"/>
                      <a:pt x="16670" y="22574"/>
                    </a:cubicBezTo>
                    <a:cubicBezTo>
                      <a:pt x="16650" y="21878"/>
                      <a:pt x="16650" y="21201"/>
                      <a:pt x="16611" y="20505"/>
                    </a:cubicBezTo>
                    <a:lnTo>
                      <a:pt x="16611" y="20386"/>
                    </a:lnTo>
                    <a:cubicBezTo>
                      <a:pt x="16611" y="20266"/>
                      <a:pt x="16591" y="20147"/>
                      <a:pt x="16451" y="20107"/>
                    </a:cubicBezTo>
                    <a:cubicBezTo>
                      <a:pt x="16442" y="20106"/>
                      <a:pt x="16433" y="20106"/>
                      <a:pt x="16425" y="20106"/>
                    </a:cubicBezTo>
                    <a:cubicBezTo>
                      <a:pt x="16279" y="20106"/>
                      <a:pt x="16173" y="20256"/>
                      <a:pt x="16173" y="20406"/>
                    </a:cubicBezTo>
                    <a:cubicBezTo>
                      <a:pt x="16173" y="21102"/>
                      <a:pt x="16193" y="21838"/>
                      <a:pt x="16193" y="22534"/>
                    </a:cubicBezTo>
                    <a:cubicBezTo>
                      <a:pt x="16193" y="22852"/>
                      <a:pt x="16153" y="23191"/>
                      <a:pt x="16153" y="23529"/>
                    </a:cubicBezTo>
                    <a:cubicBezTo>
                      <a:pt x="15715" y="23628"/>
                      <a:pt x="15357" y="23628"/>
                      <a:pt x="14959" y="23648"/>
                    </a:cubicBezTo>
                    <a:cubicBezTo>
                      <a:pt x="14512" y="23648"/>
                      <a:pt x="14054" y="23643"/>
                      <a:pt x="13597" y="23643"/>
                    </a:cubicBezTo>
                    <a:cubicBezTo>
                      <a:pt x="13139" y="23643"/>
                      <a:pt x="12682" y="23648"/>
                      <a:pt x="12234" y="23668"/>
                    </a:cubicBezTo>
                    <a:cubicBezTo>
                      <a:pt x="11950" y="23686"/>
                      <a:pt x="11664" y="23693"/>
                      <a:pt x="11378" y="23693"/>
                    </a:cubicBezTo>
                    <a:cubicBezTo>
                      <a:pt x="10723" y="23693"/>
                      <a:pt x="10066" y="23656"/>
                      <a:pt x="9429" y="23628"/>
                    </a:cubicBezTo>
                    <a:cubicBezTo>
                      <a:pt x="9171" y="23609"/>
                      <a:pt x="8912" y="23602"/>
                      <a:pt x="8653" y="23602"/>
                    </a:cubicBezTo>
                    <a:cubicBezTo>
                      <a:pt x="8095" y="23602"/>
                      <a:pt x="7533" y="23635"/>
                      <a:pt x="6963" y="23648"/>
                    </a:cubicBezTo>
                    <a:lnTo>
                      <a:pt x="4934" y="23648"/>
                    </a:lnTo>
                    <a:cubicBezTo>
                      <a:pt x="4536" y="23648"/>
                      <a:pt x="4456" y="23529"/>
                      <a:pt x="4456" y="23151"/>
                    </a:cubicBezTo>
                    <a:lnTo>
                      <a:pt x="4456" y="20803"/>
                    </a:lnTo>
                    <a:cubicBezTo>
                      <a:pt x="4456" y="20704"/>
                      <a:pt x="4436" y="20605"/>
                      <a:pt x="4396" y="20545"/>
                    </a:cubicBezTo>
                    <a:cubicBezTo>
                      <a:pt x="4396" y="20505"/>
                      <a:pt x="4377" y="20505"/>
                      <a:pt x="4357" y="20505"/>
                    </a:cubicBezTo>
                    <a:cubicBezTo>
                      <a:pt x="4337" y="20505"/>
                      <a:pt x="4257" y="20505"/>
                      <a:pt x="4257" y="20545"/>
                    </a:cubicBezTo>
                    <a:cubicBezTo>
                      <a:pt x="4237" y="20605"/>
                      <a:pt x="4198" y="20684"/>
                      <a:pt x="4198" y="20764"/>
                    </a:cubicBezTo>
                    <a:cubicBezTo>
                      <a:pt x="4198" y="21341"/>
                      <a:pt x="4198" y="21898"/>
                      <a:pt x="4237" y="22474"/>
                    </a:cubicBezTo>
                    <a:cubicBezTo>
                      <a:pt x="4237" y="22852"/>
                      <a:pt x="4257" y="23230"/>
                      <a:pt x="4138" y="23569"/>
                    </a:cubicBezTo>
                    <a:cubicBezTo>
                      <a:pt x="3899" y="23728"/>
                      <a:pt x="3680" y="23728"/>
                      <a:pt x="3442" y="23728"/>
                    </a:cubicBezTo>
                    <a:cubicBezTo>
                      <a:pt x="3171" y="23728"/>
                      <a:pt x="2926" y="23753"/>
                      <a:pt x="2676" y="23753"/>
                    </a:cubicBezTo>
                    <a:cubicBezTo>
                      <a:pt x="2613" y="23753"/>
                      <a:pt x="2550" y="23752"/>
                      <a:pt x="2487" y="23748"/>
                    </a:cubicBezTo>
                    <a:cubicBezTo>
                      <a:pt x="1989" y="23748"/>
                      <a:pt x="1472" y="23728"/>
                      <a:pt x="975" y="23688"/>
                    </a:cubicBezTo>
                    <a:cubicBezTo>
                      <a:pt x="796" y="23688"/>
                      <a:pt x="696" y="23588"/>
                      <a:pt x="597" y="23449"/>
                    </a:cubicBezTo>
                    <a:cubicBezTo>
                      <a:pt x="458" y="23191"/>
                      <a:pt x="378" y="22952"/>
                      <a:pt x="358" y="22673"/>
                    </a:cubicBezTo>
                    <a:cubicBezTo>
                      <a:pt x="318" y="22077"/>
                      <a:pt x="279" y="21500"/>
                      <a:pt x="299" y="20903"/>
                    </a:cubicBezTo>
                    <a:cubicBezTo>
                      <a:pt x="318" y="19809"/>
                      <a:pt x="458" y="18715"/>
                      <a:pt x="677" y="17660"/>
                    </a:cubicBezTo>
                    <a:cubicBezTo>
                      <a:pt x="776" y="17183"/>
                      <a:pt x="895" y="16725"/>
                      <a:pt x="1114" y="16308"/>
                    </a:cubicBezTo>
                    <a:cubicBezTo>
                      <a:pt x="1373" y="15830"/>
                      <a:pt x="1611" y="15373"/>
                      <a:pt x="1910" y="14935"/>
                    </a:cubicBezTo>
                    <a:cubicBezTo>
                      <a:pt x="2507" y="14100"/>
                      <a:pt x="3342" y="13543"/>
                      <a:pt x="4337" y="13244"/>
                    </a:cubicBezTo>
                    <a:cubicBezTo>
                      <a:pt x="4934" y="13045"/>
                      <a:pt x="5550" y="12946"/>
                      <a:pt x="6167" y="12886"/>
                    </a:cubicBezTo>
                    <a:cubicBezTo>
                      <a:pt x="6215" y="12879"/>
                      <a:pt x="6258" y="12875"/>
                      <a:pt x="6296" y="12875"/>
                    </a:cubicBezTo>
                    <a:close/>
                    <a:moveTo>
                      <a:pt x="11407" y="0"/>
                    </a:moveTo>
                    <a:cubicBezTo>
                      <a:pt x="10998" y="0"/>
                      <a:pt x="10589" y="72"/>
                      <a:pt x="10185" y="254"/>
                    </a:cubicBezTo>
                    <a:cubicBezTo>
                      <a:pt x="10087" y="289"/>
                      <a:pt x="9997" y="304"/>
                      <a:pt x="9909" y="304"/>
                    </a:cubicBezTo>
                    <a:cubicBezTo>
                      <a:pt x="9746" y="304"/>
                      <a:pt x="9590" y="252"/>
                      <a:pt x="9409" y="175"/>
                    </a:cubicBezTo>
                    <a:cubicBezTo>
                      <a:pt x="9142" y="56"/>
                      <a:pt x="8881" y="1"/>
                      <a:pt x="8633" y="1"/>
                    </a:cubicBezTo>
                    <a:cubicBezTo>
                      <a:pt x="8050" y="1"/>
                      <a:pt x="7532" y="303"/>
                      <a:pt x="7142" y="791"/>
                    </a:cubicBezTo>
                    <a:cubicBezTo>
                      <a:pt x="6843" y="1169"/>
                      <a:pt x="6644" y="1587"/>
                      <a:pt x="6426" y="2005"/>
                    </a:cubicBezTo>
                    <a:cubicBezTo>
                      <a:pt x="6127" y="2602"/>
                      <a:pt x="5948" y="3258"/>
                      <a:pt x="5928" y="3934"/>
                    </a:cubicBezTo>
                    <a:cubicBezTo>
                      <a:pt x="5928" y="4253"/>
                      <a:pt x="5948" y="4571"/>
                      <a:pt x="5869" y="4889"/>
                    </a:cubicBezTo>
                    <a:cubicBezTo>
                      <a:pt x="5869" y="4929"/>
                      <a:pt x="5928" y="4969"/>
                      <a:pt x="5948" y="4989"/>
                    </a:cubicBezTo>
                    <a:cubicBezTo>
                      <a:pt x="6048" y="4989"/>
                      <a:pt x="6167" y="4969"/>
                      <a:pt x="6326" y="4969"/>
                    </a:cubicBezTo>
                    <a:cubicBezTo>
                      <a:pt x="6426" y="5227"/>
                      <a:pt x="6465" y="5426"/>
                      <a:pt x="6366" y="5625"/>
                    </a:cubicBezTo>
                    <a:cubicBezTo>
                      <a:pt x="6246" y="5665"/>
                      <a:pt x="6127" y="5685"/>
                      <a:pt x="6008" y="5725"/>
                    </a:cubicBezTo>
                    <a:cubicBezTo>
                      <a:pt x="5709" y="5745"/>
                      <a:pt x="5510" y="5944"/>
                      <a:pt x="5351" y="6182"/>
                    </a:cubicBezTo>
                    <a:cubicBezTo>
                      <a:pt x="5073" y="6620"/>
                      <a:pt x="5172" y="7217"/>
                      <a:pt x="5570" y="7515"/>
                    </a:cubicBezTo>
                    <a:cubicBezTo>
                      <a:pt x="5849" y="7714"/>
                      <a:pt x="6167" y="7873"/>
                      <a:pt x="6525" y="8112"/>
                    </a:cubicBezTo>
                    <a:cubicBezTo>
                      <a:pt x="6565" y="8351"/>
                      <a:pt x="6644" y="8669"/>
                      <a:pt x="6724" y="9007"/>
                    </a:cubicBezTo>
                    <a:cubicBezTo>
                      <a:pt x="6903" y="9664"/>
                      <a:pt x="7102" y="10320"/>
                      <a:pt x="7719" y="10738"/>
                    </a:cubicBezTo>
                    <a:cubicBezTo>
                      <a:pt x="8057" y="10996"/>
                      <a:pt x="8395" y="11295"/>
                      <a:pt x="8813" y="11434"/>
                    </a:cubicBezTo>
                    <a:cubicBezTo>
                      <a:pt x="9111" y="11533"/>
                      <a:pt x="9210" y="11732"/>
                      <a:pt x="9210" y="12011"/>
                    </a:cubicBezTo>
                    <a:cubicBezTo>
                      <a:pt x="9210" y="12210"/>
                      <a:pt x="9250" y="12429"/>
                      <a:pt x="9131" y="12628"/>
                    </a:cubicBezTo>
                    <a:cubicBezTo>
                      <a:pt x="9076" y="12641"/>
                      <a:pt x="9040" y="12664"/>
                      <a:pt x="9003" y="12664"/>
                    </a:cubicBezTo>
                    <a:cubicBezTo>
                      <a:pt x="8987" y="12664"/>
                      <a:pt x="8970" y="12660"/>
                      <a:pt x="8952" y="12647"/>
                    </a:cubicBezTo>
                    <a:cubicBezTo>
                      <a:pt x="8256" y="12608"/>
                      <a:pt x="7599" y="12528"/>
                      <a:pt x="6903" y="12488"/>
                    </a:cubicBezTo>
                    <a:cubicBezTo>
                      <a:pt x="6769" y="12470"/>
                      <a:pt x="6635" y="12461"/>
                      <a:pt x="6502" y="12461"/>
                    </a:cubicBezTo>
                    <a:cubicBezTo>
                      <a:pt x="6340" y="12461"/>
                      <a:pt x="6181" y="12475"/>
                      <a:pt x="6028" y="12508"/>
                    </a:cubicBezTo>
                    <a:cubicBezTo>
                      <a:pt x="5351" y="12628"/>
                      <a:pt x="4675" y="12787"/>
                      <a:pt x="4038" y="13005"/>
                    </a:cubicBezTo>
                    <a:cubicBezTo>
                      <a:pt x="3123" y="13304"/>
                      <a:pt x="2387" y="13881"/>
                      <a:pt x="1850" y="14617"/>
                    </a:cubicBezTo>
                    <a:cubicBezTo>
                      <a:pt x="1333" y="15313"/>
                      <a:pt x="875" y="16089"/>
                      <a:pt x="637" y="16964"/>
                    </a:cubicBezTo>
                    <a:cubicBezTo>
                      <a:pt x="557" y="17183"/>
                      <a:pt x="537" y="17422"/>
                      <a:pt x="458" y="17621"/>
                    </a:cubicBezTo>
                    <a:cubicBezTo>
                      <a:pt x="299" y="18058"/>
                      <a:pt x="259" y="18476"/>
                      <a:pt x="239" y="18894"/>
                    </a:cubicBezTo>
                    <a:cubicBezTo>
                      <a:pt x="239" y="19113"/>
                      <a:pt x="179" y="19311"/>
                      <a:pt x="159" y="19550"/>
                    </a:cubicBezTo>
                    <a:cubicBezTo>
                      <a:pt x="80" y="20107"/>
                      <a:pt x="0" y="20664"/>
                      <a:pt x="60" y="21241"/>
                    </a:cubicBezTo>
                    <a:cubicBezTo>
                      <a:pt x="100" y="21937"/>
                      <a:pt x="179" y="22634"/>
                      <a:pt x="259" y="23330"/>
                    </a:cubicBezTo>
                    <a:cubicBezTo>
                      <a:pt x="299" y="23767"/>
                      <a:pt x="517" y="23966"/>
                      <a:pt x="995" y="23966"/>
                    </a:cubicBezTo>
                    <a:cubicBezTo>
                      <a:pt x="1154" y="23966"/>
                      <a:pt x="1313" y="23941"/>
                      <a:pt x="1462" y="23941"/>
                    </a:cubicBezTo>
                    <a:cubicBezTo>
                      <a:pt x="1499" y="23941"/>
                      <a:pt x="1536" y="23943"/>
                      <a:pt x="1572" y="23946"/>
                    </a:cubicBezTo>
                    <a:cubicBezTo>
                      <a:pt x="1828" y="23970"/>
                      <a:pt x="2091" y="23979"/>
                      <a:pt x="2357" y="23979"/>
                    </a:cubicBezTo>
                    <a:cubicBezTo>
                      <a:pt x="2545" y="23979"/>
                      <a:pt x="2735" y="23975"/>
                      <a:pt x="2924" y="23966"/>
                    </a:cubicBezTo>
                    <a:cubicBezTo>
                      <a:pt x="3382" y="23946"/>
                      <a:pt x="3859" y="23946"/>
                      <a:pt x="4337" y="23927"/>
                    </a:cubicBezTo>
                    <a:cubicBezTo>
                      <a:pt x="4774" y="23887"/>
                      <a:pt x="5232" y="23887"/>
                      <a:pt x="5670" y="23887"/>
                    </a:cubicBezTo>
                    <a:cubicBezTo>
                      <a:pt x="6426" y="23887"/>
                      <a:pt x="7162" y="23867"/>
                      <a:pt x="7917" y="23867"/>
                    </a:cubicBezTo>
                    <a:lnTo>
                      <a:pt x="8614" y="23867"/>
                    </a:lnTo>
                    <a:cubicBezTo>
                      <a:pt x="9545" y="23884"/>
                      <a:pt x="10476" y="23956"/>
                      <a:pt x="11419" y="23956"/>
                    </a:cubicBezTo>
                    <a:cubicBezTo>
                      <a:pt x="11604" y="23956"/>
                      <a:pt x="11790" y="23953"/>
                      <a:pt x="11976" y="23946"/>
                    </a:cubicBezTo>
                    <a:cubicBezTo>
                      <a:pt x="12722" y="23907"/>
                      <a:pt x="13468" y="23892"/>
                      <a:pt x="14214" y="23892"/>
                    </a:cubicBezTo>
                    <a:cubicBezTo>
                      <a:pt x="14959" y="23892"/>
                      <a:pt x="15705" y="23907"/>
                      <a:pt x="16451" y="23927"/>
                    </a:cubicBezTo>
                    <a:cubicBezTo>
                      <a:pt x="16497" y="23928"/>
                      <a:pt x="16542" y="23928"/>
                      <a:pt x="16588" y="23928"/>
                    </a:cubicBezTo>
                    <a:cubicBezTo>
                      <a:pt x="17275" y="23928"/>
                      <a:pt x="17962" y="23815"/>
                      <a:pt x="18661" y="23815"/>
                    </a:cubicBezTo>
                    <a:cubicBezTo>
                      <a:pt x="18786" y="23815"/>
                      <a:pt x="18911" y="23819"/>
                      <a:pt x="19037" y="23827"/>
                    </a:cubicBezTo>
                    <a:cubicBezTo>
                      <a:pt x="19088" y="23830"/>
                      <a:pt x="19135" y="23832"/>
                      <a:pt x="19179" y="23832"/>
                    </a:cubicBezTo>
                    <a:cubicBezTo>
                      <a:pt x="19683" y="23832"/>
                      <a:pt x="19843" y="23620"/>
                      <a:pt x="19953" y="23071"/>
                    </a:cubicBezTo>
                    <a:cubicBezTo>
                      <a:pt x="19953" y="23031"/>
                      <a:pt x="19953" y="22992"/>
                      <a:pt x="19972" y="22952"/>
                    </a:cubicBezTo>
                    <a:cubicBezTo>
                      <a:pt x="20052" y="21957"/>
                      <a:pt x="20151" y="20903"/>
                      <a:pt x="20132" y="19868"/>
                    </a:cubicBezTo>
                    <a:cubicBezTo>
                      <a:pt x="20092" y="19073"/>
                      <a:pt x="20132" y="18257"/>
                      <a:pt x="19972" y="17461"/>
                    </a:cubicBezTo>
                    <a:cubicBezTo>
                      <a:pt x="19933" y="17163"/>
                      <a:pt x="19873" y="16885"/>
                      <a:pt x="19833" y="16586"/>
                    </a:cubicBezTo>
                    <a:cubicBezTo>
                      <a:pt x="19594" y="15393"/>
                      <a:pt x="18998" y="14418"/>
                      <a:pt x="17943" y="13801"/>
                    </a:cubicBezTo>
                    <a:cubicBezTo>
                      <a:pt x="17486" y="13543"/>
                      <a:pt x="17008" y="13344"/>
                      <a:pt x="16551" y="13185"/>
                    </a:cubicBezTo>
                    <a:cubicBezTo>
                      <a:pt x="16193" y="13045"/>
                      <a:pt x="15815" y="12926"/>
                      <a:pt x="15477" y="12906"/>
                    </a:cubicBezTo>
                    <a:cubicBezTo>
                      <a:pt x="14772" y="12843"/>
                      <a:pt x="14068" y="12768"/>
                      <a:pt x="13354" y="12768"/>
                    </a:cubicBezTo>
                    <a:cubicBezTo>
                      <a:pt x="13160" y="12768"/>
                      <a:pt x="12966" y="12774"/>
                      <a:pt x="12771" y="12787"/>
                    </a:cubicBezTo>
                    <a:cubicBezTo>
                      <a:pt x="12632" y="12787"/>
                      <a:pt x="12493" y="12787"/>
                      <a:pt x="12334" y="12747"/>
                    </a:cubicBezTo>
                    <a:cubicBezTo>
                      <a:pt x="12234" y="12429"/>
                      <a:pt x="12095" y="12130"/>
                      <a:pt x="12294" y="11832"/>
                    </a:cubicBezTo>
                    <a:cubicBezTo>
                      <a:pt x="12513" y="11792"/>
                      <a:pt x="12712" y="11752"/>
                      <a:pt x="12911" y="11693"/>
                    </a:cubicBezTo>
                    <a:cubicBezTo>
                      <a:pt x="13388" y="11533"/>
                      <a:pt x="13786" y="11315"/>
                      <a:pt x="14084" y="10857"/>
                    </a:cubicBezTo>
                    <a:cubicBezTo>
                      <a:pt x="14283" y="10559"/>
                      <a:pt x="14402" y="10240"/>
                      <a:pt x="14462" y="9902"/>
                    </a:cubicBezTo>
                    <a:cubicBezTo>
                      <a:pt x="14502" y="9305"/>
                      <a:pt x="14562" y="8669"/>
                      <a:pt x="14601" y="8072"/>
                    </a:cubicBezTo>
                    <a:cubicBezTo>
                      <a:pt x="14621" y="7833"/>
                      <a:pt x="14701" y="7634"/>
                      <a:pt x="14979" y="7535"/>
                    </a:cubicBezTo>
                    <a:cubicBezTo>
                      <a:pt x="15198" y="7436"/>
                      <a:pt x="15397" y="7316"/>
                      <a:pt x="15576" y="7157"/>
                    </a:cubicBezTo>
                    <a:cubicBezTo>
                      <a:pt x="15894" y="6859"/>
                      <a:pt x="15994" y="6461"/>
                      <a:pt x="15875" y="6043"/>
                    </a:cubicBezTo>
                    <a:cubicBezTo>
                      <a:pt x="15775" y="5745"/>
                      <a:pt x="15576" y="5546"/>
                      <a:pt x="15258" y="5486"/>
                    </a:cubicBezTo>
                    <a:cubicBezTo>
                      <a:pt x="15119" y="5466"/>
                      <a:pt x="14979" y="5466"/>
                      <a:pt x="14860" y="5446"/>
                    </a:cubicBezTo>
                    <a:cubicBezTo>
                      <a:pt x="14721" y="5048"/>
                      <a:pt x="14721" y="4989"/>
                      <a:pt x="14721" y="4670"/>
                    </a:cubicBezTo>
                    <a:cubicBezTo>
                      <a:pt x="14721" y="4452"/>
                      <a:pt x="14800" y="4292"/>
                      <a:pt x="15019" y="4193"/>
                    </a:cubicBezTo>
                    <a:cubicBezTo>
                      <a:pt x="15198" y="4133"/>
                      <a:pt x="15377" y="4034"/>
                      <a:pt x="15556" y="3934"/>
                    </a:cubicBezTo>
                    <a:cubicBezTo>
                      <a:pt x="15974" y="3676"/>
                      <a:pt x="16213" y="3278"/>
                      <a:pt x="16451" y="2860"/>
                    </a:cubicBezTo>
                    <a:cubicBezTo>
                      <a:pt x="16491" y="2781"/>
                      <a:pt x="16471" y="2681"/>
                      <a:pt x="16471" y="2582"/>
                    </a:cubicBezTo>
                    <a:cubicBezTo>
                      <a:pt x="16372" y="2562"/>
                      <a:pt x="16292" y="2542"/>
                      <a:pt x="16213" y="2542"/>
                    </a:cubicBezTo>
                    <a:cubicBezTo>
                      <a:pt x="15775" y="2502"/>
                      <a:pt x="15417" y="2303"/>
                      <a:pt x="15119" y="2005"/>
                    </a:cubicBezTo>
                    <a:cubicBezTo>
                      <a:pt x="14920" y="1806"/>
                      <a:pt x="14701" y="1587"/>
                      <a:pt x="14522" y="1368"/>
                    </a:cubicBezTo>
                    <a:cubicBezTo>
                      <a:pt x="14025" y="811"/>
                      <a:pt x="13428" y="394"/>
                      <a:pt x="12712" y="195"/>
                    </a:cubicBezTo>
                    <a:cubicBezTo>
                      <a:pt x="12280" y="82"/>
                      <a:pt x="11843" y="0"/>
                      <a:pt x="1140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35;p19">
                <a:extLst>
                  <a:ext uri="{FF2B5EF4-FFF2-40B4-BE49-F238E27FC236}">
                    <a16:creationId xmlns:a16="http://schemas.microsoft.com/office/drawing/2014/main" id="{E0BF1C53-B6B6-0A4E-951B-5C48F46358AD}"/>
                  </a:ext>
                </a:extLst>
              </p:cNvPr>
              <p:cNvSpPr/>
              <p:nvPr/>
            </p:nvSpPr>
            <p:spPr>
              <a:xfrm>
                <a:off x="4494465" y="2333868"/>
                <a:ext cx="204213" cy="7263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1258" extrusionOk="0">
                    <a:moveTo>
                      <a:pt x="3402" y="0"/>
                    </a:moveTo>
                    <a:cubicBezTo>
                      <a:pt x="3303" y="140"/>
                      <a:pt x="3263" y="199"/>
                      <a:pt x="3144" y="259"/>
                    </a:cubicBezTo>
                    <a:cubicBezTo>
                      <a:pt x="2860" y="580"/>
                      <a:pt x="2541" y="758"/>
                      <a:pt x="2101" y="758"/>
                    </a:cubicBezTo>
                    <a:cubicBezTo>
                      <a:pt x="2077" y="758"/>
                      <a:pt x="2054" y="757"/>
                      <a:pt x="2030" y="756"/>
                    </a:cubicBezTo>
                    <a:cubicBezTo>
                      <a:pt x="1453" y="736"/>
                      <a:pt x="916" y="597"/>
                      <a:pt x="458" y="199"/>
                    </a:cubicBezTo>
                    <a:cubicBezTo>
                      <a:pt x="398" y="159"/>
                      <a:pt x="319" y="100"/>
                      <a:pt x="219" y="80"/>
                    </a:cubicBezTo>
                    <a:cubicBezTo>
                      <a:pt x="205" y="76"/>
                      <a:pt x="191" y="75"/>
                      <a:pt x="177" y="75"/>
                    </a:cubicBezTo>
                    <a:cubicBezTo>
                      <a:pt x="113" y="75"/>
                      <a:pt x="53" y="110"/>
                      <a:pt x="20" y="159"/>
                    </a:cubicBezTo>
                    <a:cubicBezTo>
                      <a:pt x="1" y="199"/>
                      <a:pt x="1" y="279"/>
                      <a:pt x="20" y="339"/>
                    </a:cubicBezTo>
                    <a:cubicBezTo>
                      <a:pt x="40" y="398"/>
                      <a:pt x="60" y="438"/>
                      <a:pt x="120" y="478"/>
                    </a:cubicBezTo>
                    <a:cubicBezTo>
                      <a:pt x="617" y="995"/>
                      <a:pt x="1234" y="1174"/>
                      <a:pt x="1910" y="1254"/>
                    </a:cubicBezTo>
                    <a:cubicBezTo>
                      <a:pt x="1946" y="1256"/>
                      <a:pt x="1982" y="1257"/>
                      <a:pt x="2016" y="1257"/>
                    </a:cubicBezTo>
                    <a:cubicBezTo>
                      <a:pt x="2557" y="1257"/>
                      <a:pt x="2948" y="973"/>
                      <a:pt x="3303" y="637"/>
                    </a:cubicBezTo>
                    <a:cubicBezTo>
                      <a:pt x="3462" y="478"/>
                      <a:pt x="3522" y="299"/>
                      <a:pt x="3402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36;p19">
                <a:extLst>
                  <a:ext uri="{FF2B5EF4-FFF2-40B4-BE49-F238E27FC236}">
                    <a16:creationId xmlns:a16="http://schemas.microsoft.com/office/drawing/2014/main" id="{C959BAF5-3246-CA46-9FB7-8B53499FA979}"/>
                  </a:ext>
                </a:extLst>
              </p:cNvPr>
              <p:cNvSpPr/>
              <p:nvPr/>
            </p:nvSpPr>
            <p:spPr>
              <a:xfrm>
                <a:off x="4640913" y="2130574"/>
                <a:ext cx="103906" cy="4139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717" extrusionOk="0">
                    <a:moveTo>
                      <a:pt x="653" y="1"/>
                    </a:moveTo>
                    <a:cubicBezTo>
                      <a:pt x="517" y="1"/>
                      <a:pt x="379" y="14"/>
                      <a:pt x="240" y="40"/>
                    </a:cubicBezTo>
                    <a:cubicBezTo>
                      <a:pt x="160" y="40"/>
                      <a:pt x="140" y="179"/>
                      <a:pt x="1" y="319"/>
                    </a:cubicBezTo>
                    <a:cubicBezTo>
                      <a:pt x="598" y="319"/>
                      <a:pt x="1135" y="398"/>
                      <a:pt x="1592" y="716"/>
                    </a:cubicBezTo>
                    <a:cubicBezTo>
                      <a:pt x="1672" y="597"/>
                      <a:pt x="1732" y="498"/>
                      <a:pt x="1791" y="378"/>
                    </a:cubicBezTo>
                    <a:cubicBezTo>
                      <a:pt x="1423" y="113"/>
                      <a:pt x="1043" y="1"/>
                      <a:pt x="653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37;p19">
                <a:extLst>
                  <a:ext uri="{FF2B5EF4-FFF2-40B4-BE49-F238E27FC236}">
                    <a16:creationId xmlns:a16="http://schemas.microsoft.com/office/drawing/2014/main" id="{8D01B296-5F1E-4946-9CA7-BC11CD3C4EBA}"/>
                  </a:ext>
                </a:extLst>
              </p:cNvPr>
              <p:cNvSpPr/>
              <p:nvPr/>
            </p:nvSpPr>
            <p:spPr>
              <a:xfrm>
                <a:off x="4580962" y="2217873"/>
                <a:ext cx="25455" cy="8504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73" extrusionOk="0">
                    <a:moveTo>
                      <a:pt x="100" y="0"/>
                    </a:moveTo>
                    <a:cubicBezTo>
                      <a:pt x="1" y="478"/>
                      <a:pt x="20" y="875"/>
                      <a:pt x="100" y="1293"/>
                    </a:cubicBezTo>
                    <a:cubicBezTo>
                      <a:pt x="100" y="1353"/>
                      <a:pt x="180" y="1393"/>
                      <a:pt x="239" y="1472"/>
                    </a:cubicBezTo>
                    <a:cubicBezTo>
                      <a:pt x="378" y="1313"/>
                      <a:pt x="438" y="1194"/>
                      <a:pt x="418" y="1015"/>
                    </a:cubicBezTo>
                    <a:cubicBezTo>
                      <a:pt x="378" y="796"/>
                      <a:pt x="398" y="597"/>
                      <a:pt x="378" y="378"/>
                    </a:cubicBezTo>
                    <a:cubicBezTo>
                      <a:pt x="378" y="299"/>
                      <a:pt x="398" y="199"/>
                      <a:pt x="339" y="159"/>
                    </a:cubicBezTo>
                    <a:cubicBezTo>
                      <a:pt x="299" y="100"/>
                      <a:pt x="219" y="80"/>
                      <a:pt x="10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38;p19">
                <a:extLst>
                  <a:ext uri="{FF2B5EF4-FFF2-40B4-BE49-F238E27FC236}">
                    <a16:creationId xmlns:a16="http://schemas.microsoft.com/office/drawing/2014/main" id="{42EE7DB4-0948-5E4F-BFB8-7C2A9C4CDD8A}"/>
                  </a:ext>
                </a:extLst>
              </p:cNvPr>
              <p:cNvSpPr/>
              <p:nvPr/>
            </p:nvSpPr>
            <p:spPr>
              <a:xfrm>
                <a:off x="4673208" y="2185830"/>
                <a:ext cx="48530" cy="46594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07" extrusionOk="0">
                    <a:moveTo>
                      <a:pt x="264" y="1"/>
                    </a:moveTo>
                    <a:cubicBezTo>
                      <a:pt x="109" y="1"/>
                      <a:pt x="16" y="113"/>
                      <a:pt x="1" y="336"/>
                    </a:cubicBezTo>
                    <a:cubicBezTo>
                      <a:pt x="1" y="356"/>
                      <a:pt x="1" y="436"/>
                      <a:pt x="21" y="535"/>
                    </a:cubicBezTo>
                    <a:cubicBezTo>
                      <a:pt x="61" y="675"/>
                      <a:pt x="160" y="754"/>
                      <a:pt x="299" y="794"/>
                    </a:cubicBezTo>
                    <a:cubicBezTo>
                      <a:pt x="328" y="802"/>
                      <a:pt x="356" y="806"/>
                      <a:pt x="382" y="806"/>
                    </a:cubicBezTo>
                    <a:cubicBezTo>
                      <a:pt x="480" y="806"/>
                      <a:pt x="559" y="749"/>
                      <a:pt x="638" y="655"/>
                    </a:cubicBezTo>
                    <a:cubicBezTo>
                      <a:pt x="836" y="416"/>
                      <a:pt x="777" y="157"/>
                      <a:pt x="439" y="38"/>
                    </a:cubicBezTo>
                    <a:cubicBezTo>
                      <a:pt x="374" y="13"/>
                      <a:pt x="315" y="1"/>
                      <a:pt x="26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39;p19">
                <a:extLst>
                  <a:ext uri="{FF2B5EF4-FFF2-40B4-BE49-F238E27FC236}">
                    <a16:creationId xmlns:a16="http://schemas.microsoft.com/office/drawing/2014/main" id="{F882721F-6289-F045-9C44-5CD698547D14}"/>
                  </a:ext>
                </a:extLst>
              </p:cNvPr>
              <p:cNvSpPr/>
              <p:nvPr/>
            </p:nvSpPr>
            <p:spPr>
              <a:xfrm>
                <a:off x="4450617" y="2122607"/>
                <a:ext cx="83088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457" extrusionOk="0">
                    <a:moveTo>
                      <a:pt x="834" y="0"/>
                    </a:moveTo>
                    <a:cubicBezTo>
                      <a:pt x="556" y="0"/>
                      <a:pt x="314" y="55"/>
                      <a:pt x="80" y="178"/>
                    </a:cubicBezTo>
                    <a:cubicBezTo>
                      <a:pt x="21" y="198"/>
                      <a:pt x="1" y="317"/>
                      <a:pt x="1" y="377"/>
                    </a:cubicBezTo>
                    <a:cubicBezTo>
                      <a:pt x="1" y="397"/>
                      <a:pt x="100" y="457"/>
                      <a:pt x="140" y="457"/>
                    </a:cubicBezTo>
                    <a:cubicBezTo>
                      <a:pt x="350" y="382"/>
                      <a:pt x="561" y="362"/>
                      <a:pt x="776" y="362"/>
                    </a:cubicBezTo>
                    <a:cubicBezTo>
                      <a:pt x="906" y="362"/>
                      <a:pt x="1039" y="370"/>
                      <a:pt x="1174" y="377"/>
                    </a:cubicBezTo>
                    <a:cubicBezTo>
                      <a:pt x="1333" y="377"/>
                      <a:pt x="1433" y="278"/>
                      <a:pt x="1393" y="59"/>
                    </a:cubicBezTo>
                    <a:cubicBezTo>
                      <a:pt x="1189" y="21"/>
                      <a:pt x="1005" y="0"/>
                      <a:pt x="83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40;p19">
                <a:extLst>
                  <a:ext uri="{FF2B5EF4-FFF2-40B4-BE49-F238E27FC236}">
                    <a16:creationId xmlns:a16="http://schemas.microsoft.com/office/drawing/2014/main" id="{FB3B5E36-312D-EC47-A116-F44D3D67AB2F}"/>
                  </a:ext>
                </a:extLst>
              </p:cNvPr>
              <p:cNvSpPr/>
              <p:nvPr/>
            </p:nvSpPr>
            <p:spPr>
              <a:xfrm>
                <a:off x="4465627" y="2186868"/>
                <a:ext cx="47314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17" extrusionOk="0">
                    <a:moveTo>
                      <a:pt x="498" y="0"/>
                    </a:moveTo>
                    <a:cubicBezTo>
                      <a:pt x="279" y="0"/>
                      <a:pt x="40" y="100"/>
                      <a:pt x="20" y="239"/>
                    </a:cubicBezTo>
                    <a:cubicBezTo>
                      <a:pt x="0" y="398"/>
                      <a:pt x="179" y="557"/>
                      <a:pt x="398" y="617"/>
                    </a:cubicBezTo>
                    <a:lnTo>
                      <a:pt x="438" y="617"/>
                    </a:lnTo>
                    <a:cubicBezTo>
                      <a:pt x="617" y="617"/>
                      <a:pt x="816" y="418"/>
                      <a:pt x="816" y="239"/>
                    </a:cubicBezTo>
                    <a:cubicBezTo>
                      <a:pt x="816" y="119"/>
                      <a:pt x="696" y="20"/>
                      <a:pt x="53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41;p19">
                <a:extLst>
                  <a:ext uri="{FF2B5EF4-FFF2-40B4-BE49-F238E27FC236}">
                    <a16:creationId xmlns:a16="http://schemas.microsoft.com/office/drawing/2014/main" id="{4FE3B445-3C6F-774F-AF0C-D055EE40BE2E}"/>
                  </a:ext>
                </a:extLst>
              </p:cNvPr>
              <p:cNvSpPr/>
              <p:nvPr/>
            </p:nvSpPr>
            <p:spPr>
              <a:xfrm>
                <a:off x="4605187" y="1946797"/>
                <a:ext cx="1315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254" extrusionOk="0">
                    <a:moveTo>
                      <a:pt x="80" y="0"/>
                    </a:moveTo>
                    <a:cubicBezTo>
                      <a:pt x="60" y="40"/>
                      <a:pt x="0" y="120"/>
                      <a:pt x="0" y="180"/>
                    </a:cubicBezTo>
                    <a:cubicBezTo>
                      <a:pt x="20" y="239"/>
                      <a:pt x="80" y="319"/>
                      <a:pt x="120" y="378"/>
                    </a:cubicBezTo>
                    <a:cubicBezTo>
                      <a:pt x="677" y="876"/>
                      <a:pt x="1333" y="1075"/>
                      <a:pt x="2009" y="1254"/>
                    </a:cubicBezTo>
                    <a:cubicBezTo>
                      <a:pt x="2049" y="1254"/>
                      <a:pt x="2089" y="1254"/>
                      <a:pt x="2109" y="1234"/>
                    </a:cubicBezTo>
                    <a:cubicBezTo>
                      <a:pt x="2169" y="1214"/>
                      <a:pt x="2208" y="1174"/>
                      <a:pt x="2248" y="1114"/>
                    </a:cubicBezTo>
                    <a:cubicBezTo>
                      <a:pt x="2268" y="1075"/>
                      <a:pt x="2248" y="995"/>
                      <a:pt x="2188" y="935"/>
                    </a:cubicBezTo>
                    <a:cubicBezTo>
                      <a:pt x="2169" y="896"/>
                      <a:pt x="2109" y="856"/>
                      <a:pt x="2069" y="836"/>
                    </a:cubicBezTo>
                    <a:cubicBezTo>
                      <a:pt x="1433" y="697"/>
                      <a:pt x="876" y="438"/>
                      <a:pt x="378" y="80"/>
                    </a:cubicBezTo>
                    <a:cubicBezTo>
                      <a:pt x="338" y="40"/>
                      <a:pt x="279" y="20"/>
                      <a:pt x="21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42;p19">
                <a:extLst>
                  <a:ext uri="{FF2B5EF4-FFF2-40B4-BE49-F238E27FC236}">
                    <a16:creationId xmlns:a16="http://schemas.microsoft.com/office/drawing/2014/main" id="{140765F2-CAB3-F341-B73F-1B59522AD738}"/>
                  </a:ext>
                </a:extLst>
              </p:cNvPr>
              <p:cNvSpPr/>
              <p:nvPr/>
            </p:nvSpPr>
            <p:spPr>
              <a:xfrm>
                <a:off x="4652425" y="2688776"/>
                <a:ext cx="4697" cy="57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100" extrusionOk="0">
                    <a:moveTo>
                      <a:pt x="80" y="0"/>
                    </a:moveTo>
                    <a:lnTo>
                      <a:pt x="1" y="100"/>
                    </a:lnTo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44;p19">
                <a:extLst>
                  <a:ext uri="{FF2B5EF4-FFF2-40B4-BE49-F238E27FC236}">
                    <a16:creationId xmlns:a16="http://schemas.microsoft.com/office/drawing/2014/main" id="{C9FC629F-C44C-DD49-A90F-3BCD32AF880A}"/>
                  </a:ext>
                </a:extLst>
              </p:cNvPr>
              <p:cNvSpPr/>
              <p:nvPr/>
            </p:nvSpPr>
            <p:spPr>
              <a:xfrm>
                <a:off x="4582134" y="3086191"/>
                <a:ext cx="28586" cy="112299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5" extrusionOk="0">
                    <a:moveTo>
                      <a:pt x="219" y="0"/>
                    </a:moveTo>
                    <a:cubicBezTo>
                      <a:pt x="179" y="0"/>
                      <a:pt x="120" y="40"/>
                      <a:pt x="100" y="80"/>
                    </a:cubicBezTo>
                    <a:cubicBezTo>
                      <a:pt x="80" y="159"/>
                      <a:pt x="80" y="239"/>
                      <a:pt x="80" y="298"/>
                    </a:cubicBezTo>
                    <a:cubicBezTo>
                      <a:pt x="120" y="756"/>
                      <a:pt x="160" y="1174"/>
                      <a:pt x="60" y="1591"/>
                    </a:cubicBezTo>
                    <a:cubicBezTo>
                      <a:pt x="0" y="1751"/>
                      <a:pt x="80" y="1850"/>
                      <a:pt x="259" y="1930"/>
                    </a:cubicBezTo>
                    <a:cubicBezTo>
                      <a:pt x="288" y="1939"/>
                      <a:pt x="317" y="1944"/>
                      <a:pt x="344" y="1944"/>
                    </a:cubicBezTo>
                    <a:cubicBezTo>
                      <a:pt x="428" y="1944"/>
                      <a:pt x="493" y="1896"/>
                      <a:pt x="478" y="1790"/>
                    </a:cubicBezTo>
                    <a:cubicBezTo>
                      <a:pt x="458" y="1273"/>
                      <a:pt x="418" y="736"/>
                      <a:pt x="398" y="179"/>
                    </a:cubicBezTo>
                    <a:cubicBezTo>
                      <a:pt x="398" y="159"/>
                      <a:pt x="378" y="100"/>
                      <a:pt x="358" y="80"/>
                    </a:cubicBezTo>
                    <a:cubicBezTo>
                      <a:pt x="319" y="60"/>
                      <a:pt x="279" y="0"/>
                      <a:pt x="21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C03CB8A-12A2-D746-9FF3-C7CD6E7BE19D}"/>
              </a:ext>
            </a:extLst>
          </p:cNvPr>
          <p:cNvGrpSpPr/>
          <p:nvPr/>
        </p:nvGrpSpPr>
        <p:grpSpPr>
          <a:xfrm>
            <a:off x="2129561" y="841958"/>
            <a:ext cx="6307508" cy="554403"/>
            <a:chOff x="1999367" y="841958"/>
            <a:chExt cx="6062907" cy="554403"/>
          </a:xfrm>
        </p:grpSpPr>
        <p:pic>
          <p:nvPicPr>
            <p:cNvPr id="66" name="Picture 6">
              <a:extLst>
                <a:ext uri="{FF2B5EF4-FFF2-40B4-BE49-F238E27FC236}">
                  <a16:creationId xmlns:a16="http://schemas.microsoft.com/office/drawing/2014/main" id="{346CA87D-A035-EF4F-BFC1-3DA58FA5B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999367" y="841958"/>
              <a:ext cx="446783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Google Shape;515;p29">
              <a:extLst>
                <a:ext uri="{FF2B5EF4-FFF2-40B4-BE49-F238E27FC236}">
                  <a16:creationId xmlns:a16="http://schemas.microsoft.com/office/drawing/2014/main" id="{AA47460D-F0F7-6442-9E17-131F9A1F0B01}"/>
                </a:ext>
              </a:extLst>
            </p:cNvPr>
            <p:cNvSpPr txBox="1">
              <a:spLocks/>
            </p:cNvSpPr>
            <p:nvPr/>
          </p:nvSpPr>
          <p:spPr>
            <a:xfrm>
              <a:off x="2784162" y="934398"/>
              <a:ext cx="5278112" cy="461963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실시간으로 생산되는 많은 양의 </a:t>
              </a:r>
              <a:r>
                <a:rPr lang="en-US" altLang="ko-KR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Twitter </a:t>
              </a:r>
              <a:r>
                <a:rPr lang="ko-KR" altLang="en-US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데이터를 안정적으로 수집</a:t>
              </a:r>
              <a:r>
                <a:rPr lang="en-US" altLang="ko-KR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/</a:t>
              </a:r>
              <a:r>
                <a:rPr lang="ko-KR" altLang="en-US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전달하는 경험을 통해</a:t>
              </a:r>
              <a:endParaRPr lang="en-US" altLang="ko-KR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데이터 엔지니어링에 대한 역량을 높이겠습니다</a:t>
              </a:r>
              <a:r>
                <a:rPr lang="en-US" altLang="ko-KR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</a:p>
          </p:txBody>
        </p:sp>
      </p:grpSp>
      <p:sp>
        <p:nvSpPr>
          <p:cNvPr id="38" name="Google Shape;825;p33">
            <a:extLst>
              <a:ext uri="{FF2B5EF4-FFF2-40B4-BE49-F238E27FC236}">
                <a16:creationId xmlns:a16="http://schemas.microsoft.com/office/drawing/2014/main" id="{9783CDEA-43AD-2B46-AC9C-A6F807F821F3}"/>
              </a:ext>
            </a:extLst>
          </p:cNvPr>
          <p:cNvSpPr txBox="1">
            <a:spLocks/>
          </p:cNvSpPr>
          <p:nvPr/>
        </p:nvSpPr>
        <p:spPr>
          <a:xfrm>
            <a:off x="4433735" y="1743771"/>
            <a:ext cx="1559138" cy="40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b="1" dirty="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목표</a:t>
            </a:r>
            <a:endParaRPr lang="en-US" sz="1200" b="1" dirty="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Google Shape;823;p33">
            <a:extLst>
              <a:ext uri="{FF2B5EF4-FFF2-40B4-BE49-F238E27FC236}">
                <a16:creationId xmlns:a16="http://schemas.microsoft.com/office/drawing/2014/main" id="{25A2B2DB-BC32-E245-B625-4C9EA1215742}"/>
              </a:ext>
            </a:extLst>
          </p:cNvPr>
          <p:cNvSpPr txBox="1">
            <a:spLocks/>
          </p:cNvSpPr>
          <p:nvPr/>
        </p:nvSpPr>
        <p:spPr>
          <a:xfrm>
            <a:off x="4433736" y="2048653"/>
            <a:ext cx="4605102" cy="2794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파이프라인에 대한 지식을 쌓고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프레임워크의 종류와 각 장단점을 조사하여 이를 프로젝트에 반영하겠다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성능 및 효율에 관련된 파라미터들을 파악하여 대용량 데이터에 대비한 확장성을 가지는 파이프라인을 구축하겠다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 (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다양한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파라미터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및 분산된 서버 환경에서 테스트를 진행해 효율 및 확장성을 판단해볼 것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데이터파이프라인 구축 중 맡은 부분에 대해 타인에게 설명할 수 있을 정도로 </a:t>
            </a:r>
            <a:r>
              <a:rPr lang="ko-KR" altLang="en-US" sz="9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익히고</a:t>
            </a:r>
            <a:r>
              <a:rPr lang="en-US" altLang="ko-KR" sz="9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9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외의 부분에도 의논이나 질문을 통해 흐름 파악 정도는 할 것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결과물에 대해 피드백을 받는 것 외에 스스로도 속도와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유실률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등의 측면에서 평가해보겠다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위의 목표를 이루는 과정이 후에 도움이 될 수 있도록 기록을 남기겠다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endParaRPr lang="en-US" altLang="ko-KR" sz="900" dirty="0" smtClean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sz="9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   </a:t>
            </a:r>
            <a:r>
              <a:rPr lang="en-US" altLang="ko-KR" sz="9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ore-KR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gitlab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data processing repo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통해 정리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</p:txBody>
      </p:sp>
      <p:pic>
        <p:nvPicPr>
          <p:cNvPr id="34" name="Picture 33" descr="A picture containing jack&#10;&#10;Description automatically generated">
            <a:extLst>
              <a:ext uri="{FF2B5EF4-FFF2-40B4-BE49-F238E27FC236}">
                <a16:creationId xmlns:a16="http://schemas.microsoft.com/office/drawing/2014/main" id="{2123FB4B-1CEE-864D-8A77-636AFD1AC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959" t="14148" r="9384" b="33442"/>
          <a:stretch/>
        </p:blipFill>
        <p:spPr>
          <a:xfrm rot="5400000">
            <a:off x="1250709" y="1517599"/>
            <a:ext cx="1401630" cy="27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8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04 </a:t>
              </a:r>
              <a:r>
                <a:rPr lang="ko-KR" altLang="en-US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개인 </a:t>
              </a:r>
              <a:r>
                <a:rPr lang="ko-KR" altLang="en-US" sz="1600" b="1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목표 </a:t>
              </a:r>
              <a:r>
                <a:rPr lang="en-US" altLang="ko-KR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 기술 스택 및 </a:t>
              </a:r>
              <a:r>
                <a:rPr lang="en-US" altLang="ko-KR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R&amp;R</a:t>
              </a:r>
              <a:endParaRPr lang="ko-KR" altLang="en-US" sz="1600" dirty="0">
                <a:solidFill>
                  <a:srgbClr val="434343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75B4B3-A07E-C14E-AFBC-6BB196487A7A}"/>
              </a:ext>
            </a:extLst>
          </p:cNvPr>
          <p:cNvGrpSpPr/>
          <p:nvPr/>
        </p:nvGrpSpPr>
        <p:grpSpPr>
          <a:xfrm>
            <a:off x="392137" y="952431"/>
            <a:ext cx="1365980" cy="456785"/>
            <a:chOff x="309745" y="1098481"/>
            <a:chExt cx="1365980" cy="45678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518029D-23EE-9144-BE5D-A5EB11A59247}"/>
                </a:ext>
              </a:extLst>
            </p:cNvPr>
            <p:cNvGrpSpPr/>
            <p:nvPr/>
          </p:nvGrpSpPr>
          <p:grpSpPr>
            <a:xfrm>
              <a:off x="585614" y="1176262"/>
              <a:ext cx="1090111" cy="324963"/>
              <a:chOff x="1362164" y="1178958"/>
              <a:chExt cx="1090111" cy="324963"/>
            </a:xfrm>
          </p:grpSpPr>
          <p:sp>
            <p:nvSpPr>
              <p:cNvPr id="23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AC6934-67B6-BE4F-8B66-8929CBDA9ADC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b="1" dirty="0">
                    <a:solidFill>
                      <a:srgbClr val="43434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김가윤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4F38AC2-1F68-8543-BD6E-C10B309B2D46}"/>
                </a:ext>
              </a:extLst>
            </p:cNvPr>
            <p:cNvGrpSpPr/>
            <p:nvPr/>
          </p:nvGrpSpPr>
          <p:grpSpPr>
            <a:xfrm>
              <a:off x="309745" y="1098481"/>
              <a:ext cx="326970" cy="456785"/>
              <a:chOff x="872980" y="1792087"/>
              <a:chExt cx="1032116" cy="1441890"/>
            </a:xfrm>
          </p:grpSpPr>
          <p:sp>
            <p:nvSpPr>
              <p:cNvPr id="10" name="Google Shape;597;p19">
                <a:extLst>
                  <a:ext uri="{FF2B5EF4-FFF2-40B4-BE49-F238E27FC236}">
                    <a16:creationId xmlns:a16="http://schemas.microsoft.com/office/drawing/2014/main" id="{13883E02-D515-9C41-AFA0-9A4372E3880C}"/>
                  </a:ext>
                </a:extLst>
              </p:cNvPr>
              <p:cNvSpPr/>
              <p:nvPr/>
            </p:nvSpPr>
            <p:spPr>
              <a:xfrm>
                <a:off x="1440787" y="2271239"/>
                <a:ext cx="161041" cy="210869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3404" extrusionOk="0">
                    <a:moveTo>
                      <a:pt x="2388" y="0"/>
                    </a:moveTo>
                    <a:cubicBezTo>
                      <a:pt x="2328" y="60"/>
                      <a:pt x="2269" y="80"/>
                      <a:pt x="2269" y="139"/>
                    </a:cubicBezTo>
                    <a:cubicBezTo>
                      <a:pt x="2169" y="537"/>
                      <a:pt x="1990" y="856"/>
                      <a:pt x="1771" y="1174"/>
                    </a:cubicBezTo>
                    <a:cubicBezTo>
                      <a:pt x="1294" y="1870"/>
                      <a:pt x="796" y="2606"/>
                      <a:pt x="140" y="3163"/>
                    </a:cubicBezTo>
                    <a:cubicBezTo>
                      <a:pt x="100" y="3223"/>
                      <a:pt x="80" y="3283"/>
                      <a:pt x="1" y="3402"/>
                    </a:cubicBezTo>
                    <a:cubicBezTo>
                      <a:pt x="21" y="3403"/>
                      <a:pt x="40" y="3403"/>
                      <a:pt x="60" y="3403"/>
                    </a:cubicBezTo>
                    <a:cubicBezTo>
                      <a:pt x="452" y="3403"/>
                      <a:pt x="793" y="3220"/>
                      <a:pt x="1115" y="3163"/>
                    </a:cubicBezTo>
                    <a:cubicBezTo>
                      <a:pt x="1513" y="3123"/>
                      <a:pt x="1891" y="3123"/>
                      <a:pt x="2269" y="3103"/>
                    </a:cubicBezTo>
                    <a:cubicBezTo>
                      <a:pt x="2428" y="2726"/>
                      <a:pt x="2428" y="2726"/>
                      <a:pt x="2428" y="2527"/>
                    </a:cubicBezTo>
                    <a:cubicBezTo>
                      <a:pt x="2467" y="2228"/>
                      <a:pt x="2467" y="1930"/>
                      <a:pt x="2467" y="1631"/>
                    </a:cubicBezTo>
                    <a:cubicBezTo>
                      <a:pt x="2467" y="1074"/>
                      <a:pt x="2567" y="517"/>
                      <a:pt x="2388" y="0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598;p19">
                <a:extLst>
                  <a:ext uri="{FF2B5EF4-FFF2-40B4-BE49-F238E27FC236}">
                    <a16:creationId xmlns:a16="http://schemas.microsoft.com/office/drawing/2014/main" id="{C16A8F9D-669A-B34F-9329-5A991C00F606}"/>
                  </a:ext>
                </a:extLst>
              </p:cNvPr>
              <p:cNvSpPr/>
              <p:nvPr/>
            </p:nvSpPr>
            <p:spPr>
              <a:xfrm>
                <a:off x="1112542" y="1811491"/>
                <a:ext cx="503029" cy="280693"/>
              </a:xfrm>
              <a:custGeom>
                <a:avLst/>
                <a:gdLst/>
                <a:ahLst/>
                <a:cxnLst/>
                <a:rect l="l" t="t" r="r" b="b"/>
                <a:pathLst>
                  <a:path w="8018" h="4280" extrusionOk="0">
                    <a:moveTo>
                      <a:pt x="3188" y="1"/>
                    </a:moveTo>
                    <a:cubicBezTo>
                      <a:pt x="3102" y="1"/>
                      <a:pt x="3014" y="8"/>
                      <a:pt x="2925" y="22"/>
                    </a:cubicBezTo>
                    <a:cubicBezTo>
                      <a:pt x="2726" y="42"/>
                      <a:pt x="2527" y="82"/>
                      <a:pt x="2348" y="141"/>
                    </a:cubicBezTo>
                    <a:cubicBezTo>
                      <a:pt x="1791" y="380"/>
                      <a:pt x="1374" y="738"/>
                      <a:pt x="956" y="1116"/>
                    </a:cubicBezTo>
                    <a:cubicBezTo>
                      <a:pt x="836" y="1216"/>
                      <a:pt x="757" y="1375"/>
                      <a:pt x="657" y="1494"/>
                    </a:cubicBezTo>
                    <a:cubicBezTo>
                      <a:pt x="260" y="2190"/>
                      <a:pt x="61" y="2926"/>
                      <a:pt x="1" y="3722"/>
                    </a:cubicBezTo>
                    <a:cubicBezTo>
                      <a:pt x="1" y="3822"/>
                      <a:pt x="41" y="3901"/>
                      <a:pt x="41" y="4060"/>
                    </a:cubicBezTo>
                    <a:cubicBezTo>
                      <a:pt x="299" y="3881"/>
                      <a:pt x="498" y="3682"/>
                      <a:pt x="737" y="3563"/>
                    </a:cubicBezTo>
                    <a:cubicBezTo>
                      <a:pt x="1713" y="3097"/>
                      <a:pt x="2735" y="2928"/>
                      <a:pt x="3681" y="2928"/>
                    </a:cubicBezTo>
                    <a:cubicBezTo>
                      <a:pt x="5762" y="2928"/>
                      <a:pt x="7473" y="3747"/>
                      <a:pt x="7501" y="4021"/>
                    </a:cubicBezTo>
                    <a:cubicBezTo>
                      <a:pt x="7540" y="4080"/>
                      <a:pt x="7620" y="4160"/>
                      <a:pt x="7719" y="4200"/>
                    </a:cubicBezTo>
                    <a:cubicBezTo>
                      <a:pt x="7759" y="4219"/>
                      <a:pt x="7819" y="4259"/>
                      <a:pt x="7898" y="4279"/>
                    </a:cubicBezTo>
                    <a:cubicBezTo>
                      <a:pt x="7998" y="4180"/>
                      <a:pt x="8018" y="4021"/>
                      <a:pt x="7998" y="3861"/>
                    </a:cubicBezTo>
                    <a:cubicBezTo>
                      <a:pt x="7958" y="3623"/>
                      <a:pt x="7958" y="3424"/>
                      <a:pt x="7938" y="3205"/>
                    </a:cubicBezTo>
                    <a:cubicBezTo>
                      <a:pt x="7918" y="2071"/>
                      <a:pt x="7421" y="1176"/>
                      <a:pt x="6446" y="539"/>
                    </a:cubicBezTo>
                    <a:cubicBezTo>
                      <a:pt x="6142" y="351"/>
                      <a:pt x="5805" y="226"/>
                      <a:pt x="5453" y="226"/>
                    </a:cubicBezTo>
                    <a:cubicBezTo>
                      <a:pt x="5322" y="226"/>
                      <a:pt x="5189" y="243"/>
                      <a:pt x="5054" y="281"/>
                    </a:cubicBezTo>
                    <a:cubicBezTo>
                      <a:pt x="4815" y="321"/>
                      <a:pt x="4556" y="400"/>
                      <a:pt x="4238" y="480"/>
                    </a:cubicBezTo>
                    <a:cubicBezTo>
                      <a:pt x="3944" y="153"/>
                      <a:pt x="3583" y="1"/>
                      <a:pt x="3188" y="1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99;p19">
                <a:extLst>
                  <a:ext uri="{FF2B5EF4-FFF2-40B4-BE49-F238E27FC236}">
                    <a16:creationId xmlns:a16="http://schemas.microsoft.com/office/drawing/2014/main" id="{69970F6D-6888-FC4D-B5DD-6BB102C6C6EF}"/>
                  </a:ext>
                </a:extLst>
              </p:cNvPr>
              <p:cNvSpPr/>
              <p:nvPr/>
            </p:nvSpPr>
            <p:spPr>
              <a:xfrm>
                <a:off x="872980" y="1792087"/>
                <a:ext cx="1032116" cy="1441890"/>
              </a:xfrm>
              <a:custGeom>
                <a:avLst/>
                <a:gdLst/>
                <a:ahLst/>
                <a:cxnLst/>
                <a:rect l="l" t="t" r="r" b="b"/>
                <a:pathLst>
                  <a:path w="16452" h="23276" extrusionOk="0">
                    <a:moveTo>
                      <a:pt x="6999" y="380"/>
                    </a:moveTo>
                    <a:cubicBezTo>
                      <a:pt x="7400" y="380"/>
                      <a:pt x="7757" y="515"/>
                      <a:pt x="8057" y="832"/>
                    </a:cubicBezTo>
                    <a:cubicBezTo>
                      <a:pt x="8375" y="753"/>
                      <a:pt x="8594" y="693"/>
                      <a:pt x="8853" y="634"/>
                    </a:cubicBezTo>
                    <a:cubicBezTo>
                      <a:pt x="8983" y="602"/>
                      <a:pt x="9109" y="587"/>
                      <a:pt x="9232" y="587"/>
                    </a:cubicBezTo>
                    <a:cubicBezTo>
                      <a:pt x="9579" y="587"/>
                      <a:pt x="9902" y="706"/>
                      <a:pt x="10225" y="912"/>
                    </a:cubicBezTo>
                    <a:cubicBezTo>
                      <a:pt x="11160" y="1509"/>
                      <a:pt x="11658" y="2384"/>
                      <a:pt x="11658" y="3498"/>
                    </a:cubicBezTo>
                    <a:cubicBezTo>
                      <a:pt x="11658" y="3697"/>
                      <a:pt x="11678" y="3916"/>
                      <a:pt x="11717" y="4115"/>
                    </a:cubicBezTo>
                    <a:cubicBezTo>
                      <a:pt x="11717" y="4274"/>
                      <a:pt x="11717" y="4413"/>
                      <a:pt x="11618" y="4572"/>
                    </a:cubicBezTo>
                    <a:cubicBezTo>
                      <a:pt x="11538" y="4532"/>
                      <a:pt x="11479" y="4513"/>
                      <a:pt x="11439" y="4493"/>
                    </a:cubicBezTo>
                    <a:cubicBezTo>
                      <a:pt x="11359" y="4433"/>
                      <a:pt x="11280" y="4373"/>
                      <a:pt x="11240" y="4314"/>
                    </a:cubicBezTo>
                    <a:cubicBezTo>
                      <a:pt x="11220" y="3916"/>
                      <a:pt x="11180" y="3578"/>
                      <a:pt x="11160" y="3220"/>
                    </a:cubicBezTo>
                    <a:cubicBezTo>
                      <a:pt x="11160" y="3180"/>
                      <a:pt x="11160" y="3120"/>
                      <a:pt x="11141" y="3120"/>
                    </a:cubicBezTo>
                    <a:cubicBezTo>
                      <a:pt x="11081" y="3060"/>
                      <a:pt x="11021" y="3041"/>
                      <a:pt x="10961" y="3021"/>
                    </a:cubicBezTo>
                    <a:cubicBezTo>
                      <a:pt x="10942" y="3021"/>
                      <a:pt x="10862" y="3100"/>
                      <a:pt x="10862" y="3120"/>
                    </a:cubicBezTo>
                    <a:cubicBezTo>
                      <a:pt x="10842" y="3220"/>
                      <a:pt x="10842" y="3339"/>
                      <a:pt x="10842" y="3478"/>
                    </a:cubicBezTo>
                    <a:lnTo>
                      <a:pt x="10842" y="3975"/>
                    </a:lnTo>
                    <a:cubicBezTo>
                      <a:pt x="10829" y="3977"/>
                      <a:pt x="10816" y="3977"/>
                      <a:pt x="10803" y="3977"/>
                    </a:cubicBezTo>
                    <a:cubicBezTo>
                      <a:pt x="10571" y="3977"/>
                      <a:pt x="10457" y="3812"/>
                      <a:pt x="10325" y="3737"/>
                    </a:cubicBezTo>
                    <a:cubicBezTo>
                      <a:pt x="10265" y="3140"/>
                      <a:pt x="10225" y="2563"/>
                      <a:pt x="10186" y="2006"/>
                    </a:cubicBezTo>
                    <a:cubicBezTo>
                      <a:pt x="10139" y="1967"/>
                      <a:pt x="10096" y="1950"/>
                      <a:pt x="10059" y="1950"/>
                    </a:cubicBezTo>
                    <a:cubicBezTo>
                      <a:pt x="10001" y="1950"/>
                      <a:pt x="9959" y="1993"/>
                      <a:pt x="9947" y="2066"/>
                    </a:cubicBezTo>
                    <a:cubicBezTo>
                      <a:pt x="9927" y="2344"/>
                      <a:pt x="9887" y="2603"/>
                      <a:pt x="9887" y="2881"/>
                    </a:cubicBezTo>
                    <a:cubicBezTo>
                      <a:pt x="9887" y="3060"/>
                      <a:pt x="9967" y="3299"/>
                      <a:pt x="9867" y="3518"/>
                    </a:cubicBezTo>
                    <a:cubicBezTo>
                      <a:pt x="9818" y="3532"/>
                      <a:pt x="9771" y="3538"/>
                      <a:pt x="9726" y="3538"/>
                    </a:cubicBezTo>
                    <a:cubicBezTo>
                      <a:pt x="9518" y="3538"/>
                      <a:pt x="9354" y="3411"/>
                      <a:pt x="9191" y="3379"/>
                    </a:cubicBezTo>
                    <a:cubicBezTo>
                      <a:pt x="9092" y="2921"/>
                      <a:pt x="9052" y="2484"/>
                      <a:pt x="9072" y="2046"/>
                    </a:cubicBezTo>
                    <a:cubicBezTo>
                      <a:pt x="9072" y="1986"/>
                      <a:pt x="9072" y="1907"/>
                      <a:pt x="9052" y="1827"/>
                    </a:cubicBezTo>
                    <a:cubicBezTo>
                      <a:pt x="9032" y="1767"/>
                      <a:pt x="8972" y="1728"/>
                      <a:pt x="8932" y="1728"/>
                    </a:cubicBezTo>
                    <a:cubicBezTo>
                      <a:pt x="8853" y="1728"/>
                      <a:pt x="8753" y="1767"/>
                      <a:pt x="8753" y="1827"/>
                    </a:cubicBezTo>
                    <a:cubicBezTo>
                      <a:pt x="8733" y="1927"/>
                      <a:pt x="8733" y="2046"/>
                      <a:pt x="8733" y="2185"/>
                    </a:cubicBezTo>
                    <a:cubicBezTo>
                      <a:pt x="8733" y="2503"/>
                      <a:pt x="8733" y="2822"/>
                      <a:pt x="8694" y="3140"/>
                    </a:cubicBezTo>
                    <a:cubicBezTo>
                      <a:pt x="8638" y="3195"/>
                      <a:pt x="8577" y="3208"/>
                      <a:pt x="8516" y="3208"/>
                    </a:cubicBezTo>
                    <a:cubicBezTo>
                      <a:pt x="8468" y="3208"/>
                      <a:pt x="8420" y="3200"/>
                      <a:pt x="8375" y="3200"/>
                    </a:cubicBezTo>
                    <a:cubicBezTo>
                      <a:pt x="8276" y="3200"/>
                      <a:pt x="8157" y="3140"/>
                      <a:pt x="8057" y="3140"/>
                    </a:cubicBezTo>
                    <a:cubicBezTo>
                      <a:pt x="7938" y="2981"/>
                      <a:pt x="7958" y="2802"/>
                      <a:pt x="7958" y="2623"/>
                    </a:cubicBezTo>
                    <a:cubicBezTo>
                      <a:pt x="7958" y="2523"/>
                      <a:pt x="7978" y="2424"/>
                      <a:pt x="7958" y="2344"/>
                    </a:cubicBezTo>
                    <a:cubicBezTo>
                      <a:pt x="7938" y="2304"/>
                      <a:pt x="7858" y="2225"/>
                      <a:pt x="7799" y="2205"/>
                    </a:cubicBezTo>
                    <a:cubicBezTo>
                      <a:pt x="7793" y="2203"/>
                      <a:pt x="7788" y="2202"/>
                      <a:pt x="7782" y="2202"/>
                    </a:cubicBezTo>
                    <a:cubicBezTo>
                      <a:pt x="7722" y="2202"/>
                      <a:pt x="7639" y="2293"/>
                      <a:pt x="7639" y="2384"/>
                    </a:cubicBezTo>
                    <a:cubicBezTo>
                      <a:pt x="7639" y="2503"/>
                      <a:pt x="7659" y="2643"/>
                      <a:pt x="7659" y="2782"/>
                    </a:cubicBezTo>
                    <a:cubicBezTo>
                      <a:pt x="7659" y="3021"/>
                      <a:pt x="7580" y="3100"/>
                      <a:pt x="7301" y="3120"/>
                    </a:cubicBezTo>
                    <a:cubicBezTo>
                      <a:pt x="7242" y="3120"/>
                      <a:pt x="7162" y="3100"/>
                      <a:pt x="7082" y="3100"/>
                    </a:cubicBezTo>
                    <a:cubicBezTo>
                      <a:pt x="6903" y="2722"/>
                      <a:pt x="7063" y="2324"/>
                      <a:pt x="6864" y="1986"/>
                    </a:cubicBezTo>
                    <a:cubicBezTo>
                      <a:pt x="6832" y="1979"/>
                      <a:pt x="6803" y="1976"/>
                      <a:pt x="6778" y="1976"/>
                    </a:cubicBezTo>
                    <a:cubicBezTo>
                      <a:pt x="6659" y="1976"/>
                      <a:pt x="6605" y="2047"/>
                      <a:pt x="6605" y="2145"/>
                    </a:cubicBezTo>
                    <a:cubicBezTo>
                      <a:pt x="6585" y="2285"/>
                      <a:pt x="6645" y="2384"/>
                      <a:pt x="6645" y="2503"/>
                    </a:cubicBezTo>
                    <a:lnTo>
                      <a:pt x="6645" y="3140"/>
                    </a:lnTo>
                    <a:cubicBezTo>
                      <a:pt x="6466" y="3200"/>
                      <a:pt x="6287" y="3220"/>
                      <a:pt x="6167" y="3279"/>
                    </a:cubicBezTo>
                    <a:cubicBezTo>
                      <a:pt x="5968" y="3140"/>
                      <a:pt x="6008" y="2941"/>
                      <a:pt x="5988" y="2782"/>
                    </a:cubicBezTo>
                    <a:cubicBezTo>
                      <a:pt x="5968" y="2444"/>
                      <a:pt x="5909" y="2125"/>
                      <a:pt x="5869" y="1807"/>
                    </a:cubicBezTo>
                    <a:cubicBezTo>
                      <a:pt x="5869" y="1738"/>
                      <a:pt x="5831" y="1717"/>
                      <a:pt x="5735" y="1717"/>
                    </a:cubicBezTo>
                    <a:cubicBezTo>
                      <a:pt x="5692" y="1717"/>
                      <a:pt x="5638" y="1721"/>
                      <a:pt x="5571" y="1728"/>
                    </a:cubicBezTo>
                    <a:cubicBezTo>
                      <a:pt x="5610" y="2304"/>
                      <a:pt x="5690" y="2842"/>
                      <a:pt x="5590" y="3438"/>
                    </a:cubicBezTo>
                    <a:cubicBezTo>
                      <a:pt x="5471" y="3498"/>
                      <a:pt x="5312" y="3538"/>
                      <a:pt x="5193" y="3617"/>
                    </a:cubicBezTo>
                    <a:cubicBezTo>
                      <a:pt x="5133" y="3538"/>
                      <a:pt x="5093" y="3498"/>
                      <a:pt x="5093" y="3478"/>
                    </a:cubicBezTo>
                    <a:cubicBezTo>
                      <a:pt x="5073" y="3239"/>
                      <a:pt x="5073" y="3021"/>
                      <a:pt x="5033" y="2782"/>
                    </a:cubicBezTo>
                    <a:cubicBezTo>
                      <a:pt x="5033" y="2695"/>
                      <a:pt x="4988" y="2639"/>
                      <a:pt x="4924" y="2639"/>
                    </a:cubicBezTo>
                    <a:cubicBezTo>
                      <a:pt x="4914" y="2639"/>
                      <a:pt x="4904" y="2640"/>
                      <a:pt x="4894" y="2643"/>
                    </a:cubicBezTo>
                    <a:cubicBezTo>
                      <a:pt x="4815" y="2682"/>
                      <a:pt x="4735" y="2722"/>
                      <a:pt x="4715" y="2802"/>
                    </a:cubicBezTo>
                    <a:cubicBezTo>
                      <a:pt x="4695" y="2881"/>
                      <a:pt x="4715" y="2941"/>
                      <a:pt x="4715" y="3021"/>
                    </a:cubicBezTo>
                    <a:lnTo>
                      <a:pt x="4715" y="3916"/>
                    </a:lnTo>
                    <a:cubicBezTo>
                      <a:pt x="4496" y="4035"/>
                      <a:pt x="4317" y="4234"/>
                      <a:pt x="4039" y="4393"/>
                    </a:cubicBezTo>
                    <a:cubicBezTo>
                      <a:pt x="4039" y="4234"/>
                      <a:pt x="4019" y="4135"/>
                      <a:pt x="4019" y="4075"/>
                    </a:cubicBezTo>
                    <a:cubicBezTo>
                      <a:pt x="3979" y="3239"/>
                      <a:pt x="4198" y="2503"/>
                      <a:pt x="4576" y="1827"/>
                    </a:cubicBezTo>
                    <a:cubicBezTo>
                      <a:pt x="4655" y="1708"/>
                      <a:pt x="4755" y="1549"/>
                      <a:pt x="4854" y="1449"/>
                    </a:cubicBezTo>
                    <a:cubicBezTo>
                      <a:pt x="5272" y="1111"/>
                      <a:pt x="5690" y="733"/>
                      <a:pt x="6207" y="514"/>
                    </a:cubicBezTo>
                    <a:cubicBezTo>
                      <a:pt x="6386" y="435"/>
                      <a:pt x="6585" y="415"/>
                      <a:pt x="6764" y="395"/>
                    </a:cubicBezTo>
                    <a:cubicBezTo>
                      <a:pt x="6844" y="385"/>
                      <a:pt x="6923" y="380"/>
                      <a:pt x="6999" y="380"/>
                    </a:cubicBezTo>
                    <a:close/>
                    <a:moveTo>
                      <a:pt x="11951" y="5459"/>
                    </a:moveTo>
                    <a:cubicBezTo>
                      <a:pt x="12116" y="5459"/>
                      <a:pt x="12210" y="5537"/>
                      <a:pt x="12314" y="5627"/>
                    </a:cubicBezTo>
                    <a:cubicBezTo>
                      <a:pt x="12473" y="5826"/>
                      <a:pt x="12434" y="6084"/>
                      <a:pt x="12434" y="6303"/>
                    </a:cubicBezTo>
                    <a:cubicBezTo>
                      <a:pt x="12434" y="6701"/>
                      <a:pt x="12235" y="6860"/>
                      <a:pt x="11658" y="6900"/>
                    </a:cubicBezTo>
                    <a:cubicBezTo>
                      <a:pt x="11538" y="6422"/>
                      <a:pt x="11737" y="5985"/>
                      <a:pt x="11757" y="5487"/>
                    </a:cubicBezTo>
                    <a:cubicBezTo>
                      <a:pt x="11832" y="5467"/>
                      <a:pt x="11895" y="5459"/>
                      <a:pt x="11951" y="5459"/>
                    </a:cubicBezTo>
                    <a:close/>
                    <a:moveTo>
                      <a:pt x="3362" y="5368"/>
                    </a:moveTo>
                    <a:cubicBezTo>
                      <a:pt x="3482" y="5388"/>
                      <a:pt x="3502" y="5507"/>
                      <a:pt x="3522" y="5627"/>
                    </a:cubicBezTo>
                    <a:cubicBezTo>
                      <a:pt x="3561" y="6044"/>
                      <a:pt x="3601" y="6502"/>
                      <a:pt x="3621" y="6979"/>
                    </a:cubicBezTo>
                    <a:cubicBezTo>
                      <a:pt x="3362" y="6959"/>
                      <a:pt x="3124" y="6900"/>
                      <a:pt x="3004" y="6661"/>
                    </a:cubicBezTo>
                    <a:cubicBezTo>
                      <a:pt x="2865" y="6402"/>
                      <a:pt x="2726" y="6124"/>
                      <a:pt x="2805" y="5826"/>
                    </a:cubicBezTo>
                    <a:cubicBezTo>
                      <a:pt x="2825" y="5686"/>
                      <a:pt x="2965" y="5567"/>
                      <a:pt x="3064" y="5467"/>
                    </a:cubicBezTo>
                    <a:cubicBezTo>
                      <a:pt x="3124" y="5388"/>
                      <a:pt x="3263" y="5368"/>
                      <a:pt x="3362" y="5368"/>
                    </a:cubicBezTo>
                    <a:close/>
                    <a:moveTo>
                      <a:pt x="7460" y="3418"/>
                    </a:moveTo>
                    <a:cubicBezTo>
                      <a:pt x="7878" y="3478"/>
                      <a:pt x="8256" y="3538"/>
                      <a:pt x="8654" y="3637"/>
                    </a:cubicBezTo>
                    <a:cubicBezTo>
                      <a:pt x="9290" y="3836"/>
                      <a:pt x="9947" y="4015"/>
                      <a:pt x="10524" y="4393"/>
                    </a:cubicBezTo>
                    <a:cubicBezTo>
                      <a:pt x="10763" y="4532"/>
                      <a:pt x="11021" y="4731"/>
                      <a:pt x="11260" y="4910"/>
                    </a:cubicBezTo>
                    <a:cubicBezTo>
                      <a:pt x="11419" y="5030"/>
                      <a:pt x="11479" y="5209"/>
                      <a:pt x="11459" y="5428"/>
                    </a:cubicBezTo>
                    <a:cubicBezTo>
                      <a:pt x="11320" y="6323"/>
                      <a:pt x="11320" y="7278"/>
                      <a:pt x="10922" y="8113"/>
                    </a:cubicBezTo>
                    <a:cubicBezTo>
                      <a:pt x="10782" y="8372"/>
                      <a:pt x="10663" y="8650"/>
                      <a:pt x="10524" y="8869"/>
                    </a:cubicBezTo>
                    <a:cubicBezTo>
                      <a:pt x="10285" y="9207"/>
                      <a:pt x="10027" y="9545"/>
                      <a:pt x="9748" y="9884"/>
                    </a:cubicBezTo>
                    <a:cubicBezTo>
                      <a:pt x="9211" y="10498"/>
                      <a:pt x="8526" y="10760"/>
                      <a:pt x="7746" y="10760"/>
                    </a:cubicBezTo>
                    <a:cubicBezTo>
                      <a:pt x="7717" y="10760"/>
                      <a:pt x="7688" y="10760"/>
                      <a:pt x="7659" y="10759"/>
                    </a:cubicBezTo>
                    <a:cubicBezTo>
                      <a:pt x="7082" y="10679"/>
                      <a:pt x="6605" y="10540"/>
                      <a:pt x="6167" y="10262"/>
                    </a:cubicBezTo>
                    <a:cubicBezTo>
                      <a:pt x="5650" y="9943"/>
                      <a:pt x="5153" y="9585"/>
                      <a:pt x="4795" y="9068"/>
                    </a:cubicBezTo>
                    <a:cubicBezTo>
                      <a:pt x="4457" y="8511"/>
                      <a:pt x="4218" y="7954"/>
                      <a:pt x="4118" y="7317"/>
                    </a:cubicBezTo>
                    <a:cubicBezTo>
                      <a:pt x="4098" y="7198"/>
                      <a:pt x="4079" y="7099"/>
                      <a:pt x="4059" y="6999"/>
                    </a:cubicBezTo>
                    <a:cubicBezTo>
                      <a:pt x="3919" y="6422"/>
                      <a:pt x="3860" y="5826"/>
                      <a:pt x="3880" y="5229"/>
                    </a:cubicBezTo>
                    <a:cubicBezTo>
                      <a:pt x="3880" y="5070"/>
                      <a:pt x="3919" y="4930"/>
                      <a:pt x="4059" y="4831"/>
                    </a:cubicBezTo>
                    <a:cubicBezTo>
                      <a:pt x="4655" y="4214"/>
                      <a:pt x="5312" y="3737"/>
                      <a:pt x="6207" y="3617"/>
                    </a:cubicBezTo>
                    <a:cubicBezTo>
                      <a:pt x="6645" y="3578"/>
                      <a:pt x="7043" y="3498"/>
                      <a:pt x="7460" y="3418"/>
                    </a:cubicBezTo>
                    <a:close/>
                    <a:moveTo>
                      <a:pt x="11419" y="7815"/>
                    </a:moveTo>
                    <a:lnTo>
                      <a:pt x="11419" y="7894"/>
                    </a:lnTo>
                    <a:lnTo>
                      <a:pt x="11419" y="7914"/>
                    </a:lnTo>
                    <a:cubicBezTo>
                      <a:pt x="11558" y="8392"/>
                      <a:pt x="11459" y="8889"/>
                      <a:pt x="11459" y="9366"/>
                    </a:cubicBezTo>
                    <a:lnTo>
                      <a:pt x="11459" y="10162"/>
                    </a:lnTo>
                    <a:cubicBezTo>
                      <a:pt x="11459" y="10341"/>
                      <a:pt x="11459" y="10341"/>
                      <a:pt x="11280" y="10659"/>
                    </a:cubicBezTo>
                    <a:cubicBezTo>
                      <a:pt x="10961" y="10679"/>
                      <a:pt x="10623" y="10679"/>
                      <a:pt x="10265" y="10699"/>
                    </a:cubicBezTo>
                    <a:cubicBezTo>
                      <a:pt x="9976" y="10735"/>
                      <a:pt x="9702" y="10903"/>
                      <a:pt x="9371" y="10903"/>
                    </a:cubicBezTo>
                    <a:cubicBezTo>
                      <a:pt x="9338" y="10903"/>
                      <a:pt x="9305" y="10902"/>
                      <a:pt x="9271" y="10898"/>
                    </a:cubicBezTo>
                    <a:cubicBezTo>
                      <a:pt x="9330" y="10799"/>
                      <a:pt x="9350" y="10739"/>
                      <a:pt x="9390" y="10699"/>
                    </a:cubicBezTo>
                    <a:cubicBezTo>
                      <a:pt x="9967" y="10182"/>
                      <a:pt x="10424" y="9565"/>
                      <a:pt x="10842" y="8909"/>
                    </a:cubicBezTo>
                    <a:cubicBezTo>
                      <a:pt x="11041" y="8610"/>
                      <a:pt x="11180" y="8312"/>
                      <a:pt x="11260" y="7994"/>
                    </a:cubicBezTo>
                    <a:cubicBezTo>
                      <a:pt x="11260" y="7954"/>
                      <a:pt x="11339" y="7914"/>
                      <a:pt x="11379" y="7894"/>
                    </a:cubicBezTo>
                    <a:lnTo>
                      <a:pt x="11379" y="7874"/>
                    </a:lnTo>
                    <a:lnTo>
                      <a:pt x="11379" y="7855"/>
                    </a:lnTo>
                    <a:lnTo>
                      <a:pt x="11419" y="7815"/>
                    </a:lnTo>
                    <a:close/>
                    <a:moveTo>
                      <a:pt x="4218" y="9048"/>
                    </a:moveTo>
                    <a:lnTo>
                      <a:pt x="4218" y="9048"/>
                    </a:lnTo>
                    <a:cubicBezTo>
                      <a:pt x="4616" y="9466"/>
                      <a:pt x="4954" y="9864"/>
                      <a:pt x="5352" y="10202"/>
                    </a:cubicBezTo>
                    <a:cubicBezTo>
                      <a:pt x="5710" y="10540"/>
                      <a:pt x="6187" y="10699"/>
                      <a:pt x="6565" y="10998"/>
                    </a:cubicBezTo>
                    <a:cubicBezTo>
                      <a:pt x="6506" y="11057"/>
                      <a:pt x="6486" y="11097"/>
                      <a:pt x="6466" y="11097"/>
                    </a:cubicBezTo>
                    <a:cubicBezTo>
                      <a:pt x="6383" y="11095"/>
                      <a:pt x="6301" y="11094"/>
                      <a:pt x="6218" y="11094"/>
                    </a:cubicBezTo>
                    <a:cubicBezTo>
                      <a:pt x="5844" y="11094"/>
                      <a:pt x="5464" y="11113"/>
                      <a:pt x="5075" y="11113"/>
                    </a:cubicBezTo>
                    <a:cubicBezTo>
                      <a:pt x="4820" y="11113"/>
                      <a:pt x="4561" y="11105"/>
                      <a:pt x="4297" y="11077"/>
                    </a:cubicBezTo>
                    <a:cubicBezTo>
                      <a:pt x="4198" y="10381"/>
                      <a:pt x="4198" y="9764"/>
                      <a:pt x="4218" y="9048"/>
                    </a:cubicBezTo>
                    <a:close/>
                    <a:moveTo>
                      <a:pt x="8893" y="11057"/>
                    </a:moveTo>
                    <a:cubicBezTo>
                      <a:pt x="8932" y="11157"/>
                      <a:pt x="8972" y="11256"/>
                      <a:pt x="8972" y="11336"/>
                    </a:cubicBezTo>
                    <a:cubicBezTo>
                      <a:pt x="9032" y="11674"/>
                      <a:pt x="9072" y="12052"/>
                      <a:pt x="9092" y="12390"/>
                    </a:cubicBezTo>
                    <a:cubicBezTo>
                      <a:pt x="9151" y="12768"/>
                      <a:pt x="8972" y="12967"/>
                      <a:pt x="8594" y="13027"/>
                    </a:cubicBezTo>
                    <a:cubicBezTo>
                      <a:pt x="8531" y="13033"/>
                      <a:pt x="8468" y="13036"/>
                      <a:pt x="8405" y="13036"/>
                    </a:cubicBezTo>
                    <a:cubicBezTo>
                      <a:pt x="8051" y="13036"/>
                      <a:pt x="7699" y="12946"/>
                      <a:pt x="7361" y="12828"/>
                    </a:cubicBezTo>
                    <a:cubicBezTo>
                      <a:pt x="7281" y="12788"/>
                      <a:pt x="7182" y="12688"/>
                      <a:pt x="7182" y="12629"/>
                    </a:cubicBezTo>
                    <a:cubicBezTo>
                      <a:pt x="7102" y="12131"/>
                      <a:pt x="6963" y="11654"/>
                      <a:pt x="7162" y="11157"/>
                    </a:cubicBezTo>
                    <a:cubicBezTo>
                      <a:pt x="7433" y="11157"/>
                      <a:pt x="7701" y="11174"/>
                      <a:pt x="7969" y="11174"/>
                    </a:cubicBezTo>
                    <a:cubicBezTo>
                      <a:pt x="8272" y="11174"/>
                      <a:pt x="8577" y="11152"/>
                      <a:pt x="8893" y="11057"/>
                    </a:cubicBezTo>
                    <a:close/>
                    <a:moveTo>
                      <a:pt x="6645" y="13226"/>
                    </a:moveTo>
                    <a:cubicBezTo>
                      <a:pt x="6943" y="13245"/>
                      <a:pt x="7242" y="13265"/>
                      <a:pt x="7540" y="13345"/>
                    </a:cubicBezTo>
                    <a:cubicBezTo>
                      <a:pt x="7799" y="13425"/>
                      <a:pt x="8057" y="13425"/>
                      <a:pt x="8336" y="13444"/>
                    </a:cubicBezTo>
                    <a:cubicBezTo>
                      <a:pt x="8594" y="13444"/>
                      <a:pt x="8853" y="13444"/>
                      <a:pt x="9092" y="13325"/>
                    </a:cubicBezTo>
                    <a:cubicBezTo>
                      <a:pt x="9201" y="13264"/>
                      <a:pt x="9311" y="13241"/>
                      <a:pt x="9425" y="13241"/>
                    </a:cubicBezTo>
                    <a:cubicBezTo>
                      <a:pt x="9497" y="13241"/>
                      <a:pt x="9571" y="13250"/>
                      <a:pt x="9649" y="13265"/>
                    </a:cubicBezTo>
                    <a:cubicBezTo>
                      <a:pt x="9847" y="13325"/>
                      <a:pt x="10046" y="13345"/>
                      <a:pt x="10285" y="13385"/>
                    </a:cubicBezTo>
                    <a:cubicBezTo>
                      <a:pt x="10186" y="13723"/>
                      <a:pt x="9887" y="13882"/>
                      <a:pt x="9688" y="14141"/>
                    </a:cubicBezTo>
                    <a:cubicBezTo>
                      <a:pt x="9470" y="14419"/>
                      <a:pt x="9251" y="14658"/>
                      <a:pt x="9012" y="14936"/>
                    </a:cubicBezTo>
                    <a:cubicBezTo>
                      <a:pt x="8793" y="15175"/>
                      <a:pt x="8574" y="15414"/>
                      <a:pt x="8316" y="15672"/>
                    </a:cubicBezTo>
                    <a:cubicBezTo>
                      <a:pt x="7958" y="15314"/>
                      <a:pt x="7600" y="14976"/>
                      <a:pt x="7261" y="14638"/>
                    </a:cubicBezTo>
                    <a:lnTo>
                      <a:pt x="6207" y="13584"/>
                    </a:lnTo>
                    <a:cubicBezTo>
                      <a:pt x="6287" y="13265"/>
                      <a:pt x="6446" y="13226"/>
                      <a:pt x="6645" y="13226"/>
                    </a:cubicBezTo>
                    <a:close/>
                    <a:moveTo>
                      <a:pt x="10862" y="13425"/>
                    </a:moveTo>
                    <a:cubicBezTo>
                      <a:pt x="11041" y="13444"/>
                      <a:pt x="11220" y="13464"/>
                      <a:pt x="11359" y="13524"/>
                    </a:cubicBezTo>
                    <a:cubicBezTo>
                      <a:pt x="11737" y="13643"/>
                      <a:pt x="12075" y="13763"/>
                      <a:pt x="12453" y="13882"/>
                    </a:cubicBezTo>
                    <a:cubicBezTo>
                      <a:pt x="12772" y="14021"/>
                      <a:pt x="13070" y="14180"/>
                      <a:pt x="13329" y="14439"/>
                    </a:cubicBezTo>
                    <a:cubicBezTo>
                      <a:pt x="13766" y="14916"/>
                      <a:pt x="14224" y="15374"/>
                      <a:pt x="14602" y="15931"/>
                    </a:cubicBezTo>
                    <a:cubicBezTo>
                      <a:pt x="14900" y="16349"/>
                      <a:pt x="15119" y="16826"/>
                      <a:pt x="15298" y="17323"/>
                    </a:cubicBezTo>
                    <a:cubicBezTo>
                      <a:pt x="15656" y="18398"/>
                      <a:pt x="15915" y="19492"/>
                      <a:pt x="15955" y="20626"/>
                    </a:cubicBezTo>
                    <a:cubicBezTo>
                      <a:pt x="15994" y="21203"/>
                      <a:pt x="16054" y="21720"/>
                      <a:pt x="15994" y="22217"/>
                    </a:cubicBezTo>
                    <a:cubicBezTo>
                      <a:pt x="15994" y="22297"/>
                      <a:pt x="15955" y="22376"/>
                      <a:pt x="15935" y="22416"/>
                    </a:cubicBezTo>
                    <a:cubicBezTo>
                      <a:pt x="15514" y="22532"/>
                      <a:pt x="14950" y="22581"/>
                      <a:pt x="14347" y="22581"/>
                    </a:cubicBezTo>
                    <a:cubicBezTo>
                      <a:pt x="13808" y="22581"/>
                      <a:pt x="13238" y="22541"/>
                      <a:pt x="12712" y="22476"/>
                    </a:cubicBezTo>
                    <a:cubicBezTo>
                      <a:pt x="12613" y="22277"/>
                      <a:pt x="12573" y="22038"/>
                      <a:pt x="12573" y="21799"/>
                    </a:cubicBezTo>
                    <a:lnTo>
                      <a:pt x="12573" y="19333"/>
                    </a:lnTo>
                    <a:cubicBezTo>
                      <a:pt x="12573" y="19148"/>
                      <a:pt x="12521" y="19032"/>
                      <a:pt x="12435" y="19032"/>
                    </a:cubicBezTo>
                    <a:cubicBezTo>
                      <a:pt x="12428" y="19032"/>
                      <a:pt x="12421" y="19033"/>
                      <a:pt x="12414" y="19034"/>
                    </a:cubicBezTo>
                    <a:cubicBezTo>
                      <a:pt x="12254" y="19094"/>
                      <a:pt x="12254" y="19213"/>
                      <a:pt x="12274" y="19313"/>
                    </a:cubicBezTo>
                    <a:lnTo>
                      <a:pt x="12274" y="22058"/>
                    </a:lnTo>
                    <a:lnTo>
                      <a:pt x="12274" y="22356"/>
                    </a:lnTo>
                    <a:cubicBezTo>
                      <a:pt x="12135" y="22535"/>
                      <a:pt x="11956" y="22516"/>
                      <a:pt x="11817" y="22535"/>
                    </a:cubicBezTo>
                    <a:cubicBezTo>
                      <a:pt x="10663" y="22595"/>
                      <a:pt x="9489" y="22635"/>
                      <a:pt x="8356" y="22714"/>
                    </a:cubicBezTo>
                    <a:cubicBezTo>
                      <a:pt x="8060" y="22742"/>
                      <a:pt x="7765" y="22757"/>
                      <a:pt x="7471" y="22757"/>
                    </a:cubicBezTo>
                    <a:cubicBezTo>
                      <a:pt x="7132" y="22757"/>
                      <a:pt x="6796" y="22737"/>
                      <a:pt x="6466" y="22695"/>
                    </a:cubicBezTo>
                    <a:cubicBezTo>
                      <a:pt x="6399" y="22688"/>
                      <a:pt x="6331" y="22686"/>
                      <a:pt x="6262" y="22686"/>
                    </a:cubicBezTo>
                    <a:cubicBezTo>
                      <a:pt x="6123" y="22686"/>
                      <a:pt x="5982" y="22695"/>
                      <a:pt x="5849" y="22695"/>
                    </a:cubicBezTo>
                    <a:cubicBezTo>
                      <a:pt x="5642" y="22706"/>
                      <a:pt x="5442" y="22718"/>
                      <a:pt x="5237" y="22718"/>
                    </a:cubicBezTo>
                    <a:cubicBezTo>
                      <a:pt x="5087" y="22718"/>
                      <a:pt x="4935" y="22711"/>
                      <a:pt x="4775" y="22695"/>
                    </a:cubicBezTo>
                    <a:cubicBezTo>
                      <a:pt x="4715" y="22535"/>
                      <a:pt x="4655" y="22416"/>
                      <a:pt x="4616" y="22277"/>
                    </a:cubicBezTo>
                    <a:cubicBezTo>
                      <a:pt x="4576" y="21899"/>
                      <a:pt x="4576" y="21541"/>
                      <a:pt x="4556" y="21163"/>
                    </a:cubicBezTo>
                    <a:cubicBezTo>
                      <a:pt x="4516" y="20944"/>
                      <a:pt x="4516" y="20705"/>
                      <a:pt x="4496" y="20467"/>
                    </a:cubicBezTo>
                    <a:cubicBezTo>
                      <a:pt x="4496" y="20248"/>
                      <a:pt x="4476" y="20029"/>
                      <a:pt x="4496" y="19790"/>
                    </a:cubicBezTo>
                    <a:cubicBezTo>
                      <a:pt x="4496" y="19611"/>
                      <a:pt x="4476" y="19432"/>
                      <a:pt x="4377" y="19313"/>
                    </a:cubicBezTo>
                    <a:cubicBezTo>
                      <a:pt x="4198" y="19313"/>
                      <a:pt x="4118" y="19432"/>
                      <a:pt x="4118" y="19551"/>
                    </a:cubicBezTo>
                    <a:cubicBezTo>
                      <a:pt x="4118" y="19929"/>
                      <a:pt x="4158" y="20288"/>
                      <a:pt x="4178" y="20646"/>
                    </a:cubicBezTo>
                    <a:cubicBezTo>
                      <a:pt x="4198" y="20845"/>
                      <a:pt x="4258" y="21024"/>
                      <a:pt x="4258" y="21222"/>
                    </a:cubicBezTo>
                    <a:cubicBezTo>
                      <a:pt x="4258" y="21700"/>
                      <a:pt x="4258" y="22157"/>
                      <a:pt x="4218" y="22695"/>
                    </a:cubicBezTo>
                    <a:cubicBezTo>
                      <a:pt x="4098" y="22695"/>
                      <a:pt x="3999" y="22714"/>
                      <a:pt x="3900" y="22714"/>
                    </a:cubicBezTo>
                    <a:cubicBezTo>
                      <a:pt x="3382" y="22734"/>
                      <a:pt x="2865" y="22774"/>
                      <a:pt x="2328" y="22774"/>
                    </a:cubicBezTo>
                    <a:cubicBezTo>
                      <a:pt x="1930" y="22774"/>
                      <a:pt x="1532" y="22714"/>
                      <a:pt x="1134" y="22695"/>
                    </a:cubicBezTo>
                    <a:cubicBezTo>
                      <a:pt x="936" y="22675"/>
                      <a:pt x="796" y="22575"/>
                      <a:pt x="697" y="22396"/>
                    </a:cubicBezTo>
                    <a:cubicBezTo>
                      <a:pt x="438" y="21919"/>
                      <a:pt x="319" y="21441"/>
                      <a:pt x="438" y="20904"/>
                    </a:cubicBezTo>
                    <a:cubicBezTo>
                      <a:pt x="518" y="20546"/>
                      <a:pt x="518" y="20168"/>
                      <a:pt x="597" y="19810"/>
                    </a:cubicBezTo>
                    <a:cubicBezTo>
                      <a:pt x="637" y="19472"/>
                      <a:pt x="737" y="19154"/>
                      <a:pt x="816" y="18855"/>
                    </a:cubicBezTo>
                    <a:cubicBezTo>
                      <a:pt x="975" y="18338"/>
                      <a:pt x="1134" y="17841"/>
                      <a:pt x="1333" y="17343"/>
                    </a:cubicBezTo>
                    <a:cubicBezTo>
                      <a:pt x="1433" y="17065"/>
                      <a:pt x="1592" y="16806"/>
                      <a:pt x="1731" y="16528"/>
                    </a:cubicBezTo>
                    <a:cubicBezTo>
                      <a:pt x="1811" y="16369"/>
                      <a:pt x="1910" y="16229"/>
                      <a:pt x="1990" y="16070"/>
                    </a:cubicBezTo>
                    <a:cubicBezTo>
                      <a:pt x="2467" y="15115"/>
                      <a:pt x="3203" y="14419"/>
                      <a:pt x="4178" y="13962"/>
                    </a:cubicBezTo>
                    <a:cubicBezTo>
                      <a:pt x="4576" y="13763"/>
                      <a:pt x="4974" y="13584"/>
                      <a:pt x="5491" y="13524"/>
                    </a:cubicBezTo>
                    <a:cubicBezTo>
                      <a:pt x="6446" y="14359"/>
                      <a:pt x="7361" y="15255"/>
                      <a:pt x="8236" y="16229"/>
                    </a:cubicBezTo>
                    <a:cubicBezTo>
                      <a:pt x="8296" y="16170"/>
                      <a:pt x="8395" y="16150"/>
                      <a:pt x="8455" y="16070"/>
                    </a:cubicBezTo>
                    <a:cubicBezTo>
                      <a:pt x="8793" y="15672"/>
                      <a:pt x="9151" y="15255"/>
                      <a:pt x="9489" y="14857"/>
                    </a:cubicBezTo>
                    <a:cubicBezTo>
                      <a:pt x="9947" y="14379"/>
                      <a:pt x="10385" y="13922"/>
                      <a:pt x="10862" y="13425"/>
                    </a:cubicBezTo>
                    <a:close/>
                    <a:moveTo>
                      <a:pt x="7025" y="0"/>
                    </a:moveTo>
                    <a:cubicBezTo>
                      <a:pt x="6681" y="0"/>
                      <a:pt x="6355" y="97"/>
                      <a:pt x="6028" y="216"/>
                    </a:cubicBezTo>
                    <a:cubicBezTo>
                      <a:pt x="5610" y="355"/>
                      <a:pt x="5292" y="693"/>
                      <a:pt x="4914" y="932"/>
                    </a:cubicBezTo>
                    <a:cubicBezTo>
                      <a:pt x="4377" y="1310"/>
                      <a:pt x="4039" y="1887"/>
                      <a:pt x="3900" y="2503"/>
                    </a:cubicBezTo>
                    <a:cubicBezTo>
                      <a:pt x="3740" y="3060"/>
                      <a:pt x="3601" y="3637"/>
                      <a:pt x="3601" y="4234"/>
                    </a:cubicBezTo>
                    <a:lnTo>
                      <a:pt x="3601" y="4294"/>
                    </a:lnTo>
                    <a:cubicBezTo>
                      <a:pt x="3581" y="4612"/>
                      <a:pt x="3442" y="4871"/>
                      <a:pt x="3124" y="5010"/>
                    </a:cubicBezTo>
                    <a:cubicBezTo>
                      <a:pt x="2845" y="5129"/>
                      <a:pt x="2626" y="5368"/>
                      <a:pt x="2447" y="5627"/>
                    </a:cubicBezTo>
                    <a:cubicBezTo>
                      <a:pt x="2229" y="6064"/>
                      <a:pt x="2328" y="6462"/>
                      <a:pt x="2507" y="6860"/>
                    </a:cubicBezTo>
                    <a:cubicBezTo>
                      <a:pt x="2626" y="7119"/>
                      <a:pt x="2825" y="7317"/>
                      <a:pt x="3124" y="7417"/>
                    </a:cubicBezTo>
                    <a:cubicBezTo>
                      <a:pt x="3303" y="7477"/>
                      <a:pt x="3482" y="7556"/>
                      <a:pt x="3701" y="7656"/>
                    </a:cubicBezTo>
                    <a:cubicBezTo>
                      <a:pt x="3601" y="8292"/>
                      <a:pt x="3820" y="8909"/>
                      <a:pt x="3780" y="9545"/>
                    </a:cubicBezTo>
                    <a:cubicBezTo>
                      <a:pt x="3740" y="10162"/>
                      <a:pt x="3780" y="10799"/>
                      <a:pt x="3800" y="11395"/>
                    </a:cubicBezTo>
                    <a:cubicBezTo>
                      <a:pt x="4039" y="11654"/>
                      <a:pt x="4337" y="11674"/>
                      <a:pt x="4636" y="11674"/>
                    </a:cubicBezTo>
                    <a:cubicBezTo>
                      <a:pt x="4835" y="11674"/>
                      <a:pt x="5014" y="11634"/>
                      <a:pt x="5212" y="11634"/>
                    </a:cubicBezTo>
                    <a:cubicBezTo>
                      <a:pt x="5377" y="11617"/>
                      <a:pt x="5533" y="11603"/>
                      <a:pt x="5687" y="11603"/>
                    </a:cubicBezTo>
                    <a:cubicBezTo>
                      <a:pt x="5888" y="11603"/>
                      <a:pt x="6084" y="11626"/>
                      <a:pt x="6287" y="11694"/>
                    </a:cubicBezTo>
                    <a:cubicBezTo>
                      <a:pt x="6406" y="11754"/>
                      <a:pt x="6525" y="11833"/>
                      <a:pt x="6565" y="11952"/>
                    </a:cubicBezTo>
                    <a:cubicBezTo>
                      <a:pt x="6625" y="12271"/>
                      <a:pt x="6724" y="12569"/>
                      <a:pt x="6565" y="12947"/>
                    </a:cubicBezTo>
                    <a:cubicBezTo>
                      <a:pt x="6108" y="12947"/>
                      <a:pt x="5670" y="13047"/>
                      <a:pt x="5232" y="13285"/>
                    </a:cubicBezTo>
                    <a:cubicBezTo>
                      <a:pt x="5212" y="13325"/>
                      <a:pt x="5173" y="13325"/>
                      <a:pt x="5133" y="13345"/>
                    </a:cubicBezTo>
                    <a:cubicBezTo>
                      <a:pt x="4616" y="13385"/>
                      <a:pt x="4138" y="13643"/>
                      <a:pt x="3701" y="13922"/>
                    </a:cubicBezTo>
                    <a:cubicBezTo>
                      <a:pt x="2845" y="14439"/>
                      <a:pt x="2050" y="15036"/>
                      <a:pt x="1652" y="16030"/>
                    </a:cubicBezTo>
                    <a:cubicBezTo>
                      <a:pt x="1612" y="16150"/>
                      <a:pt x="1532" y="16249"/>
                      <a:pt x="1453" y="16369"/>
                    </a:cubicBezTo>
                    <a:cubicBezTo>
                      <a:pt x="1214" y="16747"/>
                      <a:pt x="1035" y="17144"/>
                      <a:pt x="896" y="17562"/>
                    </a:cubicBezTo>
                    <a:cubicBezTo>
                      <a:pt x="796" y="17900"/>
                      <a:pt x="717" y="18239"/>
                      <a:pt x="558" y="18557"/>
                    </a:cubicBezTo>
                    <a:cubicBezTo>
                      <a:pt x="140" y="19591"/>
                      <a:pt x="60" y="20646"/>
                      <a:pt x="20" y="21720"/>
                    </a:cubicBezTo>
                    <a:cubicBezTo>
                      <a:pt x="1" y="21998"/>
                      <a:pt x="40" y="22297"/>
                      <a:pt x="120" y="22575"/>
                    </a:cubicBezTo>
                    <a:cubicBezTo>
                      <a:pt x="219" y="22893"/>
                      <a:pt x="438" y="23132"/>
                      <a:pt x="796" y="23192"/>
                    </a:cubicBezTo>
                    <a:cubicBezTo>
                      <a:pt x="1041" y="23205"/>
                      <a:pt x="1304" y="23238"/>
                      <a:pt x="1567" y="23238"/>
                    </a:cubicBezTo>
                    <a:cubicBezTo>
                      <a:pt x="1689" y="23238"/>
                      <a:pt x="1810" y="23231"/>
                      <a:pt x="1930" y="23212"/>
                    </a:cubicBezTo>
                    <a:cubicBezTo>
                      <a:pt x="2143" y="23182"/>
                      <a:pt x="2356" y="23175"/>
                      <a:pt x="2568" y="23175"/>
                    </a:cubicBezTo>
                    <a:cubicBezTo>
                      <a:pt x="2800" y="23175"/>
                      <a:pt x="3031" y="23184"/>
                      <a:pt x="3260" y="23184"/>
                    </a:cubicBezTo>
                    <a:cubicBezTo>
                      <a:pt x="3388" y="23184"/>
                      <a:pt x="3515" y="23181"/>
                      <a:pt x="3641" y="23172"/>
                    </a:cubicBezTo>
                    <a:cubicBezTo>
                      <a:pt x="3681" y="23172"/>
                      <a:pt x="3729" y="23154"/>
                      <a:pt x="3769" y="23154"/>
                    </a:cubicBezTo>
                    <a:cubicBezTo>
                      <a:pt x="3789" y="23154"/>
                      <a:pt x="3807" y="23159"/>
                      <a:pt x="3820" y="23172"/>
                    </a:cubicBezTo>
                    <a:cubicBezTo>
                      <a:pt x="3958" y="23249"/>
                      <a:pt x="4094" y="23275"/>
                      <a:pt x="4228" y="23275"/>
                    </a:cubicBezTo>
                    <a:cubicBezTo>
                      <a:pt x="4442" y="23275"/>
                      <a:pt x="4655" y="23209"/>
                      <a:pt x="4874" y="23172"/>
                    </a:cubicBezTo>
                    <a:cubicBezTo>
                      <a:pt x="5102" y="23111"/>
                      <a:pt x="5330" y="23085"/>
                      <a:pt x="5567" y="23085"/>
                    </a:cubicBezTo>
                    <a:cubicBezTo>
                      <a:pt x="5640" y="23085"/>
                      <a:pt x="5714" y="23088"/>
                      <a:pt x="5789" y="23092"/>
                    </a:cubicBezTo>
                    <a:cubicBezTo>
                      <a:pt x="5958" y="23106"/>
                      <a:pt x="6137" y="23121"/>
                      <a:pt x="6312" y="23121"/>
                    </a:cubicBezTo>
                    <a:cubicBezTo>
                      <a:pt x="6384" y="23121"/>
                      <a:pt x="6455" y="23118"/>
                      <a:pt x="6525" y="23112"/>
                    </a:cubicBezTo>
                    <a:cubicBezTo>
                      <a:pt x="7520" y="23092"/>
                      <a:pt x="8515" y="23033"/>
                      <a:pt x="9509" y="22993"/>
                    </a:cubicBezTo>
                    <a:cubicBezTo>
                      <a:pt x="9887" y="22973"/>
                      <a:pt x="10245" y="22933"/>
                      <a:pt x="10603" y="22933"/>
                    </a:cubicBezTo>
                    <a:cubicBezTo>
                      <a:pt x="11200" y="22933"/>
                      <a:pt x="11788" y="22924"/>
                      <a:pt x="12373" y="22924"/>
                    </a:cubicBezTo>
                    <a:cubicBezTo>
                      <a:pt x="12666" y="22924"/>
                      <a:pt x="12957" y="22927"/>
                      <a:pt x="13249" y="22933"/>
                    </a:cubicBezTo>
                    <a:cubicBezTo>
                      <a:pt x="13646" y="22946"/>
                      <a:pt x="14050" y="22973"/>
                      <a:pt x="14462" y="22973"/>
                    </a:cubicBezTo>
                    <a:cubicBezTo>
                      <a:pt x="14711" y="22973"/>
                      <a:pt x="14963" y="22963"/>
                      <a:pt x="15219" y="22933"/>
                    </a:cubicBezTo>
                    <a:cubicBezTo>
                      <a:pt x="15285" y="22927"/>
                      <a:pt x="15353" y="22924"/>
                      <a:pt x="15423" y="22924"/>
                    </a:cubicBezTo>
                    <a:cubicBezTo>
                      <a:pt x="15561" y="22924"/>
                      <a:pt x="15703" y="22933"/>
                      <a:pt x="15835" y="22933"/>
                    </a:cubicBezTo>
                    <a:cubicBezTo>
                      <a:pt x="15935" y="22933"/>
                      <a:pt x="16054" y="22933"/>
                      <a:pt x="16153" y="22913"/>
                    </a:cubicBezTo>
                    <a:cubicBezTo>
                      <a:pt x="16412" y="22714"/>
                      <a:pt x="16452" y="22595"/>
                      <a:pt x="16432" y="22416"/>
                    </a:cubicBezTo>
                    <a:cubicBezTo>
                      <a:pt x="16392" y="21919"/>
                      <a:pt x="16332" y="21421"/>
                      <a:pt x="16313" y="20924"/>
                    </a:cubicBezTo>
                    <a:cubicBezTo>
                      <a:pt x="16213" y="19810"/>
                      <a:pt x="16114" y="18656"/>
                      <a:pt x="15736" y="17602"/>
                    </a:cubicBezTo>
                    <a:cubicBezTo>
                      <a:pt x="15398" y="16568"/>
                      <a:pt x="14940" y="15613"/>
                      <a:pt x="14204" y="14777"/>
                    </a:cubicBezTo>
                    <a:cubicBezTo>
                      <a:pt x="13727" y="14260"/>
                      <a:pt x="13229" y="13723"/>
                      <a:pt x="12533" y="13484"/>
                    </a:cubicBezTo>
                    <a:cubicBezTo>
                      <a:pt x="11817" y="13245"/>
                      <a:pt x="11061" y="13007"/>
                      <a:pt x="10285" y="12947"/>
                    </a:cubicBezTo>
                    <a:cubicBezTo>
                      <a:pt x="10027" y="12927"/>
                      <a:pt x="9768" y="12927"/>
                      <a:pt x="9450" y="12788"/>
                    </a:cubicBezTo>
                    <a:cubicBezTo>
                      <a:pt x="9450" y="12330"/>
                      <a:pt x="9251" y="11873"/>
                      <a:pt x="9350" y="11376"/>
                    </a:cubicBezTo>
                    <a:cubicBezTo>
                      <a:pt x="9668" y="11296"/>
                      <a:pt x="9947" y="11236"/>
                      <a:pt x="10265" y="11177"/>
                    </a:cubicBezTo>
                    <a:cubicBezTo>
                      <a:pt x="10623" y="11137"/>
                      <a:pt x="10981" y="11157"/>
                      <a:pt x="11359" y="11137"/>
                    </a:cubicBezTo>
                    <a:cubicBezTo>
                      <a:pt x="11518" y="11137"/>
                      <a:pt x="11618" y="11057"/>
                      <a:pt x="11638" y="10898"/>
                    </a:cubicBezTo>
                    <a:cubicBezTo>
                      <a:pt x="11697" y="10640"/>
                      <a:pt x="11757" y="10361"/>
                      <a:pt x="11697" y="10063"/>
                    </a:cubicBezTo>
                    <a:cubicBezTo>
                      <a:pt x="11678" y="9864"/>
                      <a:pt x="11658" y="9625"/>
                      <a:pt x="11678" y="9426"/>
                    </a:cubicBezTo>
                    <a:cubicBezTo>
                      <a:pt x="11737" y="9028"/>
                      <a:pt x="11697" y="8630"/>
                      <a:pt x="11678" y="8233"/>
                    </a:cubicBezTo>
                    <a:cubicBezTo>
                      <a:pt x="11678" y="7974"/>
                      <a:pt x="11658" y="7676"/>
                      <a:pt x="11697" y="7417"/>
                    </a:cubicBezTo>
                    <a:cubicBezTo>
                      <a:pt x="11757" y="7377"/>
                      <a:pt x="11757" y="7357"/>
                      <a:pt x="11777" y="7357"/>
                    </a:cubicBezTo>
                    <a:cubicBezTo>
                      <a:pt x="11877" y="7317"/>
                      <a:pt x="11956" y="7278"/>
                      <a:pt x="12056" y="7238"/>
                    </a:cubicBezTo>
                    <a:cubicBezTo>
                      <a:pt x="12553" y="7019"/>
                      <a:pt x="12772" y="6641"/>
                      <a:pt x="12752" y="6124"/>
                    </a:cubicBezTo>
                    <a:cubicBezTo>
                      <a:pt x="12752" y="6005"/>
                      <a:pt x="12732" y="5865"/>
                      <a:pt x="12732" y="5726"/>
                    </a:cubicBezTo>
                    <a:cubicBezTo>
                      <a:pt x="12732" y="5487"/>
                      <a:pt x="12593" y="5328"/>
                      <a:pt x="12394" y="5209"/>
                    </a:cubicBezTo>
                    <a:cubicBezTo>
                      <a:pt x="12254" y="5129"/>
                      <a:pt x="12095" y="5070"/>
                      <a:pt x="11936" y="4970"/>
                    </a:cubicBezTo>
                    <a:cubicBezTo>
                      <a:pt x="11936" y="4493"/>
                      <a:pt x="11936" y="3995"/>
                      <a:pt x="11956" y="3518"/>
                    </a:cubicBezTo>
                    <a:cubicBezTo>
                      <a:pt x="11976" y="3080"/>
                      <a:pt x="11877" y="2643"/>
                      <a:pt x="11737" y="2225"/>
                    </a:cubicBezTo>
                    <a:cubicBezTo>
                      <a:pt x="11499" y="1449"/>
                      <a:pt x="10981" y="912"/>
                      <a:pt x="10305" y="494"/>
                    </a:cubicBezTo>
                    <a:cubicBezTo>
                      <a:pt x="10029" y="310"/>
                      <a:pt x="9728" y="209"/>
                      <a:pt x="9395" y="209"/>
                    </a:cubicBezTo>
                    <a:cubicBezTo>
                      <a:pt x="9297" y="209"/>
                      <a:pt x="9196" y="218"/>
                      <a:pt x="9092" y="236"/>
                    </a:cubicBezTo>
                    <a:lnTo>
                      <a:pt x="8574" y="315"/>
                    </a:lnTo>
                    <a:cubicBezTo>
                      <a:pt x="8496" y="327"/>
                      <a:pt x="8423" y="334"/>
                      <a:pt x="8354" y="334"/>
                    </a:cubicBezTo>
                    <a:cubicBezTo>
                      <a:pt x="8195" y="334"/>
                      <a:pt x="8057" y="299"/>
                      <a:pt x="7918" y="216"/>
                    </a:cubicBezTo>
                    <a:cubicBezTo>
                      <a:pt x="7779" y="116"/>
                      <a:pt x="7580" y="57"/>
                      <a:pt x="7381" y="37"/>
                    </a:cubicBezTo>
                    <a:cubicBezTo>
                      <a:pt x="7260" y="11"/>
                      <a:pt x="7141" y="0"/>
                      <a:pt x="7025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00;p19">
                <a:extLst>
                  <a:ext uri="{FF2B5EF4-FFF2-40B4-BE49-F238E27FC236}">
                    <a16:creationId xmlns:a16="http://schemas.microsoft.com/office/drawing/2014/main" id="{C7BA29C0-DA15-B540-A3C6-E41A2923DD32}"/>
                  </a:ext>
                </a:extLst>
              </p:cNvPr>
              <p:cNvSpPr/>
              <p:nvPr/>
            </p:nvSpPr>
            <p:spPr>
              <a:xfrm>
                <a:off x="1262371" y="2612561"/>
                <a:ext cx="255896" cy="150409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2428" extrusionOk="0">
                    <a:moveTo>
                      <a:pt x="378" y="0"/>
                    </a:moveTo>
                    <a:cubicBezTo>
                      <a:pt x="199" y="0"/>
                      <a:pt x="60" y="40"/>
                      <a:pt x="0" y="339"/>
                    </a:cubicBezTo>
                    <a:lnTo>
                      <a:pt x="1054" y="1393"/>
                    </a:lnTo>
                    <a:cubicBezTo>
                      <a:pt x="1393" y="1731"/>
                      <a:pt x="1751" y="2069"/>
                      <a:pt x="2129" y="2427"/>
                    </a:cubicBezTo>
                    <a:cubicBezTo>
                      <a:pt x="2367" y="2169"/>
                      <a:pt x="2586" y="1930"/>
                      <a:pt x="2825" y="1691"/>
                    </a:cubicBezTo>
                    <a:cubicBezTo>
                      <a:pt x="3044" y="1413"/>
                      <a:pt x="3263" y="1174"/>
                      <a:pt x="3481" y="896"/>
                    </a:cubicBezTo>
                    <a:cubicBezTo>
                      <a:pt x="3680" y="637"/>
                      <a:pt x="3979" y="478"/>
                      <a:pt x="4078" y="140"/>
                    </a:cubicBezTo>
                    <a:cubicBezTo>
                      <a:pt x="3859" y="100"/>
                      <a:pt x="3640" y="80"/>
                      <a:pt x="3382" y="40"/>
                    </a:cubicBezTo>
                    <a:cubicBezTo>
                      <a:pt x="3305" y="25"/>
                      <a:pt x="3231" y="15"/>
                      <a:pt x="3160" y="15"/>
                    </a:cubicBezTo>
                    <a:cubicBezTo>
                      <a:pt x="3047" y="15"/>
                      <a:pt x="2942" y="39"/>
                      <a:pt x="2845" y="100"/>
                    </a:cubicBezTo>
                    <a:cubicBezTo>
                      <a:pt x="2586" y="219"/>
                      <a:pt x="2347" y="219"/>
                      <a:pt x="2069" y="219"/>
                    </a:cubicBezTo>
                    <a:cubicBezTo>
                      <a:pt x="1790" y="199"/>
                      <a:pt x="1552" y="199"/>
                      <a:pt x="1273" y="120"/>
                    </a:cubicBezTo>
                    <a:cubicBezTo>
                      <a:pt x="975" y="40"/>
                      <a:pt x="676" y="20"/>
                      <a:pt x="378" y="0"/>
                    </a:cubicBezTo>
                    <a:close/>
                  </a:path>
                </a:pathLst>
              </a:custGeom>
              <a:solidFill>
                <a:srgbClr val="E6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01;p19">
                <a:extLst>
                  <a:ext uri="{FF2B5EF4-FFF2-40B4-BE49-F238E27FC236}">
                    <a16:creationId xmlns:a16="http://schemas.microsoft.com/office/drawing/2014/main" id="{87EFAEF7-5C59-BF4A-939E-153E32FE62EE}"/>
                  </a:ext>
                </a:extLst>
              </p:cNvPr>
              <p:cNvSpPr/>
              <p:nvPr/>
            </p:nvSpPr>
            <p:spPr>
              <a:xfrm>
                <a:off x="892930" y="2623650"/>
                <a:ext cx="987198" cy="579271"/>
              </a:xfrm>
              <a:custGeom>
                <a:avLst/>
                <a:gdLst/>
                <a:ahLst/>
                <a:cxnLst/>
                <a:rect l="l" t="t" r="r" b="b"/>
                <a:pathLst>
                  <a:path w="15736" h="9351" extrusionOk="0">
                    <a:moveTo>
                      <a:pt x="10544" y="1"/>
                    </a:moveTo>
                    <a:cubicBezTo>
                      <a:pt x="10067" y="498"/>
                      <a:pt x="9629" y="955"/>
                      <a:pt x="9171" y="1433"/>
                    </a:cubicBezTo>
                    <a:cubicBezTo>
                      <a:pt x="8833" y="1831"/>
                      <a:pt x="8475" y="2248"/>
                      <a:pt x="8137" y="2646"/>
                    </a:cubicBezTo>
                    <a:cubicBezTo>
                      <a:pt x="8077" y="2726"/>
                      <a:pt x="7978" y="2746"/>
                      <a:pt x="7918" y="2805"/>
                    </a:cubicBezTo>
                    <a:cubicBezTo>
                      <a:pt x="7043" y="1831"/>
                      <a:pt x="6128" y="935"/>
                      <a:pt x="5173" y="100"/>
                    </a:cubicBezTo>
                    <a:cubicBezTo>
                      <a:pt x="4656" y="160"/>
                      <a:pt x="4258" y="339"/>
                      <a:pt x="3860" y="538"/>
                    </a:cubicBezTo>
                    <a:cubicBezTo>
                      <a:pt x="2885" y="995"/>
                      <a:pt x="2149" y="1691"/>
                      <a:pt x="1672" y="2646"/>
                    </a:cubicBezTo>
                    <a:cubicBezTo>
                      <a:pt x="1592" y="2805"/>
                      <a:pt x="1493" y="2945"/>
                      <a:pt x="1413" y="3104"/>
                    </a:cubicBezTo>
                    <a:cubicBezTo>
                      <a:pt x="1274" y="3382"/>
                      <a:pt x="1115" y="3641"/>
                      <a:pt x="1015" y="3919"/>
                    </a:cubicBezTo>
                    <a:cubicBezTo>
                      <a:pt x="816" y="4417"/>
                      <a:pt x="657" y="4914"/>
                      <a:pt x="498" y="5431"/>
                    </a:cubicBezTo>
                    <a:cubicBezTo>
                      <a:pt x="419" y="5730"/>
                      <a:pt x="319" y="6048"/>
                      <a:pt x="279" y="6386"/>
                    </a:cubicBezTo>
                    <a:cubicBezTo>
                      <a:pt x="200" y="6744"/>
                      <a:pt x="200" y="7122"/>
                      <a:pt x="120" y="7480"/>
                    </a:cubicBezTo>
                    <a:cubicBezTo>
                      <a:pt x="1" y="8017"/>
                      <a:pt x="120" y="8495"/>
                      <a:pt x="379" y="8972"/>
                    </a:cubicBezTo>
                    <a:cubicBezTo>
                      <a:pt x="478" y="9151"/>
                      <a:pt x="618" y="9251"/>
                      <a:pt x="816" y="9271"/>
                    </a:cubicBezTo>
                    <a:cubicBezTo>
                      <a:pt x="1214" y="9290"/>
                      <a:pt x="1612" y="9350"/>
                      <a:pt x="2010" y="9350"/>
                    </a:cubicBezTo>
                    <a:cubicBezTo>
                      <a:pt x="2547" y="9350"/>
                      <a:pt x="3064" y="9310"/>
                      <a:pt x="3582" y="9290"/>
                    </a:cubicBezTo>
                    <a:cubicBezTo>
                      <a:pt x="3681" y="9290"/>
                      <a:pt x="3780" y="9271"/>
                      <a:pt x="3900" y="9271"/>
                    </a:cubicBezTo>
                    <a:cubicBezTo>
                      <a:pt x="3940" y="8733"/>
                      <a:pt x="3940" y="8276"/>
                      <a:pt x="3940" y="7798"/>
                    </a:cubicBezTo>
                    <a:cubicBezTo>
                      <a:pt x="3940" y="7600"/>
                      <a:pt x="3880" y="7421"/>
                      <a:pt x="3860" y="7222"/>
                    </a:cubicBezTo>
                    <a:cubicBezTo>
                      <a:pt x="3840" y="6864"/>
                      <a:pt x="3800" y="6505"/>
                      <a:pt x="3800" y="6127"/>
                    </a:cubicBezTo>
                    <a:cubicBezTo>
                      <a:pt x="3800" y="6008"/>
                      <a:pt x="3880" y="5889"/>
                      <a:pt x="4059" y="5889"/>
                    </a:cubicBezTo>
                    <a:cubicBezTo>
                      <a:pt x="4158" y="6008"/>
                      <a:pt x="4178" y="6187"/>
                      <a:pt x="4178" y="6366"/>
                    </a:cubicBezTo>
                    <a:cubicBezTo>
                      <a:pt x="4158" y="6605"/>
                      <a:pt x="4178" y="6824"/>
                      <a:pt x="4178" y="7043"/>
                    </a:cubicBezTo>
                    <a:cubicBezTo>
                      <a:pt x="4198" y="7281"/>
                      <a:pt x="4198" y="7520"/>
                      <a:pt x="4238" y="7739"/>
                    </a:cubicBezTo>
                    <a:cubicBezTo>
                      <a:pt x="4258" y="8117"/>
                      <a:pt x="4258" y="8475"/>
                      <a:pt x="4298" y="8853"/>
                    </a:cubicBezTo>
                    <a:cubicBezTo>
                      <a:pt x="4337" y="8992"/>
                      <a:pt x="4397" y="9111"/>
                      <a:pt x="4457" y="9271"/>
                    </a:cubicBezTo>
                    <a:cubicBezTo>
                      <a:pt x="4617" y="9287"/>
                      <a:pt x="4769" y="9294"/>
                      <a:pt x="4919" y="9294"/>
                    </a:cubicBezTo>
                    <a:cubicBezTo>
                      <a:pt x="5124" y="9294"/>
                      <a:pt x="5324" y="9282"/>
                      <a:pt x="5531" y="9271"/>
                    </a:cubicBezTo>
                    <a:cubicBezTo>
                      <a:pt x="5664" y="9271"/>
                      <a:pt x="5805" y="9262"/>
                      <a:pt x="5944" y="9262"/>
                    </a:cubicBezTo>
                    <a:cubicBezTo>
                      <a:pt x="6013" y="9262"/>
                      <a:pt x="6081" y="9264"/>
                      <a:pt x="6148" y="9271"/>
                    </a:cubicBezTo>
                    <a:cubicBezTo>
                      <a:pt x="6478" y="9313"/>
                      <a:pt x="6814" y="9333"/>
                      <a:pt x="7153" y="9333"/>
                    </a:cubicBezTo>
                    <a:cubicBezTo>
                      <a:pt x="7447" y="9333"/>
                      <a:pt x="7742" y="9318"/>
                      <a:pt x="8038" y="9290"/>
                    </a:cubicBezTo>
                    <a:cubicBezTo>
                      <a:pt x="9171" y="9211"/>
                      <a:pt x="10345" y="9171"/>
                      <a:pt x="11499" y="9111"/>
                    </a:cubicBezTo>
                    <a:cubicBezTo>
                      <a:pt x="11638" y="9092"/>
                      <a:pt x="11817" y="9111"/>
                      <a:pt x="11956" y="8932"/>
                    </a:cubicBezTo>
                    <a:lnTo>
                      <a:pt x="11956" y="8634"/>
                    </a:lnTo>
                    <a:lnTo>
                      <a:pt x="11956" y="5889"/>
                    </a:lnTo>
                    <a:cubicBezTo>
                      <a:pt x="11936" y="5789"/>
                      <a:pt x="11936" y="5670"/>
                      <a:pt x="12096" y="5610"/>
                    </a:cubicBezTo>
                    <a:cubicBezTo>
                      <a:pt x="12103" y="5609"/>
                      <a:pt x="12110" y="5608"/>
                      <a:pt x="12117" y="5608"/>
                    </a:cubicBezTo>
                    <a:cubicBezTo>
                      <a:pt x="12203" y="5608"/>
                      <a:pt x="12255" y="5724"/>
                      <a:pt x="12255" y="5909"/>
                    </a:cubicBezTo>
                    <a:lnTo>
                      <a:pt x="12255" y="8375"/>
                    </a:lnTo>
                    <a:cubicBezTo>
                      <a:pt x="12255" y="8614"/>
                      <a:pt x="12295" y="8853"/>
                      <a:pt x="12394" y="9052"/>
                    </a:cubicBezTo>
                    <a:cubicBezTo>
                      <a:pt x="12920" y="9117"/>
                      <a:pt x="13490" y="9157"/>
                      <a:pt x="14029" y="9157"/>
                    </a:cubicBezTo>
                    <a:cubicBezTo>
                      <a:pt x="14632" y="9157"/>
                      <a:pt x="15196" y="9108"/>
                      <a:pt x="15617" y="8992"/>
                    </a:cubicBezTo>
                    <a:cubicBezTo>
                      <a:pt x="15637" y="8952"/>
                      <a:pt x="15676" y="8873"/>
                      <a:pt x="15676" y="8793"/>
                    </a:cubicBezTo>
                    <a:cubicBezTo>
                      <a:pt x="15736" y="8296"/>
                      <a:pt x="15676" y="7779"/>
                      <a:pt x="15637" y="7202"/>
                    </a:cubicBezTo>
                    <a:cubicBezTo>
                      <a:pt x="15597" y="6068"/>
                      <a:pt x="15338" y="4974"/>
                      <a:pt x="14980" y="3899"/>
                    </a:cubicBezTo>
                    <a:cubicBezTo>
                      <a:pt x="14801" y="3402"/>
                      <a:pt x="14582" y="2925"/>
                      <a:pt x="14284" y="2507"/>
                    </a:cubicBezTo>
                    <a:cubicBezTo>
                      <a:pt x="13906" y="1950"/>
                      <a:pt x="13448" y="1492"/>
                      <a:pt x="13011" y="1015"/>
                    </a:cubicBezTo>
                    <a:cubicBezTo>
                      <a:pt x="12752" y="756"/>
                      <a:pt x="12454" y="597"/>
                      <a:pt x="12135" y="458"/>
                    </a:cubicBezTo>
                    <a:cubicBezTo>
                      <a:pt x="11757" y="339"/>
                      <a:pt x="11419" y="219"/>
                      <a:pt x="11041" y="100"/>
                    </a:cubicBezTo>
                    <a:cubicBezTo>
                      <a:pt x="10902" y="40"/>
                      <a:pt x="10723" y="20"/>
                      <a:pt x="10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02;p19">
                <a:extLst>
                  <a:ext uri="{FF2B5EF4-FFF2-40B4-BE49-F238E27FC236}">
                    <a16:creationId xmlns:a16="http://schemas.microsoft.com/office/drawing/2014/main" id="{65B1CC11-D5C7-FE46-AF85-030B0CF6435F}"/>
                  </a:ext>
                </a:extLst>
              </p:cNvPr>
              <p:cNvSpPr/>
              <p:nvPr/>
            </p:nvSpPr>
            <p:spPr>
              <a:xfrm>
                <a:off x="1447060" y="1991491"/>
                <a:ext cx="46236" cy="20381"/>
              </a:xfrm>
              <a:custGeom>
                <a:avLst/>
                <a:gdLst/>
                <a:ahLst/>
                <a:cxnLst/>
                <a:rect l="l" t="t" r="r" b="b"/>
                <a:pathLst>
                  <a:path w="737" h="329" extrusionOk="0">
                    <a:moveTo>
                      <a:pt x="736" y="1"/>
                    </a:moveTo>
                    <a:lnTo>
                      <a:pt x="736" y="1"/>
                    </a:lnTo>
                    <a:cubicBezTo>
                      <a:pt x="517" y="20"/>
                      <a:pt x="239" y="20"/>
                      <a:pt x="0" y="20"/>
                    </a:cubicBezTo>
                    <a:cubicBezTo>
                      <a:pt x="0" y="80"/>
                      <a:pt x="20" y="100"/>
                      <a:pt x="20" y="160"/>
                    </a:cubicBezTo>
                    <a:cubicBezTo>
                      <a:pt x="193" y="207"/>
                      <a:pt x="353" y="328"/>
                      <a:pt x="541" y="328"/>
                    </a:cubicBezTo>
                    <a:cubicBezTo>
                      <a:pt x="590" y="328"/>
                      <a:pt x="642" y="320"/>
                      <a:pt x="696" y="299"/>
                    </a:cubicBezTo>
                    <a:cubicBezTo>
                      <a:pt x="736" y="199"/>
                      <a:pt x="736" y="100"/>
                      <a:pt x="736" y="1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03;p19">
                <a:extLst>
                  <a:ext uri="{FF2B5EF4-FFF2-40B4-BE49-F238E27FC236}">
                    <a16:creationId xmlns:a16="http://schemas.microsoft.com/office/drawing/2014/main" id="{B5C80141-006D-DB45-9E0D-302DF2ED971F}"/>
                  </a:ext>
                </a:extLst>
              </p:cNvPr>
              <p:cNvSpPr/>
              <p:nvPr/>
            </p:nvSpPr>
            <p:spPr>
              <a:xfrm>
                <a:off x="1136275" y="2352574"/>
                <a:ext cx="147365" cy="12798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066" extrusionOk="0">
                    <a:moveTo>
                      <a:pt x="21" y="0"/>
                    </a:moveTo>
                    <a:lnTo>
                      <a:pt x="21" y="0"/>
                    </a:lnTo>
                    <a:cubicBezTo>
                      <a:pt x="1" y="716"/>
                      <a:pt x="1" y="1333"/>
                      <a:pt x="100" y="2029"/>
                    </a:cubicBezTo>
                    <a:cubicBezTo>
                      <a:pt x="364" y="2057"/>
                      <a:pt x="623" y="2065"/>
                      <a:pt x="878" y="2065"/>
                    </a:cubicBezTo>
                    <a:cubicBezTo>
                      <a:pt x="1267" y="2065"/>
                      <a:pt x="1647" y="2046"/>
                      <a:pt x="2021" y="2046"/>
                    </a:cubicBezTo>
                    <a:cubicBezTo>
                      <a:pt x="2104" y="2046"/>
                      <a:pt x="2186" y="2047"/>
                      <a:pt x="2269" y="2049"/>
                    </a:cubicBezTo>
                    <a:cubicBezTo>
                      <a:pt x="2269" y="2049"/>
                      <a:pt x="2289" y="2009"/>
                      <a:pt x="2348" y="1950"/>
                    </a:cubicBezTo>
                    <a:cubicBezTo>
                      <a:pt x="1970" y="1651"/>
                      <a:pt x="1493" y="1452"/>
                      <a:pt x="1155" y="1154"/>
                    </a:cubicBezTo>
                    <a:cubicBezTo>
                      <a:pt x="757" y="816"/>
                      <a:pt x="419" y="418"/>
                      <a:pt x="21" y="0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04;p19">
                <a:extLst>
                  <a:ext uri="{FF2B5EF4-FFF2-40B4-BE49-F238E27FC236}">
                    <a16:creationId xmlns:a16="http://schemas.microsoft.com/office/drawing/2014/main" id="{D9742A17-3065-B642-B197-2F104116701B}"/>
                  </a:ext>
                </a:extLst>
              </p:cNvPr>
              <p:cNvSpPr/>
              <p:nvPr/>
            </p:nvSpPr>
            <p:spPr>
              <a:xfrm>
                <a:off x="1267327" y="2315592"/>
                <a:ext cx="194729" cy="65169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1052" extrusionOk="0">
                    <a:moveTo>
                      <a:pt x="259" y="0"/>
                    </a:moveTo>
                    <a:cubicBezTo>
                      <a:pt x="200" y="0"/>
                      <a:pt x="80" y="20"/>
                      <a:pt x="60" y="60"/>
                    </a:cubicBezTo>
                    <a:cubicBezTo>
                      <a:pt x="1" y="120"/>
                      <a:pt x="1" y="219"/>
                      <a:pt x="60" y="259"/>
                    </a:cubicBezTo>
                    <a:cubicBezTo>
                      <a:pt x="359" y="637"/>
                      <a:pt x="777" y="915"/>
                      <a:pt x="1254" y="1015"/>
                    </a:cubicBezTo>
                    <a:cubicBezTo>
                      <a:pt x="1381" y="1039"/>
                      <a:pt x="1503" y="1051"/>
                      <a:pt x="1622" y="1051"/>
                    </a:cubicBezTo>
                    <a:cubicBezTo>
                      <a:pt x="2082" y="1051"/>
                      <a:pt x="2486" y="873"/>
                      <a:pt x="2865" y="557"/>
                    </a:cubicBezTo>
                    <a:cubicBezTo>
                      <a:pt x="3044" y="438"/>
                      <a:pt x="3104" y="259"/>
                      <a:pt x="2965" y="60"/>
                    </a:cubicBezTo>
                    <a:cubicBezTo>
                      <a:pt x="2932" y="49"/>
                      <a:pt x="2902" y="44"/>
                      <a:pt x="2876" y="44"/>
                    </a:cubicBezTo>
                    <a:cubicBezTo>
                      <a:pt x="2757" y="44"/>
                      <a:pt x="2695" y="142"/>
                      <a:pt x="2646" y="239"/>
                    </a:cubicBezTo>
                    <a:cubicBezTo>
                      <a:pt x="2440" y="477"/>
                      <a:pt x="2196" y="601"/>
                      <a:pt x="1903" y="601"/>
                    </a:cubicBezTo>
                    <a:cubicBezTo>
                      <a:pt x="1829" y="601"/>
                      <a:pt x="1752" y="593"/>
                      <a:pt x="1672" y="577"/>
                    </a:cubicBezTo>
                    <a:cubicBezTo>
                      <a:pt x="1254" y="518"/>
                      <a:pt x="876" y="418"/>
                      <a:pt x="558" y="140"/>
                    </a:cubicBezTo>
                    <a:cubicBezTo>
                      <a:pt x="478" y="60"/>
                      <a:pt x="359" y="20"/>
                      <a:pt x="25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05;p19">
                <a:extLst>
                  <a:ext uri="{FF2B5EF4-FFF2-40B4-BE49-F238E27FC236}">
                    <a16:creationId xmlns:a16="http://schemas.microsoft.com/office/drawing/2014/main" id="{C53420E4-5CF8-FA49-A581-73BE9BC17536}"/>
                  </a:ext>
                </a:extLst>
              </p:cNvPr>
              <p:cNvSpPr/>
              <p:nvPr/>
            </p:nvSpPr>
            <p:spPr>
              <a:xfrm>
                <a:off x="1197441" y="2095622"/>
                <a:ext cx="99937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588" extrusionOk="0">
                    <a:moveTo>
                      <a:pt x="1246" y="1"/>
                    </a:moveTo>
                    <a:cubicBezTo>
                      <a:pt x="964" y="1"/>
                      <a:pt x="681" y="25"/>
                      <a:pt x="399" y="110"/>
                    </a:cubicBezTo>
                    <a:cubicBezTo>
                      <a:pt x="259" y="130"/>
                      <a:pt x="180" y="229"/>
                      <a:pt x="60" y="329"/>
                    </a:cubicBezTo>
                    <a:cubicBezTo>
                      <a:pt x="1" y="408"/>
                      <a:pt x="60" y="567"/>
                      <a:pt x="200" y="587"/>
                    </a:cubicBezTo>
                    <a:lnTo>
                      <a:pt x="379" y="587"/>
                    </a:lnTo>
                    <a:cubicBezTo>
                      <a:pt x="637" y="567"/>
                      <a:pt x="936" y="508"/>
                      <a:pt x="1214" y="488"/>
                    </a:cubicBezTo>
                    <a:cubicBezTo>
                      <a:pt x="1493" y="468"/>
                      <a:pt x="1513" y="428"/>
                      <a:pt x="1592" y="10"/>
                    </a:cubicBezTo>
                    <a:cubicBezTo>
                      <a:pt x="1477" y="5"/>
                      <a:pt x="1361" y="1"/>
                      <a:pt x="124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06;p19">
                <a:extLst>
                  <a:ext uri="{FF2B5EF4-FFF2-40B4-BE49-F238E27FC236}">
                    <a16:creationId xmlns:a16="http://schemas.microsoft.com/office/drawing/2014/main" id="{69DA9800-D1FA-D445-914A-CBDE276A09B5}"/>
                  </a:ext>
                </a:extLst>
              </p:cNvPr>
              <p:cNvSpPr/>
              <p:nvPr/>
            </p:nvSpPr>
            <p:spPr>
              <a:xfrm>
                <a:off x="1429557" y="2091905"/>
                <a:ext cx="94918" cy="5172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835" extrusionOk="0">
                    <a:moveTo>
                      <a:pt x="254" y="1"/>
                    </a:moveTo>
                    <a:cubicBezTo>
                      <a:pt x="225" y="1"/>
                      <a:pt x="200" y="11"/>
                      <a:pt x="180" y="31"/>
                    </a:cubicBezTo>
                    <a:cubicBezTo>
                      <a:pt x="120" y="70"/>
                      <a:pt x="60" y="130"/>
                      <a:pt x="21" y="170"/>
                    </a:cubicBezTo>
                    <a:cubicBezTo>
                      <a:pt x="1" y="230"/>
                      <a:pt x="60" y="329"/>
                      <a:pt x="80" y="369"/>
                    </a:cubicBezTo>
                    <a:cubicBezTo>
                      <a:pt x="120" y="429"/>
                      <a:pt x="180" y="448"/>
                      <a:pt x="220" y="468"/>
                    </a:cubicBezTo>
                    <a:cubicBezTo>
                      <a:pt x="498" y="588"/>
                      <a:pt x="757" y="687"/>
                      <a:pt x="1015" y="787"/>
                    </a:cubicBezTo>
                    <a:cubicBezTo>
                      <a:pt x="1074" y="816"/>
                      <a:pt x="1142" y="834"/>
                      <a:pt x="1199" y="834"/>
                    </a:cubicBezTo>
                    <a:cubicBezTo>
                      <a:pt x="1219" y="834"/>
                      <a:pt x="1238" y="832"/>
                      <a:pt x="1254" y="826"/>
                    </a:cubicBezTo>
                    <a:cubicBezTo>
                      <a:pt x="1314" y="787"/>
                      <a:pt x="1413" y="687"/>
                      <a:pt x="1513" y="627"/>
                    </a:cubicBezTo>
                    <a:cubicBezTo>
                      <a:pt x="1453" y="528"/>
                      <a:pt x="1393" y="448"/>
                      <a:pt x="1314" y="389"/>
                    </a:cubicBezTo>
                    <a:cubicBezTo>
                      <a:pt x="1015" y="190"/>
                      <a:pt x="697" y="70"/>
                      <a:pt x="359" y="31"/>
                    </a:cubicBezTo>
                    <a:cubicBezTo>
                      <a:pt x="319" y="11"/>
                      <a:pt x="284" y="1"/>
                      <a:pt x="25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07;p19">
                <a:extLst>
                  <a:ext uri="{FF2B5EF4-FFF2-40B4-BE49-F238E27FC236}">
                    <a16:creationId xmlns:a16="http://schemas.microsoft.com/office/drawing/2014/main" id="{EE8BEF7A-3E5F-6449-A908-EDF58DC40D51}"/>
                  </a:ext>
                </a:extLst>
              </p:cNvPr>
              <p:cNvSpPr/>
              <p:nvPr/>
            </p:nvSpPr>
            <p:spPr>
              <a:xfrm>
                <a:off x="1232384" y="2165249"/>
                <a:ext cx="64993" cy="4999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7" extrusionOk="0">
                    <a:moveTo>
                      <a:pt x="478" y="0"/>
                    </a:moveTo>
                    <a:cubicBezTo>
                      <a:pt x="100" y="40"/>
                      <a:pt x="1" y="239"/>
                      <a:pt x="180" y="538"/>
                    </a:cubicBezTo>
                    <a:cubicBezTo>
                      <a:pt x="200" y="577"/>
                      <a:pt x="239" y="637"/>
                      <a:pt x="279" y="677"/>
                    </a:cubicBezTo>
                    <a:cubicBezTo>
                      <a:pt x="382" y="754"/>
                      <a:pt x="494" y="807"/>
                      <a:pt x="598" y="807"/>
                    </a:cubicBezTo>
                    <a:cubicBezTo>
                      <a:pt x="654" y="807"/>
                      <a:pt x="708" y="791"/>
                      <a:pt x="757" y="756"/>
                    </a:cubicBezTo>
                    <a:cubicBezTo>
                      <a:pt x="936" y="657"/>
                      <a:pt x="1035" y="478"/>
                      <a:pt x="975" y="279"/>
                    </a:cubicBezTo>
                    <a:cubicBezTo>
                      <a:pt x="956" y="100"/>
                      <a:pt x="836" y="0"/>
                      <a:pt x="61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08;p19">
                <a:extLst>
                  <a:ext uri="{FF2B5EF4-FFF2-40B4-BE49-F238E27FC236}">
                    <a16:creationId xmlns:a16="http://schemas.microsoft.com/office/drawing/2014/main" id="{6C6A6FE8-FFB8-B04B-BBA8-36FAE8A54A85}"/>
                  </a:ext>
                </a:extLst>
              </p:cNvPr>
              <p:cNvSpPr/>
              <p:nvPr/>
            </p:nvSpPr>
            <p:spPr>
              <a:xfrm>
                <a:off x="1345933" y="2188727"/>
                <a:ext cx="25031" cy="9868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593" extrusionOk="0">
                    <a:moveTo>
                      <a:pt x="195" y="1"/>
                    </a:moveTo>
                    <a:cubicBezTo>
                      <a:pt x="144" y="1"/>
                      <a:pt x="82" y="26"/>
                      <a:pt x="21" y="79"/>
                    </a:cubicBezTo>
                    <a:cubicBezTo>
                      <a:pt x="21" y="457"/>
                      <a:pt x="21" y="855"/>
                      <a:pt x="1" y="1253"/>
                    </a:cubicBezTo>
                    <a:cubicBezTo>
                      <a:pt x="1" y="1458"/>
                      <a:pt x="88" y="1593"/>
                      <a:pt x="181" y="1593"/>
                    </a:cubicBezTo>
                    <a:cubicBezTo>
                      <a:pt x="187" y="1593"/>
                      <a:pt x="194" y="1592"/>
                      <a:pt x="200" y="1591"/>
                    </a:cubicBezTo>
                    <a:cubicBezTo>
                      <a:pt x="359" y="1551"/>
                      <a:pt x="359" y="1392"/>
                      <a:pt x="399" y="1273"/>
                    </a:cubicBezTo>
                    <a:lnTo>
                      <a:pt x="399" y="1153"/>
                    </a:lnTo>
                    <a:cubicBezTo>
                      <a:pt x="359" y="795"/>
                      <a:pt x="359" y="477"/>
                      <a:pt x="319" y="119"/>
                    </a:cubicBezTo>
                    <a:cubicBezTo>
                      <a:pt x="308" y="41"/>
                      <a:pt x="260" y="1"/>
                      <a:pt x="195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09;p19">
                <a:extLst>
                  <a:ext uri="{FF2B5EF4-FFF2-40B4-BE49-F238E27FC236}">
                    <a16:creationId xmlns:a16="http://schemas.microsoft.com/office/drawing/2014/main" id="{9834F75D-4A50-5249-AE23-9EE89BC70EFB}"/>
                  </a:ext>
                </a:extLst>
              </p:cNvPr>
              <p:cNvSpPr/>
              <p:nvPr/>
            </p:nvSpPr>
            <p:spPr>
              <a:xfrm>
                <a:off x="1433321" y="2157816"/>
                <a:ext cx="53701" cy="54328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77" extrusionOk="0">
                    <a:moveTo>
                      <a:pt x="400" y="0"/>
                    </a:moveTo>
                    <a:cubicBezTo>
                      <a:pt x="294" y="0"/>
                      <a:pt x="194" y="36"/>
                      <a:pt x="140" y="101"/>
                    </a:cubicBezTo>
                    <a:cubicBezTo>
                      <a:pt x="0" y="260"/>
                      <a:pt x="0" y="478"/>
                      <a:pt x="140" y="618"/>
                    </a:cubicBezTo>
                    <a:cubicBezTo>
                      <a:pt x="219" y="717"/>
                      <a:pt x="319" y="777"/>
                      <a:pt x="458" y="876"/>
                    </a:cubicBezTo>
                    <a:cubicBezTo>
                      <a:pt x="597" y="757"/>
                      <a:pt x="697" y="658"/>
                      <a:pt x="756" y="518"/>
                    </a:cubicBezTo>
                    <a:cubicBezTo>
                      <a:pt x="856" y="359"/>
                      <a:pt x="816" y="180"/>
                      <a:pt x="657" y="81"/>
                    </a:cubicBezTo>
                    <a:cubicBezTo>
                      <a:pt x="584" y="26"/>
                      <a:pt x="490" y="0"/>
                      <a:pt x="40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9" name="Picture 6">
            <a:extLst>
              <a:ext uri="{FF2B5EF4-FFF2-40B4-BE49-F238E27FC236}">
                <a16:creationId xmlns:a16="http://schemas.microsoft.com/office/drawing/2014/main" id="{0453FDFF-3287-4445-819B-581CCD8D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3929" y="798776"/>
            <a:ext cx="446783" cy="44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515;p29">
            <a:extLst>
              <a:ext uri="{FF2B5EF4-FFF2-40B4-BE49-F238E27FC236}">
                <a16:creationId xmlns:a16="http://schemas.microsoft.com/office/drawing/2014/main" id="{01686EC2-C5F2-4D43-A9EC-A6E77B0400A9}"/>
              </a:ext>
            </a:extLst>
          </p:cNvPr>
          <p:cNvSpPr txBox="1">
            <a:spLocks/>
          </p:cNvSpPr>
          <p:nvPr/>
        </p:nvSpPr>
        <p:spPr>
          <a:xfrm>
            <a:off x="2440711" y="891216"/>
            <a:ext cx="5131876" cy="81478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ore-KR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Spark</a:t>
            </a: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활용한 실시간 데이터 </a:t>
            </a:r>
            <a:r>
              <a:rPr lang="ko-KR" altLang="en-US" sz="10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전처리로</a:t>
            </a: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실제 서비스 가능한 기능들을 구현하여 </a:t>
            </a:r>
            <a:endParaRPr lang="en-US" altLang="ko-KR" sz="10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대용량 데이터처리 파이프라인과 데이터 가공</a:t>
            </a:r>
            <a:r>
              <a:rPr lang="en-US" altLang="ko-KR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및 분석에 대한 이해도를 높이겠습니다</a:t>
            </a:r>
            <a:r>
              <a:rPr lang="en-US" altLang="ko-KR" sz="10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89" name="Google Shape;825;p33">
            <a:extLst>
              <a:ext uri="{FF2B5EF4-FFF2-40B4-BE49-F238E27FC236}">
                <a16:creationId xmlns:a16="http://schemas.microsoft.com/office/drawing/2014/main" id="{DDEF6EB8-8F8B-CB42-985A-9C6588383747}"/>
              </a:ext>
            </a:extLst>
          </p:cNvPr>
          <p:cNvSpPr txBox="1">
            <a:spLocks/>
          </p:cNvSpPr>
          <p:nvPr/>
        </p:nvSpPr>
        <p:spPr>
          <a:xfrm>
            <a:off x="4433735" y="1743771"/>
            <a:ext cx="1559138" cy="40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b="1" dirty="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목표</a:t>
            </a:r>
            <a:endParaRPr lang="en-US" sz="1200" b="1" dirty="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Google Shape;823;p33">
            <a:extLst>
              <a:ext uri="{FF2B5EF4-FFF2-40B4-BE49-F238E27FC236}">
                <a16:creationId xmlns:a16="http://schemas.microsoft.com/office/drawing/2014/main" id="{CDEC74A8-FA73-9B40-87AE-429E63505012}"/>
              </a:ext>
            </a:extLst>
          </p:cNvPr>
          <p:cNvSpPr txBox="1">
            <a:spLocks/>
          </p:cNvSpPr>
          <p:nvPr/>
        </p:nvSpPr>
        <p:spPr>
          <a:xfrm>
            <a:off x="4433735" y="2005863"/>
            <a:ext cx="4605102" cy="2957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처리 중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park Streaming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활용한 실시간 데이터 수집 및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DB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저장 기능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구현해보기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Spark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내부 데이터 처리 기능을 활용하여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Kafka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가져온 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raw data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가공하여 실시간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피드를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위한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Cassandra DB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저장하기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Trend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대시보드를 위한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Cassandra DB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분석 후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Mongo DB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저장하여 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keyword API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전달하기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K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afka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assandra DB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사이에서 유실 없는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최대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20%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유실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파이프라인 구축하기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개인 목표 달성을 위한 리스크는 데이터 처리에 대한 경험 부족으로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S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park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기술을 찾아보면서 공부했던 내용들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G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itla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일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commit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하기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데이터팀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내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park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담당하지만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앞단의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데이터 수집과 이후 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DB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저장까지 데이터 파이프라인의 전체적 흐름을 파악할 것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나머지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데이터팀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팀원들과 협업하여 각자 맡은 부분이 어떻게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작동하는지와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어떻게 서로 연결하는지에 대해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웹개발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담당 팀원들에게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자신있게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설명할 수 있을 정도로 정확히 숙지할 것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92" name="Google Shape;823;p33">
            <a:extLst>
              <a:ext uri="{FF2B5EF4-FFF2-40B4-BE49-F238E27FC236}">
                <a16:creationId xmlns:a16="http://schemas.microsoft.com/office/drawing/2014/main" id="{7981D90A-1702-504D-AE4D-5201B7EF43B7}"/>
              </a:ext>
            </a:extLst>
          </p:cNvPr>
          <p:cNvSpPr txBox="1">
            <a:spLocks/>
          </p:cNvSpPr>
          <p:nvPr/>
        </p:nvSpPr>
        <p:spPr>
          <a:xfrm>
            <a:off x="6290111" y="2211259"/>
            <a:ext cx="2535384" cy="2794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Anaheim"/>
              <a:sym typeface="Anaheim"/>
            </a:endParaRPr>
          </a:p>
        </p:txBody>
      </p:sp>
      <p:sp>
        <p:nvSpPr>
          <p:cNvPr id="95" name="Google Shape;823;p33">
            <a:extLst>
              <a:ext uri="{FF2B5EF4-FFF2-40B4-BE49-F238E27FC236}">
                <a16:creationId xmlns:a16="http://schemas.microsoft.com/office/drawing/2014/main" id="{F265E46C-DB4B-9A4D-87F3-98A80C3B7F5B}"/>
              </a:ext>
            </a:extLst>
          </p:cNvPr>
          <p:cNvSpPr txBox="1">
            <a:spLocks/>
          </p:cNvSpPr>
          <p:nvPr/>
        </p:nvSpPr>
        <p:spPr>
          <a:xfrm>
            <a:off x="105162" y="3989493"/>
            <a:ext cx="4365241" cy="1016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가공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저장 및 분석 기능 구현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실시간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피드를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위한 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Spark Streaming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Trend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분석을 위한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park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활용 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수집된 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전처리를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맡아 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Kafka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Cassandra DB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연결하는 역할 담당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Cassandra DB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저장된 데이터 분석을 맡아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MongoDB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저장 </a:t>
            </a:r>
            <a:r>
              <a:rPr lang="ko-KR" altLang="en-US" sz="9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담당 </a:t>
            </a:r>
            <a:endParaRPr lang="ko-KR" altLang="en-US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36" name="Google Shape;825;p33">
            <a:extLst>
              <a:ext uri="{FF2B5EF4-FFF2-40B4-BE49-F238E27FC236}">
                <a16:creationId xmlns:a16="http://schemas.microsoft.com/office/drawing/2014/main" id="{ECD7D90D-AEC0-D74F-ABC1-8815C9F91F1B}"/>
              </a:ext>
            </a:extLst>
          </p:cNvPr>
          <p:cNvSpPr txBox="1">
            <a:spLocks/>
          </p:cNvSpPr>
          <p:nvPr/>
        </p:nvSpPr>
        <p:spPr>
          <a:xfrm>
            <a:off x="318506" y="1743771"/>
            <a:ext cx="1514029" cy="40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b="1" dirty="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역할</a:t>
            </a:r>
            <a:endParaRPr lang="en-US" sz="1200" b="1" dirty="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98179" y="2075949"/>
            <a:ext cx="1827704" cy="192342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76473" y="2566624"/>
            <a:ext cx="1827704" cy="9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04 </a:t>
              </a:r>
              <a:r>
                <a:rPr lang="ko-KR" altLang="en-US" sz="1600" b="1" dirty="0" smtClean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개인 </a:t>
              </a:r>
              <a:r>
                <a:rPr lang="ko-KR" altLang="en-US" sz="1600" b="1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목표 </a:t>
              </a:r>
              <a:r>
                <a:rPr lang="en-US" altLang="ko-KR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 기술 스택 및 </a:t>
              </a:r>
              <a:r>
                <a:rPr lang="en-US" altLang="ko-KR" sz="1600" dirty="0">
                  <a:solidFill>
                    <a:srgbClr val="434343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R&amp;R</a:t>
              </a:r>
              <a:endParaRPr lang="ko-KR" altLang="en-US" sz="1600" dirty="0">
                <a:solidFill>
                  <a:srgbClr val="434343"/>
                </a:solidFill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4AFBE62-2646-7C45-837B-255441FAB77C}"/>
              </a:ext>
            </a:extLst>
          </p:cNvPr>
          <p:cNvGrpSpPr/>
          <p:nvPr/>
        </p:nvGrpSpPr>
        <p:grpSpPr>
          <a:xfrm>
            <a:off x="399706" y="798776"/>
            <a:ext cx="6969282" cy="907229"/>
            <a:chOff x="399706" y="798776"/>
            <a:chExt cx="6193196" cy="90722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379A1B7-AFBA-414C-B905-85ECFE3D7586}"/>
                </a:ext>
              </a:extLst>
            </p:cNvPr>
            <p:cNvGrpSpPr/>
            <p:nvPr/>
          </p:nvGrpSpPr>
          <p:grpSpPr>
            <a:xfrm>
              <a:off x="399706" y="942952"/>
              <a:ext cx="1350842" cy="451548"/>
              <a:chOff x="3225151" y="1098481"/>
              <a:chExt cx="1350842" cy="451548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78A43A2A-B60A-0C4C-A0EB-37E40CA7DCB8}"/>
                  </a:ext>
                </a:extLst>
              </p:cNvPr>
              <p:cNvGrpSpPr/>
              <p:nvPr/>
            </p:nvGrpSpPr>
            <p:grpSpPr>
              <a:xfrm>
                <a:off x="3485882" y="1187941"/>
                <a:ext cx="1090111" cy="324963"/>
                <a:chOff x="1362164" y="1178958"/>
                <a:chExt cx="1090111" cy="324963"/>
              </a:xfrm>
            </p:grpSpPr>
            <p:sp>
              <p:nvSpPr>
                <p:cNvPr id="45" name="Google Shape;784;p32">
                  <a:extLst>
                    <a:ext uri="{FF2B5EF4-FFF2-40B4-BE49-F238E27FC236}">
                      <a16:creationId xmlns:a16="http://schemas.microsoft.com/office/drawing/2014/main" id="{D320762B-919D-6545-9861-D0287DF2DA4D}"/>
                    </a:ext>
                  </a:extLst>
                </p:cNvPr>
                <p:cNvSpPr/>
                <p:nvPr/>
              </p:nvSpPr>
              <p:spPr>
                <a:xfrm>
                  <a:off x="1362164" y="1178958"/>
                  <a:ext cx="1090111" cy="324963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tx1">
                    <a:lumMod val="9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B8EE6E1-6CA9-D446-A8BB-1052A829A858}"/>
                    </a:ext>
                  </a:extLst>
                </p:cNvPr>
                <p:cNvSpPr txBox="1"/>
                <p:nvPr/>
              </p:nvSpPr>
              <p:spPr>
                <a:xfrm>
                  <a:off x="1581649" y="1195235"/>
                  <a:ext cx="6427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rgbClr val="434343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이규은</a:t>
                  </a: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0962D390-94E0-854F-A47E-3AE2B54F759C}"/>
                  </a:ext>
                </a:extLst>
              </p:cNvPr>
              <p:cNvGrpSpPr/>
              <p:nvPr/>
            </p:nvGrpSpPr>
            <p:grpSpPr>
              <a:xfrm>
                <a:off x="3225151" y="1098481"/>
                <a:ext cx="370474" cy="451548"/>
                <a:chOff x="2448525" y="1779242"/>
                <a:chExt cx="1169443" cy="1425363"/>
              </a:xfrm>
            </p:grpSpPr>
            <p:sp>
              <p:nvSpPr>
                <p:cNvPr id="28" name="Google Shape;578;p19">
                  <a:extLst>
                    <a:ext uri="{FF2B5EF4-FFF2-40B4-BE49-F238E27FC236}">
                      <a16:creationId xmlns:a16="http://schemas.microsoft.com/office/drawing/2014/main" id="{56ADB094-49E0-C84C-A41E-0BE558A38E47}"/>
                    </a:ext>
                  </a:extLst>
                </p:cNvPr>
                <p:cNvSpPr/>
                <p:nvPr/>
              </p:nvSpPr>
              <p:spPr>
                <a:xfrm>
                  <a:off x="2852840" y="2533852"/>
                  <a:ext cx="334566" cy="11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3" h="2038" extrusionOk="0">
                      <a:moveTo>
                        <a:pt x="4139" y="0"/>
                      </a:moveTo>
                      <a:cubicBezTo>
                        <a:pt x="3820" y="358"/>
                        <a:pt x="3363" y="577"/>
                        <a:pt x="2925" y="577"/>
                      </a:cubicBezTo>
                      <a:cubicBezTo>
                        <a:pt x="2881" y="575"/>
                        <a:pt x="2839" y="574"/>
                        <a:pt x="2797" y="574"/>
                      </a:cubicBezTo>
                      <a:cubicBezTo>
                        <a:pt x="2629" y="574"/>
                        <a:pt x="2475" y="587"/>
                        <a:pt x="2323" y="587"/>
                      </a:cubicBezTo>
                      <a:cubicBezTo>
                        <a:pt x="2134" y="587"/>
                        <a:pt x="1950" y="567"/>
                        <a:pt x="1751" y="478"/>
                      </a:cubicBezTo>
                      <a:cubicBezTo>
                        <a:pt x="1553" y="378"/>
                        <a:pt x="1274" y="159"/>
                        <a:pt x="1075" y="80"/>
                      </a:cubicBezTo>
                      <a:cubicBezTo>
                        <a:pt x="1001" y="57"/>
                        <a:pt x="932" y="46"/>
                        <a:pt x="865" y="46"/>
                      </a:cubicBezTo>
                      <a:cubicBezTo>
                        <a:pt x="589" y="46"/>
                        <a:pt x="353" y="222"/>
                        <a:pt x="1" y="398"/>
                      </a:cubicBezTo>
                      <a:cubicBezTo>
                        <a:pt x="1" y="458"/>
                        <a:pt x="1" y="498"/>
                        <a:pt x="41" y="537"/>
                      </a:cubicBezTo>
                      <a:cubicBezTo>
                        <a:pt x="598" y="1075"/>
                        <a:pt x="1234" y="1592"/>
                        <a:pt x="2030" y="1870"/>
                      </a:cubicBezTo>
                      <a:cubicBezTo>
                        <a:pt x="2347" y="1984"/>
                        <a:pt x="2648" y="2038"/>
                        <a:pt x="2936" y="2038"/>
                      </a:cubicBezTo>
                      <a:cubicBezTo>
                        <a:pt x="3553" y="2038"/>
                        <a:pt x="4114" y="1793"/>
                        <a:pt x="4656" y="1373"/>
                      </a:cubicBezTo>
                      <a:cubicBezTo>
                        <a:pt x="4855" y="1194"/>
                        <a:pt x="5034" y="975"/>
                        <a:pt x="5213" y="756"/>
                      </a:cubicBezTo>
                      <a:cubicBezTo>
                        <a:pt x="5272" y="637"/>
                        <a:pt x="5332" y="478"/>
                        <a:pt x="5272" y="339"/>
                      </a:cubicBezTo>
                      <a:cubicBezTo>
                        <a:pt x="4934" y="179"/>
                        <a:pt x="4477" y="159"/>
                        <a:pt x="41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29" name="Google Shape;579;p19">
                  <a:extLst>
                    <a:ext uri="{FF2B5EF4-FFF2-40B4-BE49-F238E27FC236}">
                      <a16:creationId xmlns:a16="http://schemas.microsoft.com/office/drawing/2014/main" id="{3AB9A10F-F4A7-D541-B7A5-245DF9FFFA1E}"/>
                    </a:ext>
                  </a:extLst>
                </p:cNvPr>
                <p:cNvSpPr/>
                <p:nvPr/>
              </p:nvSpPr>
              <p:spPr>
                <a:xfrm>
                  <a:off x="2655670" y="2102338"/>
                  <a:ext cx="272144" cy="49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8" h="8697" extrusionOk="0">
                      <a:moveTo>
                        <a:pt x="424" y="1"/>
                      </a:moveTo>
                      <a:cubicBezTo>
                        <a:pt x="297" y="1"/>
                        <a:pt x="188" y="15"/>
                        <a:pt x="41" y="43"/>
                      </a:cubicBezTo>
                      <a:cubicBezTo>
                        <a:pt x="1" y="441"/>
                        <a:pt x="21" y="879"/>
                        <a:pt x="41" y="1276"/>
                      </a:cubicBezTo>
                      <a:cubicBezTo>
                        <a:pt x="61" y="1694"/>
                        <a:pt x="240" y="2132"/>
                        <a:pt x="240" y="2569"/>
                      </a:cubicBezTo>
                      <a:cubicBezTo>
                        <a:pt x="240" y="3166"/>
                        <a:pt x="220" y="3763"/>
                        <a:pt x="359" y="4360"/>
                      </a:cubicBezTo>
                      <a:cubicBezTo>
                        <a:pt x="419" y="4579"/>
                        <a:pt x="419" y="4778"/>
                        <a:pt x="438" y="4996"/>
                      </a:cubicBezTo>
                      <a:cubicBezTo>
                        <a:pt x="518" y="5852"/>
                        <a:pt x="558" y="6667"/>
                        <a:pt x="618" y="7503"/>
                      </a:cubicBezTo>
                      <a:cubicBezTo>
                        <a:pt x="637" y="7901"/>
                        <a:pt x="677" y="8279"/>
                        <a:pt x="737" y="8696"/>
                      </a:cubicBezTo>
                      <a:cubicBezTo>
                        <a:pt x="1075" y="8597"/>
                        <a:pt x="1314" y="8398"/>
                        <a:pt x="1552" y="8259"/>
                      </a:cubicBezTo>
                      <a:cubicBezTo>
                        <a:pt x="1811" y="8100"/>
                        <a:pt x="2090" y="7941"/>
                        <a:pt x="2348" y="7841"/>
                      </a:cubicBezTo>
                      <a:cubicBezTo>
                        <a:pt x="2647" y="7702"/>
                        <a:pt x="2985" y="7642"/>
                        <a:pt x="3283" y="7563"/>
                      </a:cubicBezTo>
                      <a:cubicBezTo>
                        <a:pt x="3542" y="7483"/>
                        <a:pt x="3940" y="7443"/>
                        <a:pt x="4238" y="7364"/>
                      </a:cubicBezTo>
                      <a:cubicBezTo>
                        <a:pt x="4337" y="6846"/>
                        <a:pt x="4298" y="6289"/>
                        <a:pt x="4198" y="5693"/>
                      </a:cubicBezTo>
                      <a:cubicBezTo>
                        <a:pt x="3721" y="5514"/>
                        <a:pt x="3303" y="5195"/>
                        <a:pt x="2985" y="4897"/>
                      </a:cubicBezTo>
                      <a:cubicBezTo>
                        <a:pt x="1950" y="3942"/>
                        <a:pt x="1393" y="2808"/>
                        <a:pt x="1194" y="1436"/>
                      </a:cubicBezTo>
                      <a:cubicBezTo>
                        <a:pt x="1155" y="1217"/>
                        <a:pt x="1115" y="978"/>
                        <a:pt x="1095" y="739"/>
                      </a:cubicBezTo>
                      <a:lnTo>
                        <a:pt x="1015" y="63"/>
                      </a:lnTo>
                      <a:cubicBezTo>
                        <a:pt x="738" y="20"/>
                        <a:pt x="570" y="1"/>
                        <a:pt x="42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30" name="Google Shape;580;p19">
                  <a:extLst>
                    <a:ext uri="{FF2B5EF4-FFF2-40B4-BE49-F238E27FC236}">
                      <a16:creationId xmlns:a16="http://schemas.microsoft.com/office/drawing/2014/main" id="{9947DEFA-C9CA-3748-9DAB-2A673A9886AF}"/>
                    </a:ext>
                  </a:extLst>
                </p:cNvPr>
                <p:cNvSpPr/>
                <p:nvPr/>
              </p:nvSpPr>
              <p:spPr>
                <a:xfrm>
                  <a:off x="2654415" y="1805126"/>
                  <a:ext cx="680236" cy="280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3" h="4945" extrusionOk="0">
                      <a:moveTo>
                        <a:pt x="3410" y="0"/>
                      </a:moveTo>
                      <a:cubicBezTo>
                        <a:pt x="3180" y="0"/>
                        <a:pt x="2945" y="26"/>
                        <a:pt x="2686" y="87"/>
                      </a:cubicBezTo>
                      <a:cubicBezTo>
                        <a:pt x="2030" y="286"/>
                        <a:pt x="1473" y="624"/>
                        <a:pt x="976" y="1161"/>
                      </a:cubicBezTo>
                      <a:cubicBezTo>
                        <a:pt x="737" y="1420"/>
                        <a:pt x="578" y="1718"/>
                        <a:pt x="498" y="2076"/>
                      </a:cubicBezTo>
                      <a:cubicBezTo>
                        <a:pt x="439" y="2474"/>
                        <a:pt x="339" y="2852"/>
                        <a:pt x="260" y="3250"/>
                      </a:cubicBezTo>
                      <a:cubicBezTo>
                        <a:pt x="180" y="3668"/>
                        <a:pt x="100" y="4105"/>
                        <a:pt x="41" y="4563"/>
                      </a:cubicBezTo>
                      <a:cubicBezTo>
                        <a:pt x="1" y="4662"/>
                        <a:pt x="61" y="4782"/>
                        <a:pt x="61" y="4881"/>
                      </a:cubicBezTo>
                      <a:cubicBezTo>
                        <a:pt x="186" y="4881"/>
                        <a:pt x="304" y="4868"/>
                        <a:pt x="416" y="4868"/>
                      </a:cubicBezTo>
                      <a:cubicBezTo>
                        <a:pt x="500" y="4868"/>
                        <a:pt x="581" y="4876"/>
                        <a:pt x="657" y="4901"/>
                      </a:cubicBezTo>
                      <a:cubicBezTo>
                        <a:pt x="749" y="4932"/>
                        <a:pt x="840" y="4945"/>
                        <a:pt x="930" y="4945"/>
                      </a:cubicBezTo>
                      <a:cubicBezTo>
                        <a:pt x="1076" y="4945"/>
                        <a:pt x="1218" y="4911"/>
                        <a:pt x="1354" y="4861"/>
                      </a:cubicBezTo>
                      <a:cubicBezTo>
                        <a:pt x="1931" y="4682"/>
                        <a:pt x="2468" y="4444"/>
                        <a:pt x="2965" y="4145"/>
                      </a:cubicBezTo>
                      <a:cubicBezTo>
                        <a:pt x="3741" y="3668"/>
                        <a:pt x="4377" y="3011"/>
                        <a:pt x="4735" y="2116"/>
                      </a:cubicBezTo>
                      <a:cubicBezTo>
                        <a:pt x="4835" y="1858"/>
                        <a:pt x="5014" y="1798"/>
                        <a:pt x="5133" y="1559"/>
                      </a:cubicBezTo>
                      <a:cubicBezTo>
                        <a:pt x="5153" y="1480"/>
                        <a:pt x="5233" y="1400"/>
                        <a:pt x="5312" y="1400"/>
                      </a:cubicBezTo>
                      <a:cubicBezTo>
                        <a:pt x="5372" y="1400"/>
                        <a:pt x="5352" y="1579"/>
                        <a:pt x="5352" y="1659"/>
                      </a:cubicBezTo>
                      <a:cubicBezTo>
                        <a:pt x="5551" y="2474"/>
                        <a:pt x="6148" y="2872"/>
                        <a:pt x="6764" y="3409"/>
                      </a:cubicBezTo>
                      <a:cubicBezTo>
                        <a:pt x="7302" y="3887"/>
                        <a:pt x="7859" y="4265"/>
                        <a:pt x="8555" y="4503"/>
                      </a:cubicBezTo>
                      <a:cubicBezTo>
                        <a:pt x="9211" y="4742"/>
                        <a:pt x="9848" y="4702"/>
                        <a:pt x="10504" y="4762"/>
                      </a:cubicBezTo>
                      <a:cubicBezTo>
                        <a:pt x="10604" y="4762"/>
                        <a:pt x="10703" y="4702"/>
                        <a:pt x="10842" y="4682"/>
                      </a:cubicBezTo>
                      <a:cubicBezTo>
                        <a:pt x="10723" y="4066"/>
                        <a:pt x="10683" y="3529"/>
                        <a:pt x="10405" y="3031"/>
                      </a:cubicBezTo>
                      <a:cubicBezTo>
                        <a:pt x="10226" y="2693"/>
                        <a:pt x="10087" y="2395"/>
                        <a:pt x="9888" y="2096"/>
                      </a:cubicBezTo>
                      <a:cubicBezTo>
                        <a:pt x="9609" y="1659"/>
                        <a:pt x="9291" y="1241"/>
                        <a:pt x="8893" y="883"/>
                      </a:cubicBezTo>
                      <a:cubicBezTo>
                        <a:pt x="8276" y="359"/>
                        <a:pt x="7588" y="205"/>
                        <a:pt x="6830" y="205"/>
                      </a:cubicBezTo>
                      <a:cubicBezTo>
                        <a:pt x="6782" y="205"/>
                        <a:pt x="6734" y="205"/>
                        <a:pt x="6685" y="206"/>
                      </a:cubicBezTo>
                      <a:cubicBezTo>
                        <a:pt x="6148" y="226"/>
                        <a:pt x="6028" y="187"/>
                        <a:pt x="5631" y="485"/>
                      </a:cubicBezTo>
                      <a:cubicBezTo>
                        <a:pt x="5312" y="366"/>
                        <a:pt x="5014" y="286"/>
                        <a:pt x="4716" y="187"/>
                      </a:cubicBezTo>
                      <a:cubicBezTo>
                        <a:pt x="4357" y="87"/>
                        <a:pt x="3960" y="67"/>
                        <a:pt x="3621" y="8"/>
                      </a:cubicBezTo>
                      <a:cubicBezTo>
                        <a:pt x="3551" y="3"/>
                        <a:pt x="3481" y="0"/>
                        <a:pt x="34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31" name="Google Shape;581;p19">
                  <a:extLst>
                    <a:ext uri="{FF2B5EF4-FFF2-40B4-BE49-F238E27FC236}">
                      <a16:creationId xmlns:a16="http://schemas.microsoft.com/office/drawing/2014/main" id="{795A4387-8911-6D45-8203-CC7A267A971B}"/>
                    </a:ext>
                  </a:extLst>
                </p:cNvPr>
                <p:cNvSpPr/>
                <p:nvPr/>
              </p:nvSpPr>
              <p:spPr>
                <a:xfrm>
                  <a:off x="2448525" y="1779242"/>
                  <a:ext cx="1169443" cy="1425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1" h="25111" extrusionOk="0">
                      <a:moveTo>
                        <a:pt x="6732" y="456"/>
                      </a:moveTo>
                      <a:cubicBezTo>
                        <a:pt x="6802" y="456"/>
                        <a:pt x="6873" y="459"/>
                        <a:pt x="6943" y="464"/>
                      </a:cubicBezTo>
                      <a:cubicBezTo>
                        <a:pt x="7321" y="503"/>
                        <a:pt x="7679" y="543"/>
                        <a:pt x="8017" y="643"/>
                      </a:cubicBezTo>
                      <a:cubicBezTo>
                        <a:pt x="8316" y="722"/>
                        <a:pt x="8614" y="861"/>
                        <a:pt x="8913" y="1001"/>
                      </a:cubicBezTo>
                      <a:cubicBezTo>
                        <a:pt x="9310" y="722"/>
                        <a:pt x="9430" y="662"/>
                        <a:pt x="9967" y="662"/>
                      </a:cubicBezTo>
                      <a:cubicBezTo>
                        <a:pt x="10010" y="661"/>
                        <a:pt x="10053" y="661"/>
                        <a:pt x="10095" y="661"/>
                      </a:cubicBezTo>
                      <a:cubicBezTo>
                        <a:pt x="10842" y="661"/>
                        <a:pt x="11532" y="830"/>
                        <a:pt x="12115" y="1319"/>
                      </a:cubicBezTo>
                      <a:cubicBezTo>
                        <a:pt x="12513" y="1657"/>
                        <a:pt x="12812" y="2055"/>
                        <a:pt x="13090" y="2512"/>
                      </a:cubicBezTo>
                      <a:cubicBezTo>
                        <a:pt x="13269" y="2811"/>
                        <a:pt x="13448" y="3109"/>
                        <a:pt x="13587" y="3408"/>
                      </a:cubicBezTo>
                      <a:cubicBezTo>
                        <a:pt x="13846" y="3885"/>
                        <a:pt x="13906" y="4422"/>
                        <a:pt x="14005" y="4979"/>
                      </a:cubicBezTo>
                      <a:cubicBezTo>
                        <a:pt x="13866" y="4999"/>
                        <a:pt x="13786" y="5039"/>
                        <a:pt x="13687" y="5039"/>
                      </a:cubicBezTo>
                      <a:cubicBezTo>
                        <a:pt x="13050" y="4999"/>
                        <a:pt x="12414" y="4999"/>
                        <a:pt x="11797" y="4800"/>
                      </a:cubicBezTo>
                      <a:cubicBezTo>
                        <a:pt x="11121" y="4581"/>
                        <a:pt x="10584" y="4203"/>
                        <a:pt x="10066" y="3746"/>
                      </a:cubicBezTo>
                      <a:cubicBezTo>
                        <a:pt x="9430" y="3229"/>
                        <a:pt x="8992" y="2592"/>
                        <a:pt x="8793" y="1796"/>
                      </a:cubicBezTo>
                      <a:cubicBezTo>
                        <a:pt x="8773" y="1717"/>
                        <a:pt x="8694" y="1637"/>
                        <a:pt x="8614" y="1637"/>
                      </a:cubicBezTo>
                      <a:cubicBezTo>
                        <a:pt x="8535" y="1637"/>
                        <a:pt x="8435" y="1717"/>
                        <a:pt x="8415" y="1757"/>
                      </a:cubicBezTo>
                      <a:cubicBezTo>
                        <a:pt x="8296" y="2015"/>
                        <a:pt x="8177" y="2254"/>
                        <a:pt x="8077" y="2512"/>
                      </a:cubicBezTo>
                      <a:cubicBezTo>
                        <a:pt x="7739" y="3388"/>
                        <a:pt x="7102" y="3985"/>
                        <a:pt x="6346" y="4442"/>
                      </a:cubicBezTo>
                      <a:cubicBezTo>
                        <a:pt x="5849" y="4740"/>
                        <a:pt x="5332" y="4979"/>
                        <a:pt x="4795" y="5138"/>
                      </a:cubicBezTo>
                      <a:cubicBezTo>
                        <a:pt x="4636" y="5191"/>
                        <a:pt x="4485" y="5236"/>
                        <a:pt x="4332" y="5236"/>
                      </a:cubicBezTo>
                      <a:cubicBezTo>
                        <a:pt x="4255" y="5236"/>
                        <a:pt x="4178" y="5225"/>
                        <a:pt x="4099" y="5198"/>
                      </a:cubicBezTo>
                      <a:cubicBezTo>
                        <a:pt x="4022" y="5172"/>
                        <a:pt x="3941" y="5165"/>
                        <a:pt x="3859" y="5165"/>
                      </a:cubicBezTo>
                      <a:cubicBezTo>
                        <a:pt x="3749" y="5165"/>
                        <a:pt x="3635" y="5178"/>
                        <a:pt x="3522" y="5178"/>
                      </a:cubicBezTo>
                      <a:cubicBezTo>
                        <a:pt x="3462" y="5039"/>
                        <a:pt x="3422" y="4939"/>
                        <a:pt x="3442" y="4840"/>
                      </a:cubicBezTo>
                      <a:cubicBezTo>
                        <a:pt x="3522" y="4422"/>
                        <a:pt x="3561" y="4004"/>
                        <a:pt x="3661" y="3587"/>
                      </a:cubicBezTo>
                      <a:cubicBezTo>
                        <a:pt x="3740" y="3209"/>
                        <a:pt x="3840" y="2831"/>
                        <a:pt x="3920" y="2453"/>
                      </a:cubicBezTo>
                      <a:cubicBezTo>
                        <a:pt x="3999" y="2115"/>
                        <a:pt x="4138" y="1816"/>
                        <a:pt x="4397" y="1558"/>
                      </a:cubicBezTo>
                      <a:cubicBezTo>
                        <a:pt x="4854" y="1060"/>
                        <a:pt x="5411" y="722"/>
                        <a:pt x="6048" y="543"/>
                      </a:cubicBezTo>
                      <a:cubicBezTo>
                        <a:pt x="6276" y="482"/>
                        <a:pt x="6504" y="456"/>
                        <a:pt x="6732" y="456"/>
                      </a:cubicBezTo>
                      <a:close/>
                      <a:moveTo>
                        <a:pt x="8442" y="2551"/>
                      </a:moveTo>
                      <a:cubicBezTo>
                        <a:pt x="8616" y="2551"/>
                        <a:pt x="8637" y="2736"/>
                        <a:pt x="8694" y="2831"/>
                      </a:cubicBezTo>
                      <a:cubicBezTo>
                        <a:pt x="9092" y="3547"/>
                        <a:pt x="9589" y="4144"/>
                        <a:pt x="10285" y="4542"/>
                      </a:cubicBezTo>
                      <a:cubicBezTo>
                        <a:pt x="10862" y="4880"/>
                        <a:pt x="11419" y="5238"/>
                        <a:pt x="12076" y="5397"/>
                      </a:cubicBezTo>
                      <a:cubicBezTo>
                        <a:pt x="12374" y="5477"/>
                        <a:pt x="12414" y="5576"/>
                        <a:pt x="12414" y="5835"/>
                      </a:cubicBezTo>
                      <a:lnTo>
                        <a:pt x="12414" y="6034"/>
                      </a:lnTo>
                      <a:cubicBezTo>
                        <a:pt x="12255" y="7167"/>
                        <a:pt x="12056" y="8281"/>
                        <a:pt x="11658" y="9356"/>
                      </a:cubicBezTo>
                      <a:cubicBezTo>
                        <a:pt x="11479" y="9773"/>
                        <a:pt x="11260" y="10171"/>
                        <a:pt x="11001" y="10509"/>
                      </a:cubicBezTo>
                      <a:cubicBezTo>
                        <a:pt x="10594" y="11129"/>
                        <a:pt x="10039" y="11428"/>
                        <a:pt x="9359" y="11428"/>
                      </a:cubicBezTo>
                      <a:cubicBezTo>
                        <a:pt x="9210" y="11428"/>
                        <a:pt x="9054" y="11413"/>
                        <a:pt x="8893" y="11385"/>
                      </a:cubicBezTo>
                      <a:cubicBezTo>
                        <a:pt x="7421" y="11166"/>
                        <a:pt x="6386" y="10350"/>
                        <a:pt x="5610" y="9117"/>
                      </a:cubicBezTo>
                      <a:cubicBezTo>
                        <a:pt x="5312" y="8620"/>
                        <a:pt x="5053" y="8102"/>
                        <a:pt x="4994" y="7525"/>
                      </a:cubicBezTo>
                      <a:cubicBezTo>
                        <a:pt x="4934" y="7088"/>
                        <a:pt x="4815" y="6630"/>
                        <a:pt x="4735" y="6213"/>
                      </a:cubicBezTo>
                      <a:cubicBezTo>
                        <a:pt x="4715" y="6014"/>
                        <a:pt x="4715" y="5835"/>
                        <a:pt x="4695" y="5636"/>
                      </a:cubicBezTo>
                      <a:cubicBezTo>
                        <a:pt x="5213" y="5397"/>
                        <a:pt x="5650" y="5178"/>
                        <a:pt x="6088" y="4939"/>
                      </a:cubicBezTo>
                      <a:cubicBezTo>
                        <a:pt x="7122" y="4422"/>
                        <a:pt x="7898" y="3607"/>
                        <a:pt x="8415" y="2552"/>
                      </a:cubicBezTo>
                      <a:cubicBezTo>
                        <a:pt x="8425" y="2551"/>
                        <a:pt x="8434" y="2551"/>
                        <a:pt x="8442" y="2551"/>
                      </a:cubicBezTo>
                      <a:close/>
                      <a:moveTo>
                        <a:pt x="7938" y="11703"/>
                      </a:moveTo>
                      <a:cubicBezTo>
                        <a:pt x="8276" y="11783"/>
                        <a:pt x="8594" y="11902"/>
                        <a:pt x="8932" y="11942"/>
                      </a:cubicBezTo>
                      <a:cubicBezTo>
                        <a:pt x="8980" y="11944"/>
                        <a:pt x="9027" y="11946"/>
                        <a:pt x="9074" y="11946"/>
                      </a:cubicBezTo>
                      <a:cubicBezTo>
                        <a:pt x="9367" y="11946"/>
                        <a:pt x="9667" y="11899"/>
                        <a:pt x="10027" y="11882"/>
                      </a:cubicBezTo>
                      <a:cubicBezTo>
                        <a:pt x="10086" y="12379"/>
                        <a:pt x="10126" y="12837"/>
                        <a:pt x="10066" y="13274"/>
                      </a:cubicBezTo>
                      <a:cubicBezTo>
                        <a:pt x="9887" y="13453"/>
                        <a:pt x="9668" y="13493"/>
                        <a:pt x="9410" y="13493"/>
                      </a:cubicBezTo>
                      <a:cubicBezTo>
                        <a:pt x="9191" y="13493"/>
                        <a:pt x="8992" y="13493"/>
                        <a:pt x="8773" y="13473"/>
                      </a:cubicBezTo>
                      <a:cubicBezTo>
                        <a:pt x="7998" y="13354"/>
                        <a:pt x="7898" y="13195"/>
                        <a:pt x="7898" y="12439"/>
                      </a:cubicBezTo>
                      <a:cubicBezTo>
                        <a:pt x="7898" y="12200"/>
                        <a:pt x="7838" y="11962"/>
                        <a:pt x="7938" y="11703"/>
                      </a:cubicBezTo>
                      <a:close/>
                      <a:moveTo>
                        <a:pt x="13244" y="5544"/>
                      </a:moveTo>
                      <a:cubicBezTo>
                        <a:pt x="13482" y="5544"/>
                        <a:pt x="13710" y="5602"/>
                        <a:pt x="13965" y="5616"/>
                      </a:cubicBezTo>
                      <a:cubicBezTo>
                        <a:pt x="14065" y="5874"/>
                        <a:pt x="14105" y="6113"/>
                        <a:pt x="14144" y="6372"/>
                      </a:cubicBezTo>
                      <a:cubicBezTo>
                        <a:pt x="14164" y="7466"/>
                        <a:pt x="14105" y="8520"/>
                        <a:pt x="14005" y="9594"/>
                      </a:cubicBezTo>
                      <a:cubicBezTo>
                        <a:pt x="13945" y="10350"/>
                        <a:pt x="13965" y="11086"/>
                        <a:pt x="13965" y="11842"/>
                      </a:cubicBezTo>
                      <a:cubicBezTo>
                        <a:pt x="13965" y="12280"/>
                        <a:pt x="13945" y="12717"/>
                        <a:pt x="13906" y="13175"/>
                      </a:cubicBezTo>
                      <a:cubicBezTo>
                        <a:pt x="13906" y="13374"/>
                        <a:pt x="13906" y="13573"/>
                        <a:pt x="13747" y="13752"/>
                      </a:cubicBezTo>
                      <a:cubicBezTo>
                        <a:pt x="13667" y="13732"/>
                        <a:pt x="13587" y="13692"/>
                        <a:pt x="13548" y="13672"/>
                      </a:cubicBezTo>
                      <a:cubicBezTo>
                        <a:pt x="12971" y="13294"/>
                        <a:pt x="12314" y="13175"/>
                        <a:pt x="11658" y="13155"/>
                      </a:cubicBezTo>
                      <a:cubicBezTo>
                        <a:pt x="11300" y="13135"/>
                        <a:pt x="10981" y="13095"/>
                        <a:pt x="10603" y="13076"/>
                      </a:cubicBezTo>
                      <a:cubicBezTo>
                        <a:pt x="10564" y="12877"/>
                        <a:pt x="10504" y="12698"/>
                        <a:pt x="10484" y="12499"/>
                      </a:cubicBezTo>
                      <a:cubicBezTo>
                        <a:pt x="10464" y="12001"/>
                        <a:pt x="10504" y="11504"/>
                        <a:pt x="10981" y="11186"/>
                      </a:cubicBezTo>
                      <a:cubicBezTo>
                        <a:pt x="11280" y="10987"/>
                        <a:pt x="11419" y="10688"/>
                        <a:pt x="11598" y="10390"/>
                      </a:cubicBezTo>
                      <a:cubicBezTo>
                        <a:pt x="12274" y="9256"/>
                        <a:pt x="12513" y="7963"/>
                        <a:pt x="12712" y="6670"/>
                      </a:cubicBezTo>
                      <a:cubicBezTo>
                        <a:pt x="12772" y="6312"/>
                        <a:pt x="12851" y="5974"/>
                        <a:pt x="12891" y="5596"/>
                      </a:cubicBezTo>
                      <a:cubicBezTo>
                        <a:pt x="13014" y="5557"/>
                        <a:pt x="13130" y="5544"/>
                        <a:pt x="13244" y="5544"/>
                      </a:cubicBezTo>
                      <a:close/>
                      <a:moveTo>
                        <a:pt x="3770" y="5717"/>
                      </a:moveTo>
                      <a:cubicBezTo>
                        <a:pt x="3880" y="5717"/>
                        <a:pt x="4014" y="5742"/>
                        <a:pt x="4297" y="5795"/>
                      </a:cubicBezTo>
                      <a:lnTo>
                        <a:pt x="4357" y="6471"/>
                      </a:lnTo>
                      <a:cubicBezTo>
                        <a:pt x="4397" y="6690"/>
                        <a:pt x="4437" y="6929"/>
                        <a:pt x="4457" y="7167"/>
                      </a:cubicBezTo>
                      <a:cubicBezTo>
                        <a:pt x="4656" y="8520"/>
                        <a:pt x="5232" y="9674"/>
                        <a:pt x="6247" y="10609"/>
                      </a:cubicBezTo>
                      <a:cubicBezTo>
                        <a:pt x="6585" y="10907"/>
                        <a:pt x="6903" y="11245"/>
                        <a:pt x="7381" y="11405"/>
                      </a:cubicBezTo>
                      <a:cubicBezTo>
                        <a:pt x="7500" y="11962"/>
                        <a:pt x="7580" y="12459"/>
                        <a:pt x="7441" y="12996"/>
                      </a:cubicBezTo>
                      <a:cubicBezTo>
                        <a:pt x="7142" y="13076"/>
                        <a:pt x="6844" y="13135"/>
                        <a:pt x="6585" y="13235"/>
                      </a:cubicBezTo>
                      <a:cubicBezTo>
                        <a:pt x="6287" y="13294"/>
                        <a:pt x="5949" y="13374"/>
                        <a:pt x="5650" y="13493"/>
                      </a:cubicBezTo>
                      <a:cubicBezTo>
                        <a:pt x="5392" y="13593"/>
                        <a:pt x="5113" y="13772"/>
                        <a:pt x="4854" y="13931"/>
                      </a:cubicBezTo>
                      <a:cubicBezTo>
                        <a:pt x="4616" y="14070"/>
                        <a:pt x="4397" y="14269"/>
                        <a:pt x="4039" y="14369"/>
                      </a:cubicBezTo>
                      <a:cubicBezTo>
                        <a:pt x="3999" y="13951"/>
                        <a:pt x="3939" y="13573"/>
                        <a:pt x="3920" y="13175"/>
                      </a:cubicBezTo>
                      <a:cubicBezTo>
                        <a:pt x="3860" y="12339"/>
                        <a:pt x="3820" y="11504"/>
                        <a:pt x="3740" y="10669"/>
                      </a:cubicBezTo>
                      <a:cubicBezTo>
                        <a:pt x="3721" y="10450"/>
                        <a:pt x="3721" y="10251"/>
                        <a:pt x="3661" y="10012"/>
                      </a:cubicBezTo>
                      <a:cubicBezTo>
                        <a:pt x="3502" y="9475"/>
                        <a:pt x="3522" y="8878"/>
                        <a:pt x="3522" y="8261"/>
                      </a:cubicBezTo>
                      <a:cubicBezTo>
                        <a:pt x="3522" y="7824"/>
                        <a:pt x="3462" y="7406"/>
                        <a:pt x="3442" y="6968"/>
                      </a:cubicBezTo>
                      <a:cubicBezTo>
                        <a:pt x="3422" y="6571"/>
                        <a:pt x="3402" y="6133"/>
                        <a:pt x="3442" y="5775"/>
                      </a:cubicBezTo>
                      <a:cubicBezTo>
                        <a:pt x="3592" y="5737"/>
                        <a:pt x="3672" y="5717"/>
                        <a:pt x="3770" y="5717"/>
                      </a:cubicBezTo>
                      <a:close/>
                      <a:moveTo>
                        <a:pt x="10603" y="13453"/>
                      </a:moveTo>
                      <a:cubicBezTo>
                        <a:pt x="10782" y="13523"/>
                        <a:pt x="10976" y="13523"/>
                        <a:pt x="11165" y="13523"/>
                      </a:cubicBezTo>
                      <a:cubicBezTo>
                        <a:pt x="11354" y="13523"/>
                        <a:pt x="11538" y="13523"/>
                        <a:pt x="11698" y="13593"/>
                      </a:cubicBezTo>
                      <a:cubicBezTo>
                        <a:pt x="11797" y="13772"/>
                        <a:pt x="11757" y="13911"/>
                        <a:pt x="11658" y="14050"/>
                      </a:cubicBezTo>
                      <a:cubicBezTo>
                        <a:pt x="11479" y="14269"/>
                        <a:pt x="11300" y="14488"/>
                        <a:pt x="11101" y="14667"/>
                      </a:cubicBezTo>
                      <a:cubicBezTo>
                        <a:pt x="10559" y="15087"/>
                        <a:pt x="9998" y="15332"/>
                        <a:pt x="9381" y="15332"/>
                      </a:cubicBezTo>
                      <a:cubicBezTo>
                        <a:pt x="9093" y="15332"/>
                        <a:pt x="8792" y="15278"/>
                        <a:pt x="8475" y="15164"/>
                      </a:cubicBezTo>
                      <a:cubicBezTo>
                        <a:pt x="7679" y="14886"/>
                        <a:pt x="7043" y="14369"/>
                        <a:pt x="6486" y="13812"/>
                      </a:cubicBezTo>
                      <a:cubicBezTo>
                        <a:pt x="6446" y="13792"/>
                        <a:pt x="6446" y="13752"/>
                        <a:pt x="6446" y="13692"/>
                      </a:cubicBezTo>
                      <a:cubicBezTo>
                        <a:pt x="6725" y="13553"/>
                        <a:pt x="6955" y="13478"/>
                        <a:pt x="7188" y="13478"/>
                      </a:cubicBezTo>
                      <a:cubicBezTo>
                        <a:pt x="7321" y="13478"/>
                        <a:pt x="7455" y="13502"/>
                        <a:pt x="7600" y="13553"/>
                      </a:cubicBezTo>
                      <a:cubicBezTo>
                        <a:pt x="7779" y="13593"/>
                        <a:pt x="7978" y="13672"/>
                        <a:pt x="8177" y="13752"/>
                      </a:cubicBezTo>
                      <a:cubicBezTo>
                        <a:pt x="8574" y="13931"/>
                        <a:pt x="8992" y="13931"/>
                        <a:pt x="9430" y="13951"/>
                      </a:cubicBezTo>
                      <a:cubicBezTo>
                        <a:pt x="9887" y="13951"/>
                        <a:pt x="10285" y="13792"/>
                        <a:pt x="10603" y="13453"/>
                      </a:cubicBezTo>
                      <a:close/>
                      <a:moveTo>
                        <a:pt x="12467" y="13764"/>
                      </a:moveTo>
                      <a:cubicBezTo>
                        <a:pt x="12953" y="13764"/>
                        <a:pt x="13352" y="14011"/>
                        <a:pt x="13766" y="14209"/>
                      </a:cubicBezTo>
                      <a:cubicBezTo>
                        <a:pt x="14403" y="14548"/>
                        <a:pt x="14960" y="14985"/>
                        <a:pt x="15378" y="15562"/>
                      </a:cubicBezTo>
                      <a:cubicBezTo>
                        <a:pt x="15736" y="16020"/>
                        <a:pt x="16074" y="16477"/>
                        <a:pt x="16392" y="16955"/>
                      </a:cubicBezTo>
                      <a:cubicBezTo>
                        <a:pt x="16551" y="17173"/>
                        <a:pt x="16691" y="17432"/>
                        <a:pt x="16830" y="17671"/>
                      </a:cubicBezTo>
                      <a:cubicBezTo>
                        <a:pt x="17268" y="18685"/>
                        <a:pt x="17745" y="19720"/>
                        <a:pt x="17984" y="20814"/>
                      </a:cubicBezTo>
                      <a:cubicBezTo>
                        <a:pt x="18163" y="21888"/>
                        <a:pt x="18262" y="22982"/>
                        <a:pt x="18123" y="24076"/>
                      </a:cubicBezTo>
                      <a:cubicBezTo>
                        <a:pt x="18123" y="24116"/>
                        <a:pt x="18083" y="24196"/>
                        <a:pt x="18063" y="24275"/>
                      </a:cubicBezTo>
                      <a:cubicBezTo>
                        <a:pt x="18043" y="24295"/>
                        <a:pt x="18023" y="24335"/>
                        <a:pt x="17984" y="24394"/>
                      </a:cubicBezTo>
                      <a:cubicBezTo>
                        <a:pt x="17944" y="24394"/>
                        <a:pt x="17864" y="24414"/>
                        <a:pt x="17825" y="24414"/>
                      </a:cubicBezTo>
                      <a:lnTo>
                        <a:pt x="15139" y="24414"/>
                      </a:lnTo>
                      <a:cubicBezTo>
                        <a:pt x="15079" y="23857"/>
                        <a:pt x="14980" y="23320"/>
                        <a:pt x="14960" y="22783"/>
                      </a:cubicBezTo>
                      <a:cubicBezTo>
                        <a:pt x="14940" y="22226"/>
                        <a:pt x="14960" y="21669"/>
                        <a:pt x="14980" y="21132"/>
                      </a:cubicBezTo>
                      <a:cubicBezTo>
                        <a:pt x="14920" y="21105"/>
                        <a:pt x="14865" y="21093"/>
                        <a:pt x="14817" y="21093"/>
                      </a:cubicBezTo>
                      <a:cubicBezTo>
                        <a:pt x="14688" y="21093"/>
                        <a:pt x="14607" y="21181"/>
                        <a:pt x="14622" y="21311"/>
                      </a:cubicBezTo>
                      <a:cubicBezTo>
                        <a:pt x="14662" y="22007"/>
                        <a:pt x="14502" y="22684"/>
                        <a:pt x="14681" y="23380"/>
                      </a:cubicBezTo>
                      <a:cubicBezTo>
                        <a:pt x="14761" y="23678"/>
                        <a:pt x="14681" y="24017"/>
                        <a:pt x="14681" y="24375"/>
                      </a:cubicBezTo>
                      <a:cubicBezTo>
                        <a:pt x="14483" y="24494"/>
                        <a:pt x="14264" y="24514"/>
                        <a:pt x="14045" y="24514"/>
                      </a:cubicBezTo>
                      <a:cubicBezTo>
                        <a:pt x="12911" y="24534"/>
                        <a:pt x="11797" y="24593"/>
                        <a:pt x="10683" y="24613"/>
                      </a:cubicBezTo>
                      <a:cubicBezTo>
                        <a:pt x="10305" y="24613"/>
                        <a:pt x="9947" y="24534"/>
                        <a:pt x="9609" y="24434"/>
                      </a:cubicBezTo>
                      <a:cubicBezTo>
                        <a:pt x="9569" y="24096"/>
                        <a:pt x="9529" y="23798"/>
                        <a:pt x="9828" y="23539"/>
                      </a:cubicBezTo>
                      <a:cubicBezTo>
                        <a:pt x="10126" y="23300"/>
                        <a:pt x="10106" y="22942"/>
                        <a:pt x="9828" y="22704"/>
                      </a:cubicBezTo>
                      <a:cubicBezTo>
                        <a:pt x="9629" y="22525"/>
                        <a:pt x="9569" y="22326"/>
                        <a:pt x="9569" y="22087"/>
                      </a:cubicBezTo>
                      <a:cubicBezTo>
                        <a:pt x="9569" y="21749"/>
                        <a:pt x="9529" y="21430"/>
                        <a:pt x="9529" y="21112"/>
                      </a:cubicBezTo>
                      <a:cubicBezTo>
                        <a:pt x="9569" y="21092"/>
                        <a:pt x="9569" y="21033"/>
                        <a:pt x="9609" y="21013"/>
                      </a:cubicBezTo>
                      <a:cubicBezTo>
                        <a:pt x="9808" y="20873"/>
                        <a:pt x="9967" y="20754"/>
                        <a:pt x="9987" y="20515"/>
                      </a:cubicBezTo>
                      <a:cubicBezTo>
                        <a:pt x="9987" y="20257"/>
                        <a:pt x="9887" y="20058"/>
                        <a:pt x="9668" y="19919"/>
                      </a:cubicBezTo>
                      <a:cubicBezTo>
                        <a:pt x="9430" y="19779"/>
                        <a:pt x="9390" y="19620"/>
                        <a:pt x="9410" y="19362"/>
                      </a:cubicBezTo>
                      <a:cubicBezTo>
                        <a:pt x="9410" y="19043"/>
                        <a:pt x="9390" y="18725"/>
                        <a:pt x="9390" y="18427"/>
                      </a:cubicBezTo>
                      <a:cubicBezTo>
                        <a:pt x="10186" y="17870"/>
                        <a:pt x="10027" y="17452"/>
                        <a:pt x="9430" y="17154"/>
                      </a:cubicBezTo>
                      <a:cubicBezTo>
                        <a:pt x="9430" y="16696"/>
                        <a:pt x="9430" y="16278"/>
                        <a:pt x="9470" y="15861"/>
                      </a:cubicBezTo>
                      <a:cubicBezTo>
                        <a:pt x="10027" y="15642"/>
                        <a:pt x="10683" y="15602"/>
                        <a:pt x="11180" y="15164"/>
                      </a:cubicBezTo>
                      <a:cubicBezTo>
                        <a:pt x="11618" y="14766"/>
                        <a:pt x="12076" y="14369"/>
                        <a:pt x="12314" y="13772"/>
                      </a:cubicBezTo>
                      <a:cubicBezTo>
                        <a:pt x="12366" y="13766"/>
                        <a:pt x="12417" y="13764"/>
                        <a:pt x="12467" y="13764"/>
                      </a:cubicBezTo>
                      <a:close/>
                      <a:moveTo>
                        <a:pt x="5789" y="13851"/>
                      </a:moveTo>
                      <a:cubicBezTo>
                        <a:pt x="6207" y="14209"/>
                        <a:pt x="6605" y="14567"/>
                        <a:pt x="7003" y="14866"/>
                      </a:cubicBezTo>
                      <a:cubicBezTo>
                        <a:pt x="7222" y="15045"/>
                        <a:pt x="7500" y="15204"/>
                        <a:pt x="7779" y="15343"/>
                      </a:cubicBezTo>
                      <a:cubicBezTo>
                        <a:pt x="8177" y="15502"/>
                        <a:pt x="8594" y="15662"/>
                        <a:pt x="9072" y="15841"/>
                      </a:cubicBezTo>
                      <a:cubicBezTo>
                        <a:pt x="9131" y="16199"/>
                        <a:pt x="9111" y="16597"/>
                        <a:pt x="9072" y="16994"/>
                      </a:cubicBezTo>
                      <a:cubicBezTo>
                        <a:pt x="9032" y="17134"/>
                        <a:pt x="8972" y="17273"/>
                        <a:pt x="8873" y="17392"/>
                      </a:cubicBezTo>
                      <a:cubicBezTo>
                        <a:pt x="8674" y="17591"/>
                        <a:pt x="8674" y="17830"/>
                        <a:pt x="8813" y="18049"/>
                      </a:cubicBezTo>
                      <a:cubicBezTo>
                        <a:pt x="9131" y="18466"/>
                        <a:pt x="9111" y="18964"/>
                        <a:pt x="9111" y="19461"/>
                      </a:cubicBezTo>
                      <a:cubicBezTo>
                        <a:pt x="9111" y="19620"/>
                        <a:pt x="9012" y="19680"/>
                        <a:pt x="8932" y="19779"/>
                      </a:cubicBezTo>
                      <a:cubicBezTo>
                        <a:pt x="8694" y="20118"/>
                        <a:pt x="8634" y="20356"/>
                        <a:pt x="8913" y="20655"/>
                      </a:cubicBezTo>
                      <a:cubicBezTo>
                        <a:pt x="9171" y="20933"/>
                        <a:pt x="9231" y="21232"/>
                        <a:pt x="9231" y="21610"/>
                      </a:cubicBezTo>
                      <a:cubicBezTo>
                        <a:pt x="9231" y="21729"/>
                        <a:pt x="9271" y="21848"/>
                        <a:pt x="9291" y="21968"/>
                      </a:cubicBezTo>
                      <a:cubicBezTo>
                        <a:pt x="9330" y="22246"/>
                        <a:pt x="9330" y="22525"/>
                        <a:pt x="9092" y="22743"/>
                      </a:cubicBezTo>
                      <a:cubicBezTo>
                        <a:pt x="8932" y="22903"/>
                        <a:pt x="8932" y="23101"/>
                        <a:pt x="9092" y="23261"/>
                      </a:cubicBezTo>
                      <a:cubicBezTo>
                        <a:pt x="9310" y="23599"/>
                        <a:pt x="9291" y="23997"/>
                        <a:pt x="9211" y="24434"/>
                      </a:cubicBezTo>
                      <a:cubicBezTo>
                        <a:pt x="9072" y="24434"/>
                        <a:pt x="8932" y="24474"/>
                        <a:pt x="8813" y="24474"/>
                      </a:cubicBezTo>
                      <a:cubicBezTo>
                        <a:pt x="8206" y="24450"/>
                        <a:pt x="7596" y="24433"/>
                        <a:pt x="6985" y="24433"/>
                      </a:cubicBezTo>
                      <a:cubicBezTo>
                        <a:pt x="6054" y="24433"/>
                        <a:pt x="5123" y="24473"/>
                        <a:pt x="4198" y="24593"/>
                      </a:cubicBezTo>
                      <a:cubicBezTo>
                        <a:pt x="4181" y="24595"/>
                        <a:pt x="4165" y="24596"/>
                        <a:pt x="4149" y="24596"/>
                      </a:cubicBezTo>
                      <a:cubicBezTo>
                        <a:pt x="3983" y="24596"/>
                        <a:pt x="3896" y="24500"/>
                        <a:pt x="3860" y="24355"/>
                      </a:cubicBezTo>
                      <a:lnTo>
                        <a:pt x="3800" y="22127"/>
                      </a:lnTo>
                      <a:cubicBezTo>
                        <a:pt x="3800" y="21928"/>
                        <a:pt x="3800" y="21729"/>
                        <a:pt x="3959" y="21530"/>
                      </a:cubicBezTo>
                      <a:cubicBezTo>
                        <a:pt x="4118" y="21351"/>
                        <a:pt x="4019" y="21232"/>
                        <a:pt x="3701" y="21112"/>
                      </a:cubicBezTo>
                      <a:cubicBezTo>
                        <a:pt x="3502" y="21251"/>
                        <a:pt x="3522" y="21510"/>
                        <a:pt x="3522" y="21709"/>
                      </a:cubicBezTo>
                      <a:cubicBezTo>
                        <a:pt x="3502" y="22246"/>
                        <a:pt x="3502" y="22823"/>
                        <a:pt x="3502" y="23360"/>
                      </a:cubicBezTo>
                      <a:cubicBezTo>
                        <a:pt x="3502" y="23758"/>
                        <a:pt x="3502" y="24196"/>
                        <a:pt x="3462" y="24633"/>
                      </a:cubicBezTo>
                      <a:cubicBezTo>
                        <a:pt x="3363" y="24653"/>
                        <a:pt x="3263" y="24713"/>
                        <a:pt x="3144" y="24713"/>
                      </a:cubicBezTo>
                      <a:cubicBezTo>
                        <a:pt x="2925" y="24713"/>
                        <a:pt x="2726" y="24713"/>
                        <a:pt x="2507" y="24693"/>
                      </a:cubicBezTo>
                      <a:cubicBezTo>
                        <a:pt x="2089" y="24648"/>
                        <a:pt x="1660" y="24592"/>
                        <a:pt x="1245" y="24592"/>
                      </a:cubicBezTo>
                      <a:cubicBezTo>
                        <a:pt x="1107" y="24592"/>
                        <a:pt x="970" y="24598"/>
                        <a:pt x="836" y="24613"/>
                      </a:cubicBezTo>
                      <a:cubicBezTo>
                        <a:pt x="776" y="24613"/>
                        <a:pt x="717" y="24593"/>
                        <a:pt x="637" y="24554"/>
                      </a:cubicBezTo>
                      <a:cubicBezTo>
                        <a:pt x="617" y="24454"/>
                        <a:pt x="538" y="24355"/>
                        <a:pt x="538" y="24255"/>
                      </a:cubicBezTo>
                      <a:cubicBezTo>
                        <a:pt x="379" y="23002"/>
                        <a:pt x="418" y="21749"/>
                        <a:pt x="538" y="20476"/>
                      </a:cubicBezTo>
                      <a:cubicBezTo>
                        <a:pt x="677" y="18964"/>
                        <a:pt x="1353" y="17691"/>
                        <a:pt x="2308" y="16557"/>
                      </a:cubicBezTo>
                      <a:cubicBezTo>
                        <a:pt x="2626" y="16159"/>
                        <a:pt x="2965" y="15781"/>
                        <a:pt x="3363" y="15443"/>
                      </a:cubicBezTo>
                      <a:cubicBezTo>
                        <a:pt x="4019" y="14866"/>
                        <a:pt x="4735" y="14349"/>
                        <a:pt x="5511" y="13951"/>
                      </a:cubicBezTo>
                      <a:cubicBezTo>
                        <a:pt x="5590" y="13911"/>
                        <a:pt x="5650" y="13891"/>
                        <a:pt x="5789" y="13851"/>
                      </a:cubicBezTo>
                      <a:close/>
                      <a:moveTo>
                        <a:pt x="6916" y="0"/>
                      </a:moveTo>
                      <a:cubicBezTo>
                        <a:pt x="5659" y="0"/>
                        <a:pt x="4404" y="733"/>
                        <a:pt x="3820" y="1717"/>
                      </a:cubicBezTo>
                      <a:cubicBezTo>
                        <a:pt x="3681" y="1916"/>
                        <a:pt x="3581" y="2135"/>
                        <a:pt x="3561" y="2353"/>
                      </a:cubicBezTo>
                      <a:cubicBezTo>
                        <a:pt x="3462" y="2910"/>
                        <a:pt x="3343" y="3447"/>
                        <a:pt x="3243" y="4004"/>
                      </a:cubicBezTo>
                      <a:cubicBezTo>
                        <a:pt x="3104" y="4800"/>
                        <a:pt x="3024" y="5616"/>
                        <a:pt x="3104" y="6431"/>
                      </a:cubicBezTo>
                      <a:cubicBezTo>
                        <a:pt x="3164" y="7287"/>
                        <a:pt x="3223" y="8102"/>
                        <a:pt x="3203" y="8938"/>
                      </a:cubicBezTo>
                      <a:cubicBezTo>
                        <a:pt x="3203" y="9077"/>
                        <a:pt x="3223" y="9196"/>
                        <a:pt x="3223" y="9316"/>
                      </a:cubicBezTo>
                      <a:cubicBezTo>
                        <a:pt x="3303" y="10131"/>
                        <a:pt x="3402" y="10927"/>
                        <a:pt x="3462" y="11763"/>
                      </a:cubicBezTo>
                      <a:cubicBezTo>
                        <a:pt x="3522" y="12419"/>
                        <a:pt x="3522" y="13115"/>
                        <a:pt x="3601" y="13812"/>
                      </a:cubicBezTo>
                      <a:cubicBezTo>
                        <a:pt x="3641" y="14369"/>
                        <a:pt x="3542" y="14786"/>
                        <a:pt x="3104" y="15184"/>
                      </a:cubicBezTo>
                      <a:cubicBezTo>
                        <a:pt x="2129" y="16040"/>
                        <a:pt x="1373" y="17054"/>
                        <a:pt x="816" y="18188"/>
                      </a:cubicBezTo>
                      <a:cubicBezTo>
                        <a:pt x="538" y="18765"/>
                        <a:pt x="279" y="19342"/>
                        <a:pt x="239" y="19958"/>
                      </a:cubicBezTo>
                      <a:cubicBezTo>
                        <a:pt x="160" y="20635"/>
                        <a:pt x="80" y="21331"/>
                        <a:pt x="60" y="22027"/>
                      </a:cubicBezTo>
                      <a:cubicBezTo>
                        <a:pt x="1" y="23002"/>
                        <a:pt x="160" y="23937"/>
                        <a:pt x="279" y="24912"/>
                      </a:cubicBezTo>
                      <a:cubicBezTo>
                        <a:pt x="279" y="24991"/>
                        <a:pt x="379" y="25031"/>
                        <a:pt x="438" y="25111"/>
                      </a:cubicBezTo>
                      <a:cubicBezTo>
                        <a:pt x="776" y="24832"/>
                        <a:pt x="1174" y="24832"/>
                        <a:pt x="1552" y="24832"/>
                      </a:cubicBezTo>
                      <a:cubicBezTo>
                        <a:pt x="1771" y="24832"/>
                        <a:pt x="2030" y="24892"/>
                        <a:pt x="2249" y="24912"/>
                      </a:cubicBezTo>
                      <a:cubicBezTo>
                        <a:pt x="2447" y="24932"/>
                        <a:pt x="2626" y="24932"/>
                        <a:pt x="2825" y="24932"/>
                      </a:cubicBezTo>
                      <a:cubicBezTo>
                        <a:pt x="3363" y="24932"/>
                        <a:pt x="3939" y="24832"/>
                        <a:pt x="4477" y="24792"/>
                      </a:cubicBezTo>
                      <a:cubicBezTo>
                        <a:pt x="5312" y="24711"/>
                        <a:pt x="6141" y="24671"/>
                        <a:pt x="6967" y="24671"/>
                      </a:cubicBezTo>
                      <a:cubicBezTo>
                        <a:pt x="7557" y="24671"/>
                        <a:pt x="8145" y="24691"/>
                        <a:pt x="8734" y="24733"/>
                      </a:cubicBezTo>
                      <a:cubicBezTo>
                        <a:pt x="8767" y="24733"/>
                        <a:pt x="8806" y="24730"/>
                        <a:pt x="8847" y="24730"/>
                      </a:cubicBezTo>
                      <a:cubicBezTo>
                        <a:pt x="8928" y="24730"/>
                        <a:pt x="9012" y="24739"/>
                        <a:pt x="9052" y="24792"/>
                      </a:cubicBezTo>
                      <a:cubicBezTo>
                        <a:pt x="9188" y="24883"/>
                        <a:pt x="9325" y="24903"/>
                        <a:pt x="9465" y="24903"/>
                      </a:cubicBezTo>
                      <a:cubicBezTo>
                        <a:pt x="9570" y="24903"/>
                        <a:pt x="9677" y="24892"/>
                        <a:pt x="9788" y="24892"/>
                      </a:cubicBezTo>
                      <a:cubicBezTo>
                        <a:pt x="9962" y="24900"/>
                        <a:pt x="10136" y="24903"/>
                        <a:pt x="10311" y="24903"/>
                      </a:cubicBezTo>
                      <a:cubicBezTo>
                        <a:pt x="11478" y="24903"/>
                        <a:pt x="12667" y="24753"/>
                        <a:pt x="13826" y="24753"/>
                      </a:cubicBezTo>
                      <a:cubicBezTo>
                        <a:pt x="14274" y="24753"/>
                        <a:pt x="14721" y="24738"/>
                        <a:pt x="15169" y="24738"/>
                      </a:cubicBezTo>
                      <a:cubicBezTo>
                        <a:pt x="15616" y="24738"/>
                        <a:pt x="16064" y="24753"/>
                        <a:pt x="16512" y="24812"/>
                      </a:cubicBezTo>
                      <a:cubicBezTo>
                        <a:pt x="16581" y="24822"/>
                        <a:pt x="16646" y="24827"/>
                        <a:pt x="16711" y="24827"/>
                      </a:cubicBezTo>
                      <a:cubicBezTo>
                        <a:pt x="16775" y="24827"/>
                        <a:pt x="16840" y="24822"/>
                        <a:pt x="16909" y="24812"/>
                      </a:cubicBezTo>
                      <a:cubicBezTo>
                        <a:pt x="17161" y="24801"/>
                        <a:pt x="17405" y="24776"/>
                        <a:pt x="17647" y="24776"/>
                      </a:cubicBezTo>
                      <a:cubicBezTo>
                        <a:pt x="17827" y="24776"/>
                        <a:pt x="18005" y="24790"/>
                        <a:pt x="18183" y="24832"/>
                      </a:cubicBezTo>
                      <a:cubicBezTo>
                        <a:pt x="18214" y="24841"/>
                        <a:pt x="18244" y="24845"/>
                        <a:pt x="18273" y="24845"/>
                      </a:cubicBezTo>
                      <a:cubicBezTo>
                        <a:pt x="18444" y="24845"/>
                        <a:pt x="18561" y="24701"/>
                        <a:pt x="18561" y="24514"/>
                      </a:cubicBezTo>
                      <a:cubicBezTo>
                        <a:pt x="18561" y="24315"/>
                        <a:pt x="18541" y="24116"/>
                        <a:pt x="18561" y="23917"/>
                      </a:cubicBezTo>
                      <a:cubicBezTo>
                        <a:pt x="18640" y="22883"/>
                        <a:pt x="18461" y="21828"/>
                        <a:pt x="18342" y="20794"/>
                      </a:cubicBezTo>
                      <a:cubicBezTo>
                        <a:pt x="18322" y="20615"/>
                        <a:pt x="18262" y="20456"/>
                        <a:pt x="18222" y="20297"/>
                      </a:cubicBezTo>
                      <a:cubicBezTo>
                        <a:pt x="17844" y="19242"/>
                        <a:pt x="17447" y="18208"/>
                        <a:pt x="16949" y="17213"/>
                      </a:cubicBezTo>
                      <a:cubicBezTo>
                        <a:pt x="16770" y="16855"/>
                        <a:pt x="16571" y="16517"/>
                        <a:pt x="16352" y="16219"/>
                      </a:cubicBezTo>
                      <a:cubicBezTo>
                        <a:pt x="15736" y="15423"/>
                        <a:pt x="15159" y="14587"/>
                        <a:pt x="14264" y="14030"/>
                      </a:cubicBezTo>
                      <a:lnTo>
                        <a:pt x="14264" y="13434"/>
                      </a:lnTo>
                      <a:cubicBezTo>
                        <a:pt x="14284" y="12399"/>
                        <a:pt x="14284" y="11405"/>
                        <a:pt x="14323" y="10390"/>
                      </a:cubicBezTo>
                      <a:lnTo>
                        <a:pt x="14403" y="8600"/>
                      </a:lnTo>
                      <a:cubicBezTo>
                        <a:pt x="14423" y="7983"/>
                        <a:pt x="14483" y="7366"/>
                        <a:pt x="14483" y="6730"/>
                      </a:cubicBezTo>
                      <a:cubicBezTo>
                        <a:pt x="14483" y="6232"/>
                        <a:pt x="14463" y="5735"/>
                        <a:pt x="14403" y="5258"/>
                      </a:cubicBezTo>
                      <a:cubicBezTo>
                        <a:pt x="14363" y="4820"/>
                        <a:pt x="14323" y="4382"/>
                        <a:pt x="14204" y="3925"/>
                      </a:cubicBezTo>
                      <a:cubicBezTo>
                        <a:pt x="13886" y="2731"/>
                        <a:pt x="13229" y="1737"/>
                        <a:pt x="12334" y="881"/>
                      </a:cubicBezTo>
                      <a:cubicBezTo>
                        <a:pt x="11976" y="543"/>
                        <a:pt x="11519" y="344"/>
                        <a:pt x="11021" y="245"/>
                      </a:cubicBezTo>
                      <a:cubicBezTo>
                        <a:pt x="10716" y="196"/>
                        <a:pt x="10407" y="165"/>
                        <a:pt x="10100" y="165"/>
                      </a:cubicBezTo>
                      <a:cubicBezTo>
                        <a:pt x="9648" y="165"/>
                        <a:pt x="9200" y="234"/>
                        <a:pt x="8773" y="424"/>
                      </a:cubicBezTo>
                      <a:cubicBezTo>
                        <a:pt x="8574" y="344"/>
                        <a:pt x="8395" y="245"/>
                        <a:pt x="8216" y="185"/>
                      </a:cubicBezTo>
                      <a:cubicBezTo>
                        <a:pt x="8037" y="145"/>
                        <a:pt x="7838" y="145"/>
                        <a:pt x="7639" y="86"/>
                      </a:cubicBezTo>
                      <a:cubicBezTo>
                        <a:pt x="7402" y="28"/>
                        <a:pt x="7159" y="0"/>
                        <a:pt x="6916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32" name="Google Shape;582;p19">
                  <a:extLst>
                    <a:ext uri="{FF2B5EF4-FFF2-40B4-BE49-F238E27FC236}">
                      <a16:creationId xmlns:a16="http://schemas.microsoft.com/office/drawing/2014/main" id="{68346933-0B2A-1146-8F5B-CF64055784AE}"/>
                    </a:ext>
                  </a:extLst>
                </p:cNvPr>
                <p:cNvSpPr/>
                <p:nvPr/>
              </p:nvSpPr>
              <p:spPr>
                <a:xfrm>
                  <a:off x="2472238" y="2565469"/>
                  <a:ext cx="561666" cy="616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862" extrusionOk="0">
                      <a:moveTo>
                        <a:pt x="5411" y="0"/>
                      </a:moveTo>
                      <a:cubicBezTo>
                        <a:pt x="5272" y="40"/>
                        <a:pt x="5212" y="60"/>
                        <a:pt x="5133" y="100"/>
                      </a:cubicBezTo>
                      <a:cubicBezTo>
                        <a:pt x="4357" y="498"/>
                        <a:pt x="3641" y="1015"/>
                        <a:pt x="2985" y="1592"/>
                      </a:cubicBezTo>
                      <a:cubicBezTo>
                        <a:pt x="2587" y="1930"/>
                        <a:pt x="2248" y="2308"/>
                        <a:pt x="1930" y="2706"/>
                      </a:cubicBezTo>
                      <a:cubicBezTo>
                        <a:pt x="975" y="3840"/>
                        <a:pt x="299" y="5113"/>
                        <a:pt x="160" y="6625"/>
                      </a:cubicBezTo>
                      <a:cubicBezTo>
                        <a:pt x="40" y="7898"/>
                        <a:pt x="1" y="9151"/>
                        <a:pt x="160" y="10404"/>
                      </a:cubicBezTo>
                      <a:cubicBezTo>
                        <a:pt x="160" y="10504"/>
                        <a:pt x="239" y="10603"/>
                        <a:pt x="259" y="10703"/>
                      </a:cubicBezTo>
                      <a:cubicBezTo>
                        <a:pt x="339" y="10742"/>
                        <a:pt x="398" y="10762"/>
                        <a:pt x="458" y="10762"/>
                      </a:cubicBezTo>
                      <a:cubicBezTo>
                        <a:pt x="592" y="10747"/>
                        <a:pt x="729" y="10741"/>
                        <a:pt x="867" y="10741"/>
                      </a:cubicBezTo>
                      <a:cubicBezTo>
                        <a:pt x="1282" y="10741"/>
                        <a:pt x="1711" y="10797"/>
                        <a:pt x="2129" y="10842"/>
                      </a:cubicBezTo>
                      <a:cubicBezTo>
                        <a:pt x="2348" y="10862"/>
                        <a:pt x="2547" y="10862"/>
                        <a:pt x="2766" y="10862"/>
                      </a:cubicBezTo>
                      <a:cubicBezTo>
                        <a:pt x="2885" y="10862"/>
                        <a:pt x="2985" y="10802"/>
                        <a:pt x="3084" y="10782"/>
                      </a:cubicBezTo>
                      <a:cubicBezTo>
                        <a:pt x="3124" y="10345"/>
                        <a:pt x="3124" y="9907"/>
                        <a:pt x="3124" y="9509"/>
                      </a:cubicBezTo>
                      <a:cubicBezTo>
                        <a:pt x="3124" y="8972"/>
                        <a:pt x="3124" y="8395"/>
                        <a:pt x="3144" y="7858"/>
                      </a:cubicBezTo>
                      <a:cubicBezTo>
                        <a:pt x="3144" y="7659"/>
                        <a:pt x="3124" y="7400"/>
                        <a:pt x="3323" y="7261"/>
                      </a:cubicBezTo>
                      <a:cubicBezTo>
                        <a:pt x="3641" y="7381"/>
                        <a:pt x="3740" y="7500"/>
                        <a:pt x="3581" y="7679"/>
                      </a:cubicBezTo>
                      <a:cubicBezTo>
                        <a:pt x="3422" y="7878"/>
                        <a:pt x="3422" y="8077"/>
                        <a:pt x="3422" y="8276"/>
                      </a:cubicBezTo>
                      <a:lnTo>
                        <a:pt x="3482" y="10504"/>
                      </a:lnTo>
                      <a:cubicBezTo>
                        <a:pt x="3518" y="10649"/>
                        <a:pt x="3605" y="10745"/>
                        <a:pt x="3771" y="10745"/>
                      </a:cubicBezTo>
                      <a:cubicBezTo>
                        <a:pt x="3787" y="10745"/>
                        <a:pt x="3803" y="10744"/>
                        <a:pt x="3820" y="10742"/>
                      </a:cubicBezTo>
                      <a:cubicBezTo>
                        <a:pt x="4745" y="10622"/>
                        <a:pt x="5676" y="10582"/>
                        <a:pt x="6607" y="10582"/>
                      </a:cubicBezTo>
                      <a:cubicBezTo>
                        <a:pt x="7218" y="10582"/>
                        <a:pt x="7828" y="10599"/>
                        <a:pt x="8435" y="10623"/>
                      </a:cubicBezTo>
                      <a:cubicBezTo>
                        <a:pt x="8554" y="10623"/>
                        <a:pt x="8694" y="10583"/>
                        <a:pt x="8833" y="10583"/>
                      </a:cubicBezTo>
                      <a:cubicBezTo>
                        <a:pt x="8913" y="10146"/>
                        <a:pt x="8932" y="9748"/>
                        <a:pt x="8714" y="9410"/>
                      </a:cubicBezTo>
                      <a:cubicBezTo>
                        <a:pt x="8554" y="9250"/>
                        <a:pt x="8554" y="9052"/>
                        <a:pt x="8714" y="8892"/>
                      </a:cubicBezTo>
                      <a:cubicBezTo>
                        <a:pt x="8952" y="8674"/>
                        <a:pt x="8952" y="8395"/>
                        <a:pt x="8913" y="8117"/>
                      </a:cubicBezTo>
                      <a:cubicBezTo>
                        <a:pt x="8893" y="7997"/>
                        <a:pt x="8853" y="7878"/>
                        <a:pt x="8853" y="7759"/>
                      </a:cubicBezTo>
                      <a:cubicBezTo>
                        <a:pt x="8853" y="7381"/>
                        <a:pt x="8793" y="7082"/>
                        <a:pt x="8535" y="6804"/>
                      </a:cubicBezTo>
                      <a:cubicBezTo>
                        <a:pt x="8256" y="6505"/>
                        <a:pt x="8316" y="6267"/>
                        <a:pt x="8554" y="5928"/>
                      </a:cubicBezTo>
                      <a:cubicBezTo>
                        <a:pt x="8634" y="5829"/>
                        <a:pt x="8733" y="5769"/>
                        <a:pt x="8733" y="5610"/>
                      </a:cubicBezTo>
                      <a:cubicBezTo>
                        <a:pt x="8733" y="5113"/>
                        <a:pt x="8753" y="4615"/>
                        <a:pt x="8435" y="4198"/>
                      </a:cubicBezTo>
                      <a:cubicBezTo>
                        <a:pt x="8296" y="3979"/>
                        <a:pt x="8296" y="3740"/>
                        <a:pt x="8495" y="3541"/>
                      </a:cubicBezTo>
                      <a:cubicBezTo>
                        <a:pt x="8594" y="3422"/>
                        <a:pt x="8654" y="3283"/>
                        <a:pt x="8694" y="3143"/>
                      </a:cubicBezTo>
                      <a:cubicBezTo>
                        <a:pt x="8733" y="2746"/>
                        <a:pt x="8753" y="2348"/>
                        <a:pt x="8694" y="1990"/>
                      </a:cubicBezTo>
                      <a:cubicBezTo>
                        <a:pt x="8216" y="1811"/>
                        <a:pt x="7799" y="1651"/>
                        <a:pt x="7401" y="1492"/>
                      </a:cubicBezTo>
                      <a:cubicBezTo>
                        <a:pt x="7122" y="1353"/>
                        <a:pt x="6844" y="1194"/>
                        <a:pt x="6625" y="1015"/>
                      </a:cubicBezTo>
                      <a:cubicBezTo>
                        <a:pt x="6227" y="716"/>
                        <a:pt x="5829" y="358"/>
                        <a:pt x="54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33" name="Google Shape;583;p19">
                  <a:extLst>
                    <a:ext uri="{FF2B5EF4-FFF2-40B4-BE49-F238E27FC236}">
                      <a16:creationId xmlns:a16="http://schemas.microsoft.com/office/drawing/2014/main" id="{3D30B360-CE00-194D-B3AA-55517B2A0E8F}"/>
                    </a:ext>
                  </a:extLst>
                </p:cNvPr>
                <p:cNvSpPr/>
                <p:nvPr/>
              </p:nvSpPr>
              <p:spPr>
                <a:xfrm>
                  <a:off x="3037527" y="2560474"/>
                  <a:ext cx="556710" cy="61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" h="10851" extrusionOk="0">
                      <a:moveTo>
                        <a:pt x="3078" y="1"/>
                      </a:moveTo>
                      <a:cubicBezTo>
                        <a:pt x="3028" y="1"/>
                        <a:pt x="2977" y="3"/>
                        <a:pt x="2925" y="9"/>
                      </a:cubicBezTo>
                      <a:cubicBezTo>
                        <a:pt x="2687" y="606"/>
                        <a:pt x="2229" y="1003"/>
                        <a:pt x="1791" y="1401"/>
                      </a:cubicBezTo>
                      <a:cubicBezTo>
                        <a:pt x="1294" y="1839"/>
                        <a:pt x="638" y="1879"/>
                        <a:pt x="81" y="2098"/>
                      </a:cubicBezTo>
                      <a:cubicBezTo>
                        <a:pt x="41" y="2515"/>
                        <a:pt x="41" y="2933"/>
                        <a:pt x="41" y="3391"/>
                      </a:cubicBezTo>
                      <a:cubicBezTo>
                        <a:pt x="638" y="3689"/>
                        <a:pt x="797" y="4107"/>
                        <a:pt x="1" y="4664"/>
                      </a:cubicBezTo>
                      <a:cubicBezTo>
                        <a:pt x="1" y="4962"/>
                        <a:pt x="21" y="5280"/>
                        <a:pt x="21" y="5599"/>
                      </a:cubicBezTo>
                      <a:cubicBezTo>
                        <a:pt x="1" y="5857"/>
                        <a:pt x="41" y="6016"/>
                        <a:pt x="279" y="6156"/>
                      </a:cubicBezTo>
                      <a:cubicBezTo>
                        <a:pt x="498" y="6295"/>
                        <a:pt x="598" y="6494"/>
                        <a:pt x="598" y="6752"/>
                      </a:cubicBezTo>
                      <a:cubicBezTo>
                        <a:pt x="578" y="6991"/>
                        <a:pt x="419" y="7110"/>
                        <a:pt x="220" y="7250"/>
                      </a:cubicBezTo>
                      <a:cubicBezTo>
                        <a:pt x="180" y="7270"/>
                        <a:pt x="180" y="7329"/>
                        <a:pt x="140" y="7349"/>
                      </a:cubicBezTo>
                      <a:cubicBezTo>
                        <a:pt x="140" y="7667"/>
                        <a:pt x="180" y="7986"/>
                        <a:pt x="180" y="8324"/>
                      </a:cubicBezTo>
                      <a:cubicBezTo>
                        <a:pt x="180" y="8563"/>
                        <a:pt x="240" y="8762"/>
                        <a:pt x="439" y="8941"/>
                      </a:cubicBezTo>
                      <a:cubicBezTo>
                        <a:pt x="717" y="9179"/>
                        <a:pt x="737" y="9537"/>
                        <a:pt x="439" y="9776"/>
                      </a:cubicBezTo>
                      <a:cubicBezTo>
                        <a:pt x="140" y="10035"/>
                        <a:pt x="180" y="10333"/>
                        <a:pt x="220" y="10671"/>
                      </a:cubicBezTo>
                      <a:cubicBezTo>
                        <a:pt x="558" y="10771"/>
                        <a:pt x="916" y="10850"/>
                        <a:pt x="1294" y="10850"/>
                      </a:cubicBezTo>
                      <a:cubicBezTo>
                        <a:pt x="2408" y="10830"/>
                        <a:pt x="3522" y="10771"/>
                        <a:pt x="4656" y="10751"/>
                      </a:cubicBezTo>
                      <a:cubicBezTo>
                        <a:pt x="4875" y="10751"/>
                        <a:pt x="5094" y="10731"/>
                        <a:pt x="5292" y="10612"/>
                      </a:cubicBezTo>
                      <a:cubicBezTo>
                        <a:pt x="5292" y="10254"/>
                        <a:pt x="5372" y="9915"/>
                        <a:pt x="5292" y="9617"/>
                      </a:cubicBezTo>
                      <a:cubicBezTo>
                        <a:pt x="5113" y="8921"/>
                        <a:pt x="5273" y="8244"/>
                        <a:pt x="5233" y="7548"/>
                      </a:cubicBezTo>
                      <a:cubicBezTo>
                        <a:pt x="5218" y="7418"/>
                        <a:pt x="5299" y="7330"/>
                        <a:pt x="5428" y="7330"/>
                      </a:cubicBezTo>
                      <a:cubicBezTo>
                        <a:pt x="5476" y="7330"/>
                        <a:pt x="5531" y="7342"/>
                        <a:pt x="5591" y="7369"/>
                      </a:cubicBezTo>
                      <a:cubicBezTo>
                        <a:pt x="5571" y="7906"/>
                        <a:pt x="5551" y="8463"/>
                        <a:pt x="5571" y="9020"/>
                      </a:cubicBezTo>
                      <a:cubicBezTo>
                        <a:pt x="5591" y="9557"/>
                        <a:pt x="5690" y="10094"/>
                        <a:pt x="5750" y="10651"/>
                      </a:cubicBezTo>
                      <a:lnTo>
                        <a:pt x="8436" y="10651"/>
                      </a:lnTo>
                      <a:cubicBezTo>
                        <a:pt x="8475" y="10651"/>
                        <a:pt x="8555" y="10631"/>
                        <a:pt x="8595" y="10631"/>
                      </a:cubicBezTo>
                      <a:cubicBezTo>
                        <a:pt x="8634" y="10572"/>
                        <a:pt x="8654" y="10532"/>
                        <a:pt x="8674" y="10512"/>
                      </a:cubicBezTo>
                      <a:cubicBezTo>
                        <a:pt x="8694" y="10433"/>
                        <a:pt x="8734" y="10353"/>
                        <a:pt x="8734" y="10313"/>
                      </a:cubicBezTo>
                      <a:cubicBezTo>
                        <a:pt x="8873" y="9219"/>
                        <a:pt x="8774" y="8125"/>
                        <a:pt x="8595" y="7051"/>
                      </a:cubicBezTo>
                      <a:cubicBezTo>
                        <a:pt x="8356" y="5957"/>
                        <a:pt x="7879" y="4922"/>
                        <a:pt x="7441" y="3908"/>
                      </a:cubicBezTo>
                      <a:cubicBezTo>
                        <a:pt x="7302" y="3669"/>
                        <a:pt x="7162" y="3410"/>
                        <a:pt x="7003" y="3192"/>
                      </a:cubicBezTo>
                      <a:cubicBezTo>
                        <a:pt x="6685" y="2714"/>
                        <a:pt x="6347" y="2257"/>
                        <a:pt x="5989" y="1799"/>
                      </a:cubicBezTo>
                      <a:cubicBezTo>
                        <a:pt x="5571" y="1222"/>
                        <a:pt x="5014" y="785"/>
                        <a:pt x="4377" y="446"/>
                      </a:cubicBezTo>
                      <a:cubicBezTo>
                        <a:pt x="3963" y="248"/>
                        <a:pt x="3564" y="1"/>
                        <a:pt x="30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34" name="Google Shape;584;p19">
                  <a:extLst>
                    <a:ext uri="{FF2B5EF4-FFF2-40B4-BE49-F238E27FC236}">
                      <a16:creationId xmlns:a16="http://schemas.microsoft.com/office/drawing/2014/main" id="{E6D1A4E9-EFB1-F846-9264-C6271FBF9987}"/>
                    </a:ext>
                  </a:extLst>
                </p:cNvPr>
                <p:cNvSpPr/>
                <p:nvPr/>
              </p:nvSpPr>
              <p:spPr>
                <a:xfrm>
                  <a:off x="3104965" y="2093880"/>
                  <a:ext cx="232182" cy="46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1" h="8209" extrusionOk="0">
                      <a:moveTo>
                        <a:pt x="2780" y="1"/>
                      </a:moveTo>
                      <a:cubicBezTo>
                        <a:pt x="2666" y="1"/>
                        <a:pt x="2550" y="14"/>
                        <a:pt x="2427" y="53"/>
                      </a:cubicBezTo>
                      <a:cubicBezTo>
                        <a:pt x="2387" y="431"/>
                        <a:pt x="2308" y="769"/>
                        <a:pt x="2248" y="1127"/>
                      </a:cubicBezTo>
                      <a:cubicBezTo>
                        <a:pt x="2049" y="2420"/>
                        <a:pt x="1810" y="3713"/>
                        <a:pt x="1134" y="4847"/>
                      </a:cubicBezTo>
                      <a:cubicBezTo>
                        <a:pt x="955" y="5145"/>
                        <a:pt x="816" y="5444"/>
                        <a:pt x="517" y="5643"/>
                      </a:cubicBezTo>
                      <a:cubicBezTo>
                        <a:pt x="40" y="5961"/>
                        <a:pt x="0" y="6458"/>
                        <a:pt x="20" y="6956"/>
                      </a:cubicBezTo>
                      <a:cubicBezTo>
                        <a:pt x="40" y="7155"/>
                        <a:pt x="100" y="7334"/>
                        <a:pt x="139" y="7533"/>
                      </a:cubicBezTo>
                      <a:cubicBezTo>
                        <a:pt x="517" y="7552"/>
                        <a:pt x="836" y="7592"/>
                        <a:pt x="1194" y="7612"/>
                      </a:cubicBezTo>
                      <a:cubicBezTo>
                        <a:pt x="1850" y="7632"/>
                        <a:pt x="2507" y="7751"/>
                        <a:pt x="3084" y="8129"/>
                      </a:cubicBezTo>
                      <a:cubicBezTo>
                        <a:pt x="3123" y="8149"/>
                        <a:pt x="3203" y="8189"/>
                        <a:pt x="3283" y="8209"/>
                      </a:cubicBezTo>
                      <a:cubicBezTo>
                        <a:pt x="3442" y="8030"/>
                        <a:pt x="3442" y="7831"/>
                        <a:pt x="3442" y="7632"/>
                      </a:cubicBezTo>
                      <a:cubicBezTo>
                        <a:pt x="3481" y="7174"/>
                        <a:pt x="3501" y="6737"/>
                        <a:pt x="3501" y="6299"/>
                      </a:cubicBezTo>
                      <a:cubicBezTo>
                        <a:pt x="3501" y="5543"/>
                        <a:pt x="3481" y="4807"/>
                        <a:pt x="3541" y="4051"/>
                      </a:cubicBezTo>
                      <a:cubicBezTo>
                        <a:pt x="3641" y="2977"/>
                        <a:pt x="3700" y="1923"/>
                        <a:pt x="3680" y="829"/>
                      </a:cubicBezTo>
                      <a:cubicBezTo>
                        <a:pt x="3641" y="570"/>
                        <a:pt x="3601" y="331"/>
                        <a:pt x="3501" y="73"/>
                      </a:cubicBezTo>
                      <a:cubicBezTo>
                        <a:pt x="3246" y="59"/>
                        <a:pt x="3018" y="1"/>
                        <a:pt x="278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35" name="Google Shape;585;p19">
                  <a:extLst>
                    <a:ext uri="{FF2B5EF4-FFF2-40B4-BE49-F238E27FC236}">
                      <a16:creationId xmlns:a16="http://schemas.microsoft.com/office/drawing/2014/main" id="{A503BDDA-E959-164D-BC1B-7A349B45D8CF}"/>
                    </a:ext>
                  </a:extLst>
                </p:cNvPr>
                <p:cNvSpPr/>
                <p:nvPr/>
              </p:nvSpPr>
              <p:spPr>
                <a:xfrm>
                  <a:off x="2909049" y="2303734"/>
                  <a:ext cx="210915" cy="64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2" h="1132" extrusionOk="0">
                      <a:moveTo>
                        <a:pt x="3168" y="0"/>
                      </a:moveTo>
                      <a:cubicBezTo>
                        <a:pt x="3123" y="0"/>
                        <a:pt x="3075" y="14"/>
                        <a:pt x="3024" y="36"/>
                      </a:cubicBezTo>
                      <a:cubicBezTo>
                        <a:pt x="2964" y="76"/>
                        <a:pt x="2884" y="135"/>
                        <a:pt x="2845" y="215"/>
                      </a:cubicBezTo>
                      <a:cubicBezTo>
                        <a:pt x="2562" y="498"/>
                        <a:pt x="2229" y="644"/>
                        <a:pt x="1857" y="644"/>
                      </a:cubicBezTo>
                      <a:cubicBezTo>
                        <a:pt x="1758" y="644"/>
                        <a:pt x="1656" y="634"/>
                        <a:pt x="1552" y="613"/>
                      </a:cubicBezTo>
                      <a:cubicBezTo>
                        <a:pt x="1273" y="553"/>
                        <a:pt x="1034" y="454"/>
                        <a:pt x="756" y="354"/>
                      </a:cubicBezTo>
                      <a:cubicBezTo>
                        <a:pt x="657" y="334"/>
                        <a:pt x="557" y="255"/>
                        <a:pt x="458" y="235"/>
                      </a:cubicBezTo>
                      <a:cubicBezTo>
                        <a:pt x="438" y="232"/>
                        <a:pt x="417" y="230"/>
                        <a:pt x="395" y="230"/>
                      </a:cubicBezTo>
                      <a:cubicBezTo>
                        <a:pt x="287" y="230"/>
                        <a:pt x="166" y="271"/>
                        <a:pt x="100" y="354"/>
                      </a:cubicBezTo>
                      <a:cubicBezTo>
                        <a:pt x="60" y="434"/>
                        <a:pt x="40" y="533"/>
                        <a:pt x="0" y="653"/>
                      </a:cubicBezTo>
                      <a:cubicBezTo>
                        <a:pt x="577" y="864"/>
                        <a:pt x="1116" y="1131"/>
                        <a:pt x="1708" y="1131"/>
                      </a:cubicBezTo>
                      <a:cubicBezTo>
                        <a:pt x="1729" y="1131"/>
                        <a:pt x="1750" y="1131"/>
                        <a:pt x="1770" y="1130"/>
                      </a:cubicBezTo>
                      <a:cubicBezTo>
                        <a:pt x="2467" y="1110"/>
                        <a:pt x="3064" y="832"/>
                        <a:pt x="3362" y="155"/>
                      </a:cubicBezTo>
                      <a:cubicBezTo>
                        <a:pt x="3311" y="42"/>
                        <a:pt x="3245" y="0"/>
                        <a:pt x="3168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36" name="Google Shape;586;p19">
                  <a:extLst>
                    <a:ext uri="{FF2B5EF4-FFF2-40B4-BE49-F238E27FC236}">
                      <a16:creationId xmlns:a16="http://schemas.microsoft.com/office/drawing/2014/main" id="{73831DE3-9B32-6B4B-81D2-3A4B66445C06}"/>
                    </a:ext>
                  </a:extLst>
                </p:cNvPr>
                <p:cNvSpPr/>
                <p:nvPr/>
              </p:nvSpPr>
              <p:spPr>
                <a:xfrm>
                  <a:off x="2983890" y="2174768"/>
                  <a:ext cx="36261" cy="10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1791" extrusionOk="0">
                      <a:moveTo>
                        <a:pt x="200" y="0"/>
                      </a:moveTo>
                      <a:cubicBezTo>
                        <a:pt x="160" y="0"/>
                        <a:pt x="100" y="40"/>
                        <a:pt x="60" y="100"/>
                      </a:cubicBezTo>
                      <a:cubicBezTo>
                        <a:pt x="40" y="120"/>
                        <a:pt x="1" y="160"/>
                        <a:pt x="1" y="219"/>
                      </a:cubicBezTo>
                      <a:cubicBezTo>
                        <a:pt x="40" y="697"/>
                        <a:pt x="40" y="1194"/>
                        <a:pt x="60" y="1652"/>
                      </a:cubicBezTo>
                      <a:cubicBezTo>
                        <a:pt x="60" y="1711"/>
                        <a:pt x="140" y="1731"/>
                        <a:pt x="180" y="1791"/>
                      </a:cubicBezTo>
                      <a:cubicBezTo>
                        <a:pt x="259" y="1731"/>
                        <a:pt x="379" y="1711"/>
                        <a:pt x="498" y="1652"/>
                      </a:cubicBezTo>
                      <a:cubicBezTo>
                        <a:pt x="577" y="1214"/>
                        <a:pt x="558" y="756"/>
                        <a:pt x="498" y="319"/>
                      </a:cubicBezTo>
                      <a:cubicBezTo>
                        <a:pt x="478" y="219"/>
                        <a:pt x="438" y="120"/>
                        <a:pt x="379" y="40"/>
                      </a:cubicBezTo>
                      <a:cubicBezTo>
                        <a:pt x="359" y="20"/>
                        <a:pt x="259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37" name="Google Shape;587;p19">
                  <a:extLst>
                    <a:ext uri="{FF2B5EF4-FFF2-40B4-BE49-F238E27FC236}">
                      <a16:creationId xmlns:a16="http://schemas.microsoft.com/office/drawing/2014/main" id="{47D4CC50-251F-3A47-AA08-50074F57DCF2}"/>
                    </a:ext>
                  </a:extLst>
                </p:cNvPr>
                <p:cNvSpPr/>
                <p:nvPr/>
              </p:nvSpPr>
              <p:spPr>
                <a:xfrm>
                  <a:off x="3055029" y="2056189"/>
                  <a:ext cx="93663" cy="4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" h="725" extrusionOk="0">
                      <a:moveTo>
                        <a:pt x="319" y="1"/>
                      </a:moveTo>
                      <a:cubicBezTo>
                        <a:pt x="219" y="41"/>
                        <a:pt x="120" y="60"/>
                        <a:pt x="60" y="140"/>
                      </a:cubicBezTo>
                      <a:cubicBezTo>
                        <a:pt x="0" y="259"/>
                        <a:pt x="60" y="418"/>
                        <a:pt x="199" y="458"/>
                      </a:cubicBezTo>
                      <a:cubicBezTo>
                        <a:pt x="458" y="558"/>
                        <a:pt x="737" y="637"/>
                        <a:pt x="1035" y="717"/>
                      </a:cubicBezTo>
                      <a:cubicBezTo>
                        <a:pt x="1055" y="722"/>
                        <a:pt x="1077" y="724"/>
                        <a:pt x="1101" y="724"/>
                      </a:cubicBezTo>
                      <a:cubicBezTo>
                        <a:pt x="1173" y="724"/>
                        <a:pt x="1259" y="702"/>
                        <a:pt x="1333" y="657"/>
                      </a:cubicBezTo>
                      <a:cubicBezTo>
                        <a:pt x="1413" y="637"/>
                        <a:pt x="1492" y="558"/>
                        <a:pt x="1492" y="498"/>
                      </a:cubicBezTo>
                      <a:cubicBezTo>
                        <a:pt x="1492" y="438"/>
                        <a:pt x="1433" y="319"/>
                        <a:pt x="1393" y="299"/>
                      </a:cubicBezTo>
                      <a:cubicBezTo>
                        <a:pt x="1035" y="200"/>
                        <a:pt x="717" y="100"/>
                        <a:pt x="498" y="21"/>
                      </a:cubicBezTo>
                      <a:cubicBezTo>
                        <a:pt x="339" y="21"/>
                        <a:pt x="319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38" name="Google Shape;588;p19">
                  <a:extLst>
                    <a:ext uri="{FF2B5EF4-FFF2-40B4-BE49-F238E27FC236}">
                      <a16:creationId xmlns:a16="http://schemas.microsoft.com/office/drawing/2014/main" id="{9D8BCF9D-776B-9443-B345-525B5CE3B829}"/>
                    </a:ext>
                  </a:extLst>
                </p:cNvPr>
                <p:cNvSpPr/>
                <p:nvPr/>
              </p:nvSpPr>
              <p:spPr>
                <a:xfrm>
                  <a:off x="2863128" y="2124986"/>
                  <a:ext cx="67189" cy="53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938" extrusionOk="0">
                      <a:moveTo>
                        <a:pt x="471" y="1"/>
                      </a:moveTo>
                      <a:cubicBezTo>
                        <a:pt x="160" y="1"/>
                        <a:pt x="0" y="214"/>
                        <a:pt x="95" y="499"/>
                      </a:cubicBezTo>
                      <a:cubicBezTo>
                        <a:pt x="135" y="619"/>
                        <a:pt x="215" y="738"/>
                        <a:pt x="294" y="818"/>
                      </a:cubicBezTo>
                      <a:cubicBezTo>
                        <a:pt x="334" y="897"/>
                        <a:pt x="454" y="937"/>
                        <a:pt x="553" y="937"/>
                      </a:cubicBezTo>
                      <a:cubicBezTo>
                        <a:pt x="772" y="937"/>
                        <a:pt x="991" y="738"/>
                        <a:pt x="1030" y="579"/>
                      </a:cubicBezTo>
                      <a:cubicBezTo>
                        <a:pt x="1070" y="420"/>
                        <a:pt x="931" y="201"/>
                        <a:pt x="772" y="102"/>
                      </a:cubicBezTo>
                      <a:cubicBezTo>
                        <a:pt x="692" y="42"/>
                        <a:pt x="573" y="22"/>
                        <a:pt x="513" y="2"/>
                      </a:cubicBezTo>
                      <a:cubicBezTo>
                        <a:pt x="499" y="1"/>
                        <a:pt x="485" y="1"/>
                        <a:pt x="471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39" name="Google Shape;589;p19">
                  <a:extLst>
                    <a:ext uri="{FF2B5EF4-FFF2-40B4-BE49-F238E27FC236}">
                      <a16:creationId xmlns:a16="http://schemas.microsoft.com/office/drawing/2014/main" id="{65CEFAD8-8E57-4B42-8CC1-B40C89ABDA64}"/>
                    </a:ext>
                  </a:extLst>
                </p:cNvPr>
                <p:cNvSpPr/>
                <p:nvPr/>
              </p:nvSpPr>
              <p:spPr>
                <a:xfrm>
                  <a:off x="3063749" y="2122262"/>
                  <a:ext cx="74968" cy="52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922" extrusionOk="0">
                      <a:moveTo>
                        <a:pt x="506" y="0"/>
                      </a:moveTo>
                      <a:cubicBezTo>
                        <a:pt x="463" y="0"/>
                        <a:pt x="418" y="10"/>
                        <a:pt x="379" y="30"/>
                      </a:cubicBezTo>
                      <a:cubicBezTo>
                        <a:pt x="120" y="90"/>
                        <a:pt x="1" y="468"/>
                        <a:pt x="120" y="727"/>
                      </a:cubicBezTo>
                      <a:cubicBezTo>
                        <a:pt x="183" y="852"/>
                        <a:pt x="316" y="922"/>
                        <a:pt x="461" y="922"/>
                      </a:cubicBezTo>
                      <a:cubicBezTo>
                        <a:pt x="546" y="922"/>
                        <a:pt x="636" y="897"/>
                        <a:pt x="717" y="846"/>
                      </a:cubicBezTo>
                      <a:cubicBezTo>
                        <a:pt x="876" y="746"/>
                        <a:pt x="995" y="587"/>
                        <a:pt x="1194" y="428"/>
                      </a:cubicBezTo>
                      <a:cubicBezTo>
                        <a:pt x="1015" y="269"/>
                        <a:pt x="916" y="189"/>
                        <a:pt x="856" y="130"/>
                      </a:cubicBezTo>
                      <a:cubicBezTo>
                        <a:pt x="777" y="70"/>
                        <a:pt x="697" y="50"/>
                        <a:pt x="617" y="30"/>
                      </a:cubicBezTo>
                      <a:cubicBezTo>
                        <a:pt x="588" y="10"/>
                        <a:pt x="548" y="0"/>
                        <a:pt x="506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40" name="Google Shape;590;p19">
                  <a:extLst>
                    <a:ext uri="{FF2B5EF4-FFF2-40B4-BE49-F238E27FC236}">
                      <a16:creationId xmlns:a16="http://schemas.microsoft.com/office/drawing/2014/main" id="{62B58268-B3F9-8E49-B663-2563975FFA0F}"/>
                    </a:ext>
                  </a:extLst>
                </p:cNvPr>
                <p:cNvSpPr/>
                <p:nvPr/>
              </p:nvSpPr>
              <p:spPr>
                <a:xfrm>
                  <a:off x="2831636" y="2056473"/>
                  <a:ext cx="107402" cy="41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2" h="738" extrusionOk="0">
                      <a:moveTo>
                        <a:pt x="1460" y="1"/>
                      </a:moveTo>
                      <a:cubicBezTo>
                        <a:pt x="1428" y="1"/>
                        <a:pt x="1393" y="6"/>
                        <a:pt x="1373" y="16"/>
                      </a:cubicBezTo>
                      <a:cubicBezTo>
                        <a:pt x="975" y="135"/>
                        <a:pt x="538" y="234"/>
                        <a:pt x="140" y="374"/>
                      </a:cubicBezTo>
                      <a:cubicBezTo>
                        <a:pt x="100" y="413"/>
                        <a:pt x="80" y="513"/>
                        <a:pt x="1" y="612"/>
                      </a:cubicBezTo>
                      <a:cubicBezTo>
                        <a:pt x="155" y="712"/>
                        <a:pt x="285" y="738"/>
                        <a:pt x="397" y="738"/>
                      </a:cubicBezTo>
                      <a:cubicBezTo>
                        <a:pt x="487" y="738"/>
                        <a:pt x="566" y="721"/>
                        <a:pt x="637" y="712"/>
                      </a:cubicBezTo>
                      <a:cubicBezTo>
                        <a:pt x="916" y="632"/>
                        <a:pt x="1174" y="533"/>
                        <a:pt x="1433" y="453"/>
                      </a:cubicBezTo>
                      <a:cubicBezTo>
                        <a:pt x="1513" y="433"/>
                        <a:pt x="1572" y="413"/>
                        <a:pt x="1612" y="354"/>
                      </a:cubicBezTo>
                      <a:cubicBezTo>
                        <a:pt x="1672" y="314"/>
                        <a:pt x="1711" y="234"/>
                        <a:pt x="1692" y="195"/>
                      </a:cubicBezTo>
                      <a:cubicBezTo>
                        <a:pt x="1672" y="115"/>
                        <a:pt x="1612" y="55"/>
                        <a:pt x="1532" y="16"/>
                      </a:cubicBezTo>
                      <a:cubicBezTo>
                        <a:pt x="1522" y="6"/>
                        <a:pt x="1493" y="1"/>
                        <a:pt x="1460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41" name="Google Shape;591;p19">
                  <a:extLst>
                    <a:ext uri="{FF2B5EF4-FFF2-40B4-BE49-F238E27FC236}">
                      <a16:creationId xmlns:a16="http://schemas.microsoft.com/office/drawing/2014/main" id="{8A2F9D76-E13A-794C-800A-FBDF54575369}"/>
                    </a:ext>
                  </a:extLst>
                </p:cNvPr>
                <p:cNvSpPr/>
                <p:nvPr/>
              </p:nvSpPr>
              <p:spPr>
                <a:xfrm>
                  <a:off x="2699395" y="1885673"/>
                  <a:ext cx="203450" cy="16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3" h="2881" extrusionOk="0">
                      <a:moveTo>
                        <a:pt x="3044" y="1"/>
                      </a:moveTo>
                      <a:cubicBezTo>
                        <a:pt x="2904" y="200"/>
                        <a:pt x="2785" y="439"/>
                        <a:pt x="2626" y="637"/>
                      </a:cubicBezTo>
                      <a:cubicBezTo>
                        <a:pt x="2308" y="1095"/>
                        <a:pt x="1950" y="1572"/>
                        <a:pt x="1432" y="1851"/>
                      </a:cubicBezTo>
                      <a:cubicBezTo>
                        <a:pt x="1114" y="2030"/>
                        <a:pt x="796" y="2149"/>
                        <a:pt x="458" y="2328"/>
                      </a:cubicBezTo>
                      <a:cubicBezTo>
                        <a:pt x="318" y="2428"/>
                        <a:pt x="159" y="2547"/>
                        <a:pt x="20" y="2667"/>
                      </a:cubicBezTo>
                      <a:cubicBezTo>
                        <a:pt x="0" y="2706"/>
                        <a:pt x="0" y="2766"/>
                        <a:pt x="20" y="2806"/>
                      </a:cubicBezTo>
                      <a:cubicBezTo>
                        <a:pt x="40" y="2846"/>
                        <a:pt x="100" y="2865"/>
                        <a:pt x="119" y="2865"/>
                      </a:cubicBezTo>
                      <a:cubicBezTo>
                        <a:pt x="139" y="2875"/>
                        <a:pt x="164" y="2880"/>
                        <a:pt x="187" y="2880"/>
                      </a:cubicBezTo>
                      <a:cubicBezTo>
                        <a:pt x="209" y="2880"/>
                        <a:pt x="229" y="2875"/>
                        <a:pt x="239" y="2865"/>
                      </a:cubicBezTo>
                      <a:cubicBezTo>
                        <a:pt x="836" y="2527"/>
                        <a:pt x="1452" y="2209"/>
                        <a:pt x="2049" y="1811"/>
                      </a:cubicBezTo>
                      <a:cubicBezTo>
                        <a:pt x="2606" y="1433"/>
                        <a:pt x="2944" y="876"/>
                        <a:pt x="3203" y="279"/>
                      </a:cubicBezTo>
                      <a:cubicBezTo>
                        <a:pt x="3243" y="240"/>
                        <a:pt x="3203" y="140"/>
                        <a:pt x="3183" y="41"/>
                      </a:cubicBezTo>
                      <a:cubicBezTo>
                        <a:pt x="3123" y="41"/>
                        <a:pt x="3103" y="1"/>
                        <a:pt x="3044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42" name="Google Shape;592;p19">
                  <a:extLst>
                    <a:ext uri="{FF2B5EF4-FFF2-40B4-BE49-F238E27FC236}">
                      <a16:creationId xmlns:a16="http://schemas.microsoft.com/office/drawing/2014/main" id="{D8885D74-9E32-A344-9B50-C436B6E24507}"/>
                    </a:ext>
                  </a:extLst>
                </p:cNvPr>
                <p:cNvSpPr/>
                <p:nvPr/>
              </p:nvSpPr>
              <p:spPr>
                <a:xfrm>
                  <a:off x="3067513" y="1900374"/>
                  <a:ext cx="168506" cy="13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" h="2436" extrusionOk="0">
                      <a:moveTo>
                        <a:pt x="219" y="1"/>
                      </a:moveTo>
                      <a:cubicBezTo>
                        <a:pt x="120" y="20"/>
                        <a:pt x="40" y="60"/>
                        <a:pt x="20" y="180"/>
                      </a:cubicBezTo>
                      <a:cubicBezTo>
                        <a:pt x="0" y="518"/>
                        <a:pt x="60" y="856"/>
                        <a:pt x="259" y="1095"/>
                      </a:cubicBezTo>
                      <a:cubicBezTo>
                        <a:pt x="756" y="1751"/>
                        <a:pt x="1453" y="2149"/>
                        <a:pt x="2209" y="2408"/>
                      </a:cubicBezTo>
                      <a:lnTo>
                        <a:pt x="2288" y="2408"/>
                      </a:lnTo>
                      <a:cubicBezTo>
                        <a:pt x="2335" y="2423"/>
                        <a:pt x="2384" y="2436"/>
                        <a:pt x="2432" y="2436"/>
                      </a:cubicBezTo>
                      <a:cubicBezTo>
                        <a:pt x="2507" y="2436"/>
                        <a:pt x="2578" y="2405"/>
                        <a:pt x="2626" y="2308"/>
                      </a:cubicBezTo>
                      <a:cubicBezTo>
                        <a:pt x="2686" y="2248"/>
                        <a:pt x="2606" y="2109"/>
                        <a:pt x="2388" y="2010"/>
                      </a:cubicBezTo>
                      <a:cubicBezTo>
                        <a:pt x="2328" y="1990"/>
                        <a:pt x="2248" y="1990"/>
                        <a:pt x="2209" y="1970"/>
                      </a:cubicBezTo>
                      <a:cubicBezTo>
                        <a:pt x="1114" y="1492"/>
                        <a:pt x="657" y="1075"/>
                        <a:pt x="219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43" name="Google Shape;593;p19">
                  <a:extLst>
                    <a:ext uri="{FF2B5EF4-FFF2-40B4-BE49-F238E27FC236}">
                      <a16:creationId xmlns:a16="http://schemas.microsoft.com/office/drawing/2014/main" id="{9AE1DB1C-D890-1E4C-BB0A-86C19DCB33D5}"/>
                    </a:ext>
                  </a:extLst>
                </p:cNvPr>
                <p:cNvSpPr/>
                <p:nvPr/>
              </p:nvSpPr>
              <p:spPr>
                <a:xfrm>
                  <a:off x="3103710" y="1867111"/>
                  <a:ext cx="126097" cy="103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0" h="1828" extrusionOk="0">
                      <a:moveTo>
                        <a:pt x="115" y="1"/>
                      </a:moveTo>
                      <a:cubicBezTo>
                        <a:pt x="100" y="1"/>
                        <a:pt x="87" y="3"/>
                        <a:pt x="80" y="10"/>
                      </a:cubicBezTo>
                      <a:cubicBezTo>
                        <a:pt x="60" y="49"/>
                        <a:pt x="0" y="89"/>
                        <a:pt x="0" y="109"/>
                      </a:cubicBezTo>
                      <a:cubicBezTo>
                        <a:pt x="40" y="268"/>
                        <a:pt x="40" y="407"/>
                        <a:pt x="120" y="547"/>
                      </a:cubicBezTo>
                      <a:cubicBezTo>
                        <a:pt x="279" y="845"/>
                        <a:pt x="518" y="1104"/>
                        <a:pt x="716" y="1382"/>
                      </a:cubicBezTo>
                      <a:cubicBezTo>
                        <a:pt x="938" y="1692"/>
                        <a:pt x="1214" y="1827"/>
                        <a:pt x="1586" y="1827"/>
                      </a:cubicBezTo>
                      <a:cubicBezTo>
                        <a:pt x="1715" y="1827"/>
                        <a:pt x="1856" y="1811"/>
                        <a:pt x="2009" y="1780"/>
                      </a:cubicBezTo>
                      <a:cubicBezTo>
                        <a:pt x="1811" y="1661"/>
                        <a:pt x="1731" y="1581"/>
                        <a:pt x="1651" y="1502"/>
                      </a:cubicBezTo>
                      <a:cubicBezTo>
                        <a:pt x="1075" y="1243"/>
                        <a:pt x="657" y="845"/>
                        <a:pt x="398" y="268"/>
                      </a:cubicBezTo>
                      <a:cubicBezTo>
                        <a:pt x="358" y="169"/>
                        <a:pt x="279" y="89"/>
                        <a:pt x="199" y="10"/>
                      </a:cubicBezTo>
                      <a:cubicBezTo>
                        <a:pt x="186" y="10"/>
                        <a:pt x="146" y="1"/>
                        <a:pt x="115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  <p:sp>
              <p:nvSpPr>
                <p:cNvPr id="44" name="Google Shape;594;p19">
                  <a:extLst>
                    <a:ext uri="{FF2B5EF4-FFF2-40B4-BE49-F238E27FC236}">
                      <a16:creationId xmlns:a16="http://schemas.microsoft.com/office/drawing/2014/main" id="{172E4BFD-E8FC-8A41-B11E-0B7AF6B19190}"/>
                    </a:ext>
                  </a:extLst>
                </p:cNvPr>
                <p:cNvSpPr/>
                <p:nvPr/>
              </p:nvSpPr>
              <p:spPr>
                <a:xfrm>
                  <a:off x="2730573" y="1880053"/>
                  <a:ext cx="97365" cy="9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672" extrusionOk="0">
                      <a:moveTo>
                        <a:pt x="1453" y="0"/>
                      </a:moveTo>
                      <a:cubicBezTo>
                        <a:pt x="1413" y="40"/>
                        <a:pt x="1333" y="60"/>
                        <a:pt x="1313" y="120"/>
                      </a:cubicBezTo>
                      <a:cubicBezTo>
                        <a:pt x="1114" y="657"/>
                        <a:pt x="736" y="1035"/>
                        <a:pt x="239" y="1333"/>
                      </a:cubicBezTo>
                      <a:cubicBezTo>
                        <a:pt x="160" y="1373"/>
                        <a:pt x="100" y="1433"/>
                        <a:pt x="40" y="1473"/>
                      </a:cubicBezTo>
                      <a:cubicBezTo>
                        <a:pt x="20" y="1492"/>
                        <a:pt x="0" y="1572"/>
                        <a:pt x="20" y="1612"/>
                      </a:cubicBezTo>
                      <a:lnTo>
                        <a:pt x="160" y="1671"/>
                      </a:lnTo>
                      <a:cubicBezTo>
                        <a:pt x="160" y="1671"/>
                        <a:pt x="199" y="1652"/>
                        <a:pt x="219" y="1652"/>
                      </a:cubicBezTo>
                      <a:cubicBezTo>
                        <a:pt x="756" y="1333"/>
                        <a:pt x="1194" y="916"/>
                        <a:pt x="1512" y="359"/>
                      </a:cubicBezTo>
                      <a:cubicBezTo>
                        <a:pt x="1552" y="259"/>
                        <a:pt x="1532" y="120"/>
                        <a:pt x="1552" y="40"/>
                      </a:cubicBezTo>
                      <a:cubicBezTo>
                        <a:pt x="1512" y="0"/>
                        <a:pt x="1472" y="0"/>
                        <a:pt x="1453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서울남산체 M" panose="02020603020101020101" pitchFamily="18" charset="-127"/>
                    <a:ea typeface="서울남산체 M" panose="02020603020101020101" pitchFamily="18" charset="-127"/>
                  </a:endParaRPr>
                </a:p>
              </p:txBody>
            </p:sp>
          </p:grpSp>
        </p:grpSp>
        <p:pic>
          <p:nvPicPr>
            <p:cNvPr id="70" name="Picture 6">
              <a:extLst>
                <a:ext uri="{FF2B5EF4-FFF2-40B4-BE49-F238E27FC236}">
                  <a16:creationId xmlns:a16="http://schemas.microsoft.com/office/drawing/2014/main" id="{CBC423E7-48A9-484F-A347-0740C850D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993929" y="798776"/>
              <a:ext cx="446783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Google Shape;515;p29">
              <a:extLst>
                <a:ext uri="{FF2B5EF4-FFF2-40B4-BE49-F238E27FC236}">
                  <a16:creationId xmlns:a16="http://schemas.microsoft.com/office/drawing/2014/main" id="{FE3A5A78-C99C-6843-8CEC-D77F49B42DBB}"/>
                </a:ext>
              </a:extLst>
            </p:cNvPr>
            <p:cNvSpPr txBox="1">
              <a:spLocks/>
            </p:cNvSpPr>
            <p:nvPr/>
          </p:nvSpPr>
          <p:spPr>
            <a:xfrm>
              <a:off x="2440712" y="891216"/>
              <a:ext cx="4152190" cy="814789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빠른 데이터 </a:t>
              </a:r>
              <a:r>
                <a:rPr lang="en-US" altLang="ko-Kore-KR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CRUD</a:t>
              </a:r>
              <a:r>
                <a:rPr lang="ko-KR" altLang="en-US" sz="1000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를</a:t>
              </a:r>
              <a:r>
                <a:rPr lang="ko-KR" altLang="en-US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가능하게 하여 실시간성을 확보하고</a:t>
              </a:r>
              <a:r>
                <a:rPr lang="en-US" altLang="ko-KR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, </a:t>
              </a:r>
              <a:endParaRPr lang="en-US" altLang="ko-KR" sz="10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장애 </a:t>
              </a:r>
              <a:r>
                <a:rPr lang="ko-KR" altLang="en-US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발생 시에도 안정적으로 데이터를 공급할 수 있도록 한다</a:t>
              </a:r>
              <a:r>
                <a:rPr lang="en-US" altLang="ko-KR" sz="1000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</a:p>
          </p:txBody>
        </p:sp>
      </p:grpSp>
      <p:sp>
        <p:nvSpPr>
          <p:cNvPr id="96" name="Google Shape;825;p33">
            <a:extLst>
              <a:ext uri="{FF2B5EF4-FFF2-40B4-BE49-F238E27FC236}">
                <a16:creationId xmlns:a16="http://schemas.microsoft.com/office/drawing/2014/main" id="{6A86988F-C0A9-EA49-B872-90EE6873032A}"/>
              </a:ext>
            </a:extLst>
          </p:cNvPr>
          <p:cNvSpPr txBox="1">
            <a:spLocks/>
          </p:cNvSpPr>
          <p:nvPr/>
        </p:nvSpPr>
        <p:spPr>
          <a:xfrm>
            <a:off x="318506" y="1743771"/>
            <a:ext cx="1514029" cy="40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b="1" dirty="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역할</a:t>
            </a:r>
            <a:endParaRPr lang="en-US" sz="1200" b="1" dirty="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545598" y="4095589"/>
            <a:ext cx="3363135" cy="937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가공 데이터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카산드라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DB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분산 저장 및 전달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모델링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복제된 데이터의 유효성 검사 및 관리</a:t>
            </a:r>
            <a:endParaRPr lang="en-US" altLang="ko-KR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퍼포먼스 향상을 위한 </a:t>
            </a:r>
            <a:r>
              <a:rPr lang="en-US" altLang="ko-Kore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DB </a:t>
            </a:r>
            <a:r>
              <a:rPr lang="ko-KR" altLang="en-US" sz="900" dirty="0" smtClean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최적화</a:t>
            </a:r>
            <a:endParaRPr lang="ko-KR" altLang="en-US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7" name="Google Shape;825;p33">
            <a:extLst>
              <a:ext uri="{FF2B5EF4-FFF2-40B4-BE49-F238E27FC236}">
                <a16:creationId xmlns:a16="http://schemas.microsoft.com/office/drawing/2014/main" id="{0D52AD0C-A2FF-3F4B-90A3-2EAFF25CAB0C}"/>
              </a:ext>
            </a:extLst>
          </p:cNvPr>
          <p:cNvSpPr txBox="1">
            <a:spLocks/>
          </p:cNvSpPr>
          <p:nvPr/>
        </p:nvSpPr>
        <p:spPr>
          <a:xfrm>
            <a:off x="4433735" y="1743771"/>
            <a:ext cx="1559138" cy="40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b="1" dirty="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목표</a:t>
            </a:r>
            <a:endParaRPr lang="en-US" sz="1200" b="1" dirty="0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Google Shape;823;p33">
            <a:extLst>
              <a:ext uri="{FF2B5EF4-FFF2-40B4-BE49-F238E27FC236}">
                <a16:creationId xmlns:a16="http://schemas.microsoft.com/office/drawing/2014/main" id="{047F97BA-3A1A-9542-8133-81C5AE1FFD32}"/>
              </a:ext>
            </a:extLst>
          </p:cNvPr>
          <p:cNvSpPr txBox="1">
            <a:spLocks/>
          </p:cNvSpPr>
          <p:nvPr/>
        </p:nvSpPr>
        <p:spPr>
          <a:xfrm>
            <a:off x="4433736" y="2048653"/>
            <a:ext cx="4605102" cy="2794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분산 데이터베이스를 이해하고 그에 맞는 올바른 데이터 모델링을 통해 빠른 데이터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CRUD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가능하도록 하여 실시간성을 확보한다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확장성을 고려하여 대용량의 데이터가 들어와도 안정적으로 데이터를 분산 저장하고 빠르게 전달할 수 있도록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DB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설계한다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복제된 데이터에 대한 유효성을 검사하고 및 복제 계수 등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파라미터를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관리하여 데이터의 상태를 최신으로 유지한다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장애 발생 시에도 복제된 데이터 등을 통해 안정적으로 데이터의 저장 및 공급이 가능하도록 한다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sz="9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파이프라인의 전반적인 흐름을 이해하기 위해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카산드라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DB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뿐만 아니라 다른 영역과의 인터페이스 등에 관해서도 꾸준히 공부하여 </a:t>
            </a:r>
            <a:r>
              <a:rPr lang="ko-KR" altLang="en-US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데이터팀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sz="9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gitlab</a:t>
            </a:r>
            <a:r>
              <a:rPr lang="ko-KR" altLang="en-US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습득한 내용을 기록한다</a:t>
            </a:r>
            <a:r>
              <a:rPr lang="en-US" altLang="ko-KR" sz="9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pic>
        <p:nvPicPr>
          <p:cNvPr id="49" name="Picture 48" descr="A picture containing jack&#10;&#10;Description automatically generated">
            <a:extLst>
              <a:ext uri="{FF2B5EF4-FFF2-40B4-BE49-F238E27FC236}">
                <a16:creationId xmlns:a16="http://schemas.microsoft.com/office/drawing/2014/main" id="{B233A36C-B14A-2A4F-89E0-FEB67C7B9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59" t="6257" r="18089" b="41333"/>
          <a:stretch/>
        </p:blipFill>
        <p:spPr>
          <a:xfrm rot="5400000">
            <a:off x="831924" y="2088222"/>
            <a:ext cx="1837248" cy="20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50191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2085</Words>
  <Application>Microsoft Office PowerPoint</Application>
  <PresentationFormat>화면 슬라이드 쇼(16:9)</PresentationFormat>
  <Paragraphs>206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Josefin Sans</vt:lpstr>
      <vt:lpstr>Staatliches</vt:lpstr>
      <vt:lpstr>Anaheim</vt:lpstr>
      <vt:lpstr>Apple SD Gothic Neo</vt:lpstr>
      <vt:lpstr>Source Sans Pro Black</vt:lpstr>
      <vt:lpstr>서울남산체 M</vt:lpstr>
      <vt:lpstr>맑은 고딕</vt:lpstr>
      <vt:lpstr>HY그래픽M</vt:lpstr>
      <vt:lpstr>Arial</vt:lpstr>
      <vt:lpstr>Roboto</vt:lpstr>
      <vt:lpstr>NanumMyeongjo</vt:lpstr>
      <vt:lpstr>Economy Thesis by Slidesgo</vt:lpstr>
      <vt:lpstr>Big Data Processing  &amp; Trend Analysis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Smile Team Tweet</dc:title>
  <dc:creator>김가윤/SGS DevCamp</dc:creator>
  <cp:lastModifiedBy>김가윤/SGS DevCamp</cp:lastModifiedBy>
  <cp:revision>97</cp:revision>
  <dcterms:modified xsi:type="dcterms:W3CDTF">2021-02-06T09:36:29Z</dcterms:modified>
</cp:coreProperties>
</file>