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59" r:id="rId6"/>
    <p:sldId id="276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81" r:id="rId19"/>
    <p:sldId id="271" r:id="rId20"/>
    <p:sldId id="272" r:id="rId21"/>
    <p:sldId id="280" r:id="rId22"/>
    <p:sldId id="273" r:id="rId23"/>
    <p:sldId id="279" r:id="rId24"/>
    <p:sldId id="274" r:id="rId25"/>
    <p:sldId id="278" r:id="rId26"/>
    <p:sldId id="275" r:id="rId27"/>
    <p:sldId id="27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3" autoAdjust="0"/>
    <p:restoredTop sz="94660"/>
  </p:normalViewPr>
  <p:slideViewPr>
    <p:cSldViewPr snapToGrid="0">
      <p:cViewPr varScale="1">
        <p:scale>
          <a:sx n="95" d="100"/>
          <a:sy n="95" d="100"/>
        </p:scale>
        <p:origin x="78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06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1:08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4:10.6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24575,'1'0'0,"0"1"0,0-1 0,0 0 0,0 1 0,0-1 0,0 1 0,0-1 0,0 1 0,0 0 0,0-1 0,-1 1 0,1 0 0,0 0 0,0 0 0,-1-1 0,1 1 0,-1 0 0,1 0 0,-1 0 0,1 0 0,-1 0 0,1 0 0,-1 0 0,0 0 0,0 0 0,1 0 0,-1 2 0,0-2 0,0 1 0,1-1 0,-1 1 0,1-1 0,-1 1 0,1-1 0,-1 1 0,1-1 0,0 0 0,0 1 0,0-1 0,0 0 0,0 0 0,0 1 0,0-1 0,0 0 0,0 0 0,0 0 0,1 0 0,-1-1 0,0 1 0,1 0 0,-1 0 0,0-1 0,2 1 0,42 2 0,81-4 0,-40-1 0,328 2 0,-281 9 0,16 0 0,267 0 0,-302-10 0,44-8 0,-34 11 0,132-4 0,-198-6 0,-39 4 0,0 1 0,26 0 0,51 13-1365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4:27.2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1 24575,'13'186'0,"-13"356"0,-14-410 0,13-87 0,0-32 0,0 1 0,0 0 0,2 0 0,0 0 0,0 0 0,1-1 0,1 1 0,1-1 0,5 15 0,-9-26 0,2-1 0,-1 0 0,0 1 0,0-1 0,0 0 0,1 0 0,-1 0 0,0 0 0,1 0 0,-1 0 0,1 0 0,-1 0 0,1-1 0,0 1 0,-1 0 0,1-1 0,0 0 0,-1 1 0,1-1 0,0 0 0,-1 0 0,1 0 0,0 0 0,2 0 0,52-10 0,-21 4 0,177-7 0,555 13 0,-635-14 0,0 1 0,-34 12 0,82 3 0,-140 1 0,119 7 0,-27 4 0,622-15 0,-752 1 0,0 0 0,0 0 0,0 1 0,-1-1 0,1 1 0,0-1 0,0 1 0,0-1 0,-1 1 0,1 0 0,0 0 0,-1 0 0,1 0 0,-1 0 0,1 0 0,-1 0 0,0 1 0,1-1 0,-1 0 0,0 1 0,0-1 0,0 1 0,0 0 0,0-1 0,0 1 0,-1 0 0,1-1 0,0 1 0,-1 0 0,1 0 0,-1-1 0,0 1 0,1 4 0,0 8 0,0 1 0,-1-1 0,-4 25 0,2-5 0,-11 125 0,-1-27 0,15 490 0,12-463 0,-14-79 0,2 117 0,4-150 0,3 65 0,-8 245-1365,0-345-5461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47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6:06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6:30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24575,'600'0'0,"-574"-1"0,0-1 0,30-8 0,-31 5 0,1 1 0,35 0 0,72-5 0,-86 8 0,-32-1 0,0 1 0,0 1 0,1 0 0,-1 1 0,0 1 0,0 1 0,24 6 0,-38-8 0,0 0 0,1 0 0,-1 0 0,0 0 0,0 0 0,-1 1 0,1-1 0,0 0 0,0 0 0,0 1 0,-1-1 0,1 1 0,-1-1 0,1 0 0,-1 1 0,0-1 0,1 1 0,-1-1 0,0 1 0,0-1 0,0 3 0,-2 42 0,0-28 0,1-2 0,0-1 0,-2 0 0,-6 22 0,-4 30 0,9-27 0,-5 65 0,9-95 0,0 1 0,1-1 0,0 0 0,1 0 0,0 0 0,1 0 0,6 17 0,-3-12 0,-1 0 0,-1 1 0,0-1 0,-1 1 0,2 26 0,-1 81 0,-4 168-1365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6:35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24575,'135'-3'0,"136"6"0,-174 6 0,-16 6-1365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7:38.4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24575,'1032'0'-1365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8:07.8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792 0 24575,'0'35'0,"-1"13"0,3 0 0,7 50 0,-4-52 0,-2 0 0,-5 80 0,-1-30 0,3-84 0,0 33 0,-10 86 0,5-84 0,2-1 0,5 80 0,1-30 0,-17 49 0,1 14 0,15-124 0,-1-24 0,0-1 0,0 1 0,-1 0 0,-1-1 0,0 1 0,0-1 0,-6 21 0,6-29 0,-1 0 0,1-1 0,0 1 0,-1-1 0,1 1 0,-1-1 0,0 0 0,1 0 0,-1 1 0,0-1 0,0 0 0,0 0 0,1-1 0,-1 1 0,0 0 0,0-1 0,0 1 0,0-1 0,-1 0 0,1 1 0,-4-1 0,-55-2 0,38 0 0,8 1 0,1 1 0,-1 1 0,1 0 0,0 1 0,-1 0 0,1 1 0,-15 6 0,28-8 0,-1 0 0,1 0 0,-1 0 0,1 1 0,-1-1 0,1 1 0,0-1 0,0 1 0,0-1 0,0 1 0,0 0 0,0-1 0,1 1 0,-1 0 0,0 0 0,1 0 0,-1 0 0,1 0 0,0-1 0,0 1 0,0 4 0,2 50 0,-1-35 0,1 761 0,-3-400 0,-13-249 0,1-2 0,0 28 0,13 1112 0,14-1153 0,-13-89 0,2 1 0,7 31 0,2 17 0,-7-41 0,3 86 0,-8-97 0,-1 23 0,2 0 0,9 55 0,3 68 0,-8-126 0,-2 0 0,-5 80 0,-1-30 0,3 473 0,-14-451 0,9-70 0,-2 37 0,-7 34 0,1 13 0,0 54 0,13 462 0,1-636 0,0-1 0,1 0 0,0 0 0,6 16 0,-5-16 0,0 0 0,-1 0 0,0 0 0,1 18 0,-3 1004 0,14-901 0,-15 305 0,1-435 0,0 0 0,-1 1 0,1-1 0,-1 0 0,1 1 0,-1-1 0,0 0 0,0 0 0,0 0 0,0 1 0,-1-1 0,1 0 0,0-1 0,-1 1 0,1 0 0,-1 0 0,0-1 0,0 1 0,0 0 0,1-1 0,-1 0 0,0 0 0,-1 1 0,1-1 0,0 0 0,0-1 0,0 1 0,-1 0 0,1-1 0,0 1 0,-1-1 0,-4 1 0,-11 1 0,-1-1 0,1-1 0,-27-2 0,14 1 0,-8 1 0,-8 0 0,0-1 0,-48-9 0,20 7-1365,63 3-5461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7:44.3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 0 24575,'-9'150'0,"3"-89"0,-5 125 0,20-10 0,0-78 0,-1 61 0,1-27 0,-9 485 0,-5-583 0,3-28 0,1 0 0,0 0 0,0 0 0,1 0 0,0 0 0,0 8 0,0-13 0,1 0 0,-1 1 0,1-1 0,-1 0 0,1 0 0,-1 0 0,1 0 0,0 1 0,-1-1 0,1 0 0,0 0 0,0 0 0,0 0 0,0-1 0,0 1 0,0 0 0,0 0 0,0 0 0,0-1 0,0 1 0,0-1 0,0 1 0,1-1 0,-1 1 0,0-1 0,0 0 0,1 1 0,-1-1 0,0 0 0,0 0 0,1 0 0,-1 0 0,0 0 0,2-1 0,325 0-1365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7:31.8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1561 0 24575,'-2'99'0,"4"107"0,10-121 0,-6-56 0,-2 1 0,0 38 0,-4 1003 0,-14-939 0,15 874 0,-15-874 0,15 1377 0,-15-1378 0,3 25 0,10-151 0,-12 140 0,10-87 0,4 65 0,0-40 0,3-53 0,-3-26 0,0 0 0,0 0 0,0 0 0,-1 0 0,0 1 0,0-1 0,-1 7 0,1-10 0,-1 1 0,1-1 0,-1 0 0,0 1 0,1-1 0,-1 0 0,0 0 0,0 0 0,0 0 0,0 0 0,0 0 0,0 0 0,0 0 0,0 0 0,0-1 0,-1 1 0,1 0 0,0-1 0,0 1 0,-1 0 0,1-1 0,0 0 0,-1 1 0,1-1 0,-1 0 0,1 0 0,0 0 0,-3 0 0,-249 13 0,68 0 0,-304-13 0,357-14 0,-107 1 0,54 14-1365,174-1-5461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49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8:50.2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 24575,'90'-2'0,"98"4"0,-148 2 0,118 5 0,544-9 0,-571-13 0,25 1 0,-151 12 0,141-13 0,183-2 0,14 15-1365,-331 0-5461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9:26.0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50 24575,'106'-7'0,"79"-6"0,54-13 0,23 23 0,-135 5 0,52-2-1365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9:26.0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 24575,'371'-6'0,"-239"6"-1365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51:47.9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24575,'0'794'0,"1"-779"0,1-1 0,0 0 0,1 0 0,9 24 0,-12-37 0,1-1 0,-1 1 0,1-1 0,-1 1 0,1-1 0,-1 1 0,1-1 0,-1 0 0,1 1 0,-1-1 0,1 0 0,0 0 0,-1 1 0,1-1 0,-1 0 0,1 0 0,0 0 0,-1 0 0,1 0 0,0 0 0,-1 0 0,1 0 0,0 0 0,-1 0 0,1 0 0,-1 0 0,2-1 0,27-6 0,-7 2 0,93 14 0,62 9 0,1115-19 0,-653 2 0,-480-10 0,-85 10 0,81-3 0,-145 2 0,61-7 0,139 6 0,-209 2 0,0-1 0,0 0 0,0 0 0,0 1 0,0-1 0,0 1 0,0-1 0,0 1 0,0 0 0,0-1 0,0 1 0,0 0 0,0 0 0,-1-1 0,1 1 0,0 0 0,0 0 0,-1 0 0,1 0 0,-1 0 0,1 0 0,-1 0 0,1 0 0,-1 0 0,0 0 0,0 0 0,1 0 0,-1 1 0,0-1 0,0 0 0,0 0 0,0 0 0,0 0 0,-1 2 0,-6 50 0,3-30 0,-5 100 0,0 26 0,0 55 0,7-98 0,5 114 0,5-44-1365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52:55.5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777 0 24575,'459'0'0,"-399"9"0,3 0 0,97-1 0,-112-10 0,-41 1 0,1 1 0,0-1 0,-1 1 0,1 1 0,0-1 0,-1 1 0,13 3 0,-19-3 0,0 0 0,0 0 0,0 0 0,0 0 0,0 0 0,0 1 0,0-1 0,0 0 0,-1 0 0,1 1 0,0-1 0,-1 0 0,1 1 0,-1-1 0,1 1 0,-1-1 0,0 0 0,0 1 0,0-1 0,1 1 0,-1-1 0,-1 3 0,-1 42 0,1-28 0,-8 131 0,0 184 0,9-277 0,18 102 0,-16-122 0,-1-26 0,0 0 0,-1-1 0,0 1 0,0-1 0,-1 1 0,-4 18 0,4-26 0,-1-1 0,1 0 0,-1 1 0,1-1 0,-1 0 0,1 0 0,-1 0 0,0 0 0,0 0 0,0-1 0,1 1 0,-1 0 0,0-1 0,0 1 0,0-1 0,0 0 0,0 0 0,0 0 0,0 0 0,0 0 0,0 0 0,0 0 0,-3-1 0,-48-8 0,5 1 0,1 1 0,-1 3 0,-75 2 0,101 2 0,-586 0 0,604 0 0,1 0 0,-1 0 0,0 1 0,1-1 0,-1 1 0,1 0 0,-1 0 0,1 0 0,-1 1 0,1-1 0,0 1 0,0 0 0,0 0 0,0 0 0,0 0 0,0 0 0,0 1 0,-2 3 0,-16 11 0,5-5 0,0-1 0,-1-1 0,0 0 0,-1-1 0,0-1 0,0-1 0,0-1 0,-32 7 0,-65 22 0,78-29-21,0-2-1,-1-2 0,-48-4 0,20 1-1256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52:58.1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371 0 24575,'-371'0'-1365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53:10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24575,'24'1'0,"0"1"0,32 8 0,-32-5 0,1-2 0,34 2 0,-33-5-1365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51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52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5:19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8:06.8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24575,'126'9'0,"-67"-4"0,60 8 0,13 1 0,279-15 0,-410 1 0,0 0 0,1 0 0,-1 0 0,1 0 0,-1 0 0,0 0 0,1 0 0,-1 0 0,0 1 0,1-1 0,-1 1 0,0-1 0,0 1 0,1-1 0,-1 1 0,0 0 0,0 0 0,0-1 0,0 1 0,0 0 0,0 0 0,0 0 0,0 0 0,0 0 0,-1 0 0,1 0 0,0 1 0,0-1 0,-1 0 0,1 0 0,-1 1 0,1-1 0,-1 0 0,0 0 0,0 1 0,1-1 0,-1 1 0,0-1 0,0 2 0,-1 7 0,0 0 0,-1 1 0,0-1 0,-5 17 0,-4 18 0,9 379 0,4-213 0,-2-66 0,1-143 0,-1 0 0,1-1 0,-1 1 0,1-1 0,0 1 0,0-1 0,0 1 0,-1-1 0,1 0 0,0 1 0,1-1 0,-1 0 0,0 0 0,0 0 0,0 0 0,1 0 0,-1 0 0,1 0 0,-1 0 0,1 0 0,-1-1 0,1 1 0,-1 0 0,1-1 0,-1 0 0,1 1 0,0-1 0,-1 0 0,1 0 0,3 0 0,63-2 0,-44 1 0,668 0 0,-352 2 0,-235-16 0,-63 10 0,49-2 0,41-7 0,-111 13 0,0-1 0,35-8 0,-35 6 0,0 0 0,38-1 0,854 6 0,-781 12 0,-91-14 0,1 3 0,50 7 0,26 6 0,7-14 0,-126 1 0,0-1 0,-1 1 0,1-1 0,0 1 0,0-1 0,0 1 0,0 0 0,0-1 0,0 1 0,0 0 0,0 0 0,1 0 0,-1 0 0,1-1 0,0 1 0,-1 3 0,-7 41 0,9 697 0,13-611 0,-14 371 0,-2-488 0,1 0 0,-2 0 0,0-1 0,-9 26 0,8-27 0,0 0 0,1 0 0,0 0 0,1 1 0,0-1 0,1 20 0,1-32 0,0 0 0,0 1 0,0-1 0,1 0 0,-1 0 0,0 0 0,1 1 0,-1-1 0,1 0 0,0 0 0,-1 0 0,1 0 0,0 0 0,-1 0 0,1 0 0,0 0 0,0 0 0,0 0 0,0-1 0,0 1 0,0 0 0,0-1 0,0 1 0,3 0 0,0 1 0,0-1 0,0 0 0,0 0 0,0 0 0,1-1 0,-1 0 0,7 0 0,6-1 0,0-1 0,28-8 0,-17 6 0,0 0 0,0 2 0,1 1 0,43 5 0,2-2 0,112-15 0,-60 11 0,105 4 0,-176 12 0,-46-11 0,0 0 0,0-1 0,0 0 0,18 1 0,-9-1 0,0 1 0,-1 0 0,0 1 0,26 10 0,-7-3 0,-19-7 0,0 0 0,0-2 0,28 2 0,-12-2 0,10 5 0,-36-5 0,0 0 0,0-1 0,0 0 0,1 0 0,-1-1 0,0 1 0,0-2 0,1 1 0,-1-1 0,8-2 0,-15 3 0,1 0 0,0-1 0,-1 0 0,1 1 0,0-1 0,-1 1 0,1-1 0,0 0 0,-1 1 0,1-1 0,-1 0 0,1 0 0,-1 1 0,0-1 0,1 0 0,-1 0 0,0 0 0,0 0 0,1 1 0,-1-1 0,0 0 0,0 0 0,0 0 0,0 0 0,0 0 0,0 0 0,0 1 0,0-1 0,-1 0 0,1 0 0,-1-1 0,-10-36 0,6 22 0,1-20 0,1 0 0,1 0 0,5-49 0,0 1 0,-3-524 0,14 476 0,-5 6 0,-7 105 0,4-61 0,-8-106 0,0 62 0,2-350 0,0 474 0,0 1 0,0-1 0,0 0 0,0 1 0,-1-1 0,1 1 0,0-1 0,-1 0 0,1 1 0,-1-1 0,0 1 0,1-1 0,-1 1 0,0-1 0,0 1 0,0 0 0,0-1 0,0 1 0,0 0 0,0 0 0,0-1 0,-1 1 0,1 0 0,0 0 0,-1 1 0,-2-3 0,0 2 0,0 0 0,-1 0 0,1 0 0,0 1 0,-1-1 0,1 1 0,0 0 0,-1 0 0,1 1 0,-6 0 0,-9 3 0,1 1 0,-1 0 0,-31 15 0,36-16 0,0 0 0,-1-2 0,1 1 0,-1-2 0,1 0 0,-1-1 0,0 0 0,-19-4 0,-19 2 0,27 2-1365,15 0-5461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8:31.2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24575,'14'93'0,"-14"424"0,-6-481 0,4-31 0,1 0 0,0 0 0,0 0 0,1 0 0,-1 0 0,1 0 0,1 7 0,-1-11 0,0 0 0,1 1 0,0-1 0,-1 0 0,1 1 0,0-1 0,-1 0 0,1 0 0,0 0 0,0 0 0,0 0 0,0 0 0,0 0 0,0 0 0,0 0 0,0 0 0,1 0 0,-1-1 0,0 1 0,0 0 0,1-1 0,-1 0 0,0 1 0,1-1 0,-1 1 0,1-1 0,-1 0 0,0 0 0,1 0 0,-1 0 0,2 0 0,145-1 0,11 0 0,65 28 0,-104-14 0,12 0 0,120 0 0,1613-13-1365,-1854 0-5461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8:31.2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 24575,'2'104'0,"-5"110"0,-2-166 0,-3 50 0,10 1887 0,-4-1007 0,-11-819 0,14-94 0,-2 94 0,-4-112 0,-3 65 0,20 48 0,-12-160 0,3 111 81,-3-79-563,0-1 0,8 48 0,-6-69-6344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9:09.5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9:26.6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0 24575,'-10'125'0,"7"-102"0,-2 59 0,6 105 0,2-61 0,-3-91 0,-1 11 0,3 0 0,8 55 0,-7-68 0,0-1 0,-3 1 0,-2 37 0,-1-28 0,5 49 0,5-51-1365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1:18.3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1:36.5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 1 24575,'0'503'0,"-14"-371"0,15-92 0,-2 0 0,-9 55 0,7-80 0,2-8 0,-1 0 0,1 0 0,0 0 0,1 0 0,0 12 0,0-18 0,0 1 0,0-1 0,1 0 0,-1 0 0,0 0 0,1 0 0,-1-1 0,1 1 0,-1 0 0,1 0 0,0 0 0,-1 0 0,1 0 0,0-1 0,0 1 0,-1 0 0,1 0 0,0-1 0,0 1 0,0-1 0,0 1 0,0-1 0,0 1 0,0-1 0,0 0 0,0 1 0,0-1 0,0 0 0,0 0 0,0 0 0,0 0 0,0 0 0,0 0 0,0 0 0,1 0 0,-1 0 0,0 0 0,0-1 0,0 1 0,0 0 0,0-1 0,0 1 0,0-1 0,0 0 0,31-5 0,-1 2 0,0 1 0,1 1 0,62 5 0,-14-1 0,105 11 0,-111-7 0,64 2 0,140 5 0,780-13 0,-899-13 0,-150 13 0,35 0 0,0-1 0,60-9 0,13-4 0,-44 10 0,-44 3 0,43-6 0,-33 2 0,1 3 0,73 4 0,-31 0 0,-81-2 0,0 1 0,0-1 0,0 1 0,0-1 0,0 1 0,0-1 0,0 1 0,0 0 0,0-1 0,0 1 0,-1 0 0,1 0 0,0 0 0,0 0 0,-1-1 0,1 1 0,-1 0 0,1 0 0,-1 0 0,1 0 0,-1 0 0,0 1 0,1-1 0,-1 0 0,0 0 0,0 0 0,0 0 0,0 0 0,0 0 0,0 0 0,0 1 0,0 0 0,-3 53 0,1-34 0,2 30 0,1-6 0,-12 87 0,6-85 0,2-1 0,6 80 0,-1-30 0,-2 314-1365,0-399-5461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5:19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3:51.0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777 0 24575,'459'0'0,"-399"9"0,3 0 0,97-1 0,-112-10 0,-41 1 0,1 1 0,0-1 0,-1 1 0,1 1 0,0-1 0,-1 1 0,13 3 0,-19-3 0,0 0 0,0 0 0,0 0 0,0 0 0,0 0 0,0 1 0,0-1 0,0 0 0,-1 0 0,1 1 0,0-1 0,-1 0 0,1 1 0,-1-1 0,1 1 0,-1-1 0,0 0 0,0 1 0,0-1 0,1 1 0,-1-1 0,-1 3 0,-1 42 0,1-28 0,-8 131 0,0 184 0,9-277 0,18 102 0,-16-122 0,-1-26 0,0 0 0,-1-1 0,0 1 0,0-1 0,-1 1 0,-4 18 0,4-26 0,-1-1 0,1 0 0,-1 1 0,1-1 0,-1 0 0,1 0 0,-1 0 0,0 0 0,0 0 0,0-1 0,1 1 0,-1 0 0,0-1 0,0 1 0,0-1 0,0 0 0,0 0 0,0 0 0,0 0 0,0 0 0,0 0 0,0 0 0,-3-1 0,-48-8 0,5 1 0,1 1 0,-1 3 0,-75 2 0,101 2 0,-586 0 0,604 0 0,1 0 0,-1 0 0,0 1 0,1-1 0,-1 1 0,1 0 0,-1 0 0,1 0 0,-1 1 0,1-1 0,0 1 0,0 0 0,0 0 0,0 0 0,0 0 0,0 0 0,0 1 0,-2 3 0,-16 11 0,5-5 0,0-1 0,-1-1 0,0 0 0,-1-1 0,0-1 0,0-1 0,0-1 0,-32 7 0,-65 22 0,78-29-21,0-2-1,-1-2 0,-48-4 0,20 1-1256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4:06.4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140 743 24575,'-40'5'0,"34"-4"0,0 0 0,0 0 0,0 0 0,0 0 0,0-1 0,0 0 0,0-1 0,0 1 0,-12-4 0,17 3 0,0 0 0,0 0 0,0 0 0,1 0 0,-1 0 0,0 0 0,0 0 0,1 0 0,-1-1 0,1 1 0,-1 0 0,1 0 0,-1-1 0,1 1 0,0 0 0,0-1 0,0 1 0,0 0 0,0-1 0,0-2 0,2-37 0,-1 25 0,-8-195 0,0-81 0,4 235 0,1 39 0,0 0 0,3-27 0,-1 44 0,1 0 0,-1 0 0,1 0 0,0 0 0,-1 0 0,1 0 0,0 0 0,0 0 0,0 1 0,-1-1 0,1 0 0,0 1 0,0-1 0,0 0 0,0 1 0,0-1 0,0 1 0,0 0 0,1-1 0,-1 1 0,0 0 0,0-1 0,0 1 0,0 0 0,0 0 0,1 0 0,-1 0 0,2 1 0,45 0 0,-32 0 0,506-1 0,-390-7 0,-36 5 0,99 4 0,-163 1 0,122 7 0,262-10 0,-283 7 0,270 0 0,-338-9 0,68 4 0,283 6 0,-256-10 0,-158 2 0,0 0 0,0 0 0,-1 0 0,1 0 0,0 0 0,0 0 0,-1 1 0,1-1 0,0 1 0,0-1 0,-1 1 0,1-1 0,0 1 0,-1 0 0,1 0 0,-1 0 0,1 0 0,-1 0 0,1 0 0,-1 1 0,0-1 0,0 0 0,1 1 0,-1-1 0,0 0 0,0 1 0,-1 0 0,1-1 0,0 1 0,1 2 0,-1 3 0,0 0 0,0 1 0,-1-1 0,0 1 0,0-1 0,-1 10 0,-1 13 0,4 47 0,-4 84 0,-5 70 0,4-45 0,0 5 0,-11-59 0,5-47 0,3-41 0,3-1 0,2 76 0,8-59-1365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4:20.8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1084 24575,'14'1'0,"-1"0"0,0 1 0,23 7 0,-22-5 0,-1-1 0,1 0 0,0-1 0,14 0 0,537-2 0,-398 8 0,292-8 0,-300 9 0,467-9 0,-512-9 0,531-2 0,-390 14 0,601-3 0,-855-1 0,1 1 0,-1 0 0,0-1 0,1 1 0,-1-1 0,0 1 0,1-1 0,-1 1 0,0-1 0,0 0 0,1 0 0,-1 0 0,0 0 0,0 0 0,0 0 0,0 0 0,0 0 0,0 0 0,-1 0 0,1-1 0,0 1 0,0 0 0,-1 0 0,1-1 0,-1 1 0,0-1 0,1 1 0,-1 0 0,0-1 0,1-1 0,4-57 0,-4 37 0,6-36 0,-2 27 0,0-45 0,4-91 0,-8 97 0,-2-78 0,-8 52 0,5-60 0,-1-12 0,5 168 0,0 0 0,-1 0 0,1 0 0,0 0 0,-1 1 0,1-1 0,-1 0 0,1 0 0,-1 1 0,1-1 0,-1 0 0,0 1 0,1-1 0,-1 0 0,0 1 0,0-1 0,1 1 0,-1-1 0,0 1 0,0-1 0,0 1 0,1 0 0,-1-1 0,0 1 0,0 0 0,0 0 0,0 0 0,0 0 0,0 0 0,0 0 0,0 0 0,1 0 0,-1 0 0,0 0 0,0 0 0,-1 1 0,-46 8 0,25-4 0,-244-1 0,138-7 0,114 3-88,-182 8-1189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4:53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24575,'1112'0'0,"-1111"1"0,1-1 0,-1 0 0,1 1 0,-1-1 0,0 1 0,1-1 0,-1 1 0,0 0 0,1 0 0,-1-1 0,0 1 0,0 0 0,0 0 0,0 0 0,0 0 0,0 0 0,0 1 0,0-1 0,0 0 0,-1 0 0,1 1 0,0-1 0,-1 0 0,1 1 0,-1-1 0,1 0 0,-1 1 0,0-1 0,1 1 0,-1-1 0,0 1 0,0-1 0,0 3 0,-2 65 0,1-43 0,1 291-1365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5:03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24575,'583'0'-1365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5:24.6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5:49:36.8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0 24575,'-10'125'0,"7"-102"0,-2 59 0,6 105 0,2-61 0,-3-91 0,-1 11 0,3 0 0,8 55 0,-7-68 0,0-1 0,-3 1 0,-2 37 0,-1-28 0,5 49 0,5-51-1365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5:49:48.5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24575,'14'93'0,"-14"424"0,-6-481 0,4-31 0,1 0 0,0 0 0,0 0 0,1 0 0,-1 0 0,1 0 0,1 7 0,-1-11 0,0 0 0,1 1 0,0-1 0,-1 0 0,1 1 0,0-1 0,-1 0 0,1 0 0,0 0 0,0 0 0,0 0 0,0 0 0,0 0 0,0 0 0,0 0 0,0 0 0,1 0 0,-1-1 0,0 1 0,0 0 0,1-1 0,-1 0 0,0 1 0,1-1 0,-1 1 0,1-1 0,-1 0 0,0 0 0,1 0 0,-1 0 0,2 0 0,145-1 0,11 0 0,65 28 0,-104-14 0,12 0 0,120 0 0,1613-13-1365,-1854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1:42.6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24575,'14'93'0,"-14"424"0,-6-481 0,4-31 0,1 0 0,0 0 0,0 0 0,1 0 0,-1 0 0,1 0 0,1 7 0,-1-11 0,0 0 0,1 1 0,0-1 0,-1 0 0,1 1 0,0-1 0,-1 0 0,1 0 0,0 0 0,0 0 0,0 0 0,0 0 0,0 0 0,0 0 0,0 0 0,0 0 0,1 0 0,-1-1 0,0 1 0,0 0 0,1-1 0,-1 0 0,0 1 0,1-1 0,-1 1 0,1-1 0,-1 0 0,0 0 0,1 0 0,-1 0 0,2 0 0,145-1 0,11 0 0,65 28 0,-104-14 0,12 0 0,120 0 0,1613-13-1365,-1854 0-5461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5:49:48.5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 24575,'2'104'0,"-5"110"0,-2-166 0,-3 50 0,10 1887 0,-4-1007 0,-11-819 0,14-94 0,-2 94 0,-4-112 0,-3 65 0,20 48 0,-12-160 0,3 111 81,-3-79-563,0-1 0,8 48 0,-6-69-6344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1:48.7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 24575,'2'104'0,"-5"110"0,-2-166 0,-3 50 0,10 1887 0,-4-1007 0,-11-819 0,14-94 0,-2 94 0,-4-112 0,-3 65 0,20 48 0,-12-160 0,3 111 81,-3-79-563,0-1 0,8 48 0,-6-69-6344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6:29.8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6:57.8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0 24575,'-2'78'0,"4"83"0,6 139 0,1-247 0,-2-20 0,-7-34 0,0 1 0,-1-1 0,1 0 0,0 0 0,0 0 0,0 0 0,0 0 0,0 0 0,0 0 0,0 0 0,0 1 0,1-1 0,-1 0 0,0 0 0,0 0 0,1 0 0,-1 0 0,1 1 0,-1-1 0,1 0 0,-1 0 0,1 1 0,-1-1 0,1 0 0,-1 1 0,1-1 0,0 0 0,0 1 0,-1-1 0,1 1 0,0-1 0,0 1 0,-1 0 0,1-1 0,0 1 0,0 0 0,0-1 0,0 1 0,0 0 0,0 0 0,-1 0 0,1 0 0,0 0 0,0 0 0,0 0 0,0 0 0,0 0 0,0 0 0,1 1 0,131 1 0,36-3 0,-139-6 0,-26 5 0,1 1 0,0 0 0,-1 0 0,1 0 0,0 0 0,0 1 0,-1 0 0,8 0 0,-11 1 0,0-1 0,0 1 0,0 0 0,0 0 0,-1-1 0,1 1 0,0 0 0,-1 0 0,1 0 0,-1 0 0,1 0 0,-1 0 0,1 0 0,-1 0 0,1 0 0,-1 0 0,0 0 0,0 1 0,0-1 0,0 0 0,0 0 0,0 0 0,0 0 0,0 1 0,-1 38 0,0-29 0,-1 67 0,4 162 0,7-134 0,-1-54 0,-5-38 0,0 0 0,-2 0 0,1 15 0,-2-5 0,-8 156 0,-1 40 0,4-141 0,7 93 0,0-53 0,-2 604 0,-8-582 0,-10 141 0,18 883 0,-9-1033 0,9 176-1365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01.3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1442 0 24575,'-1'1'0,"1"1"0,-1-1 0,0 1 0,0-1 0,0 0 0,0 0 0,0 1 0,0-1 0,0 0 0,-1 0 0,1 0 0,0 0 0,0-1 0,-1 1 0,1 0 0,-1 0 0,1-1 0,-1 1 0,1-1 0,-1 1 0,1-1 0,-1 0 0,1 0 0,-4 1 0,-40 4 0,-835-4 0,427-3 0,424 8-1365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07.8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 0 24575,'0'1694'0,"-10"-1606"0,2-26 0,1 7 0,-3 74 0,1 15 0,18 45 0,0 210 0,-10-288 0,10 8 0,-9 1763-1365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12.0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37 24575,'565'0'0,"-460"-9"0,62 5 0,10-1 0,-124 0 0,124-7 0,-102 10 0,79 4 0,16 2 0,-5 1 0,463 6 0,-383-14 0,-192 3-1365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21.6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24575,'0'1641'0,"0"-1639"0,0-1 0,0 1 0,1 0 0,-1 0 0,0 0 0,1 0 0,-1-1 0,1 1 0,0 0 0,-1 0 0,1-1 0,0 1 0,0-1 0,0 1 0,1-1 0,-1 1 0,0-1 0,0 1 0,1-1 0,-1 0 0,1 0 0,-1 0 0,1 0 0,-1 0 0,1 0 0,0 0 0,-1 0 0,1-1 0,0 1 0,0-1 0,0 1 0,1-1 0,10 2 0,1 0 0,-1-1 0,25-2 0,18 3 0,31 9 0,-65-9 0,1 1 0,30 7 0,-13-6-1365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48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24575,'556'0'0,"-388"-8"0,238 8 0,-405 0 0,0 0 0,1 1 0,-1-1 0,1 1 0,-1-1 0,0 1 0,1-1 0,-1 1 0,0 0 0,0 0 0,1 0 0,-1-1 0,0 1 0,0 1 0,0-1 0,0 0 0,0 0 0,0 0 0,-1 0 0,1 1 0,0-1 0,-1 0 0,1 1 0,0-1 0,-1 0 0,0 1 0,1-1 0,-1 1 0,0-1 0,0 1 0,0-1 0,0 0 0,0 3 0,-1 65 0,-1-43 0,-6 204 0,-1-125-1365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59.2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24575,'187'8'0,"-82"1"0,159 0-1365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2:58.7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 24575,'110'-2'0,"117"5"0,-186 1 0,97 5 0,1-3 0,-1-1 0,-67-1 0,84-6 0,17-5 0,15 4 0,-4-1 0,155-9 0,-153 20 0,39-7-1365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0:11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777 0 24575,'459'0'0,"-399"9"0,3 0 0,97-1 0,-112-10 0,-41 1 0,1 1 0,0-1 0,-1 1 0,1 1 0,0-1 0,-1 1 0,13 3 0,-19-3 0,0 0 0,0 0 0,0 0 0,0 0 0,0 0 0,0 1 0,0-1 0,0 0 0,-1 0 0,1 1 0,0-1 0,-1 0 0,1 1 0,-1-1 0,1 1 0,-1-1 0,0 0 0,0 1 0,0-1 0,1 1 0,-1-1 0,-1 3 0,-1 42 0,1-28 0,-8 131 0,0 184 0,9-277 0,18 102 0,-16-122 0,-1-26 0,0 0 0,-1-1 0,0 1 0,0-1 0,-1 1 0,-4 18 0,4-26 0,-1-1 0,1 0 0,-1 1 0,1-1 0,-1 0 0,1 0 0,-1 0 0,0 0 0,0 0 0,0-1 0,1 1 0,-1 0 0,0-1 0,0 1 0,0-1 0,0 0 0,0 0 0,0 0 0,0 0 0,0 0 0,0 0 0,0 0 0,-3-1 0,-48-8 0,5 1 0,1 1 0,-1 3 0,-75 2 0,101 2 0,-586 0 0,604 0 0,1 0 0,-1 0 0,0 1 0,1-1 0,-1 1 0,1 0 0,-1 0 0,1 0 0,-1 1 0,1-1 0,0 1 0,0 0 0,0 0 0,0 0 0,0 0 0,0 0 0,0 1 0,-2 3 0,-16 11 0,5-5 0,0-1 0,-1-1 0,0 0 0,-1-1 0,0-1 0,0-1 0,0-1 0,-32 7 0,-65 22 0,78-29-21,0-2-1,-1-2 0,-48-4 0,20 1-1256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0:25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1:42.9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140 0 24575,'-80'14'0,"21"-15"-1365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1:48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24575,'6'205'0,"-5"-179"0,-2 133 0,-5-13-1365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1:22.8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1 620 24575,'0'415'0,"2"-400"0,3-22 0,-4 5 0,0 0 0,0 0 0,0 1 0,0-1 0,0 0 0,0 1 0,1-1 0,-1 1 0,0-1 0,1 1 0,-1 0 0,1 0 0,-1-1 0,1 1 0,0 0 0,0 1 0,2-2 0,50-2 0,74 6 0,-35 0 0,111-10 0,-10 0 0,-80-2 0,-11 10 0,14-1 0,436-9 0,-339 12 0,-108 7 0,-67 0 0,-33-7 0,1 0 0,0-1 0,-1 1 0,1-1 0,9 0 0,125 8 0,-74-3 0,105 5 0,366-11 0,-406-9 0,80 1 0,-179 6 0,47 3 0,27-1 0,67-5 0,-4 1 0,412-7 0,-353 14 0,1068-3 0,-1165-9 0,768 9 0,-777 18 0,-54-13 0,-51-3 0,0-1 0,36-1 0,-53 0 0,0 0 0,0 0 0,0-1 0,0 1 0,0-1 0,0 1 0,0-1 0,0 1 0,0-1 0,0 1 0,-1-1 0,1 0 0,0 0 0,0 1 0,-1-1 0,1 0 0,0 0 0,-1 0 0,1 0 0,-1 0 0,1 0 0,-1 0 0,1 0 0,-1 0 0,0 0 0,1 0 0,-1 0 0,0 0 0,0 0 0,0 0 0,0 0 0,0 0 0,0 0 0,0-2 0,-8-49 0,4 27 0,3 1 0,2-137 0,8 38 0,0 76 0,0-12 0,9-127 0,-17 121 0,-3-55 0,1 107 0,1 4 0,-1 0 0,1 0 0,-2 0 0,1 1 0,-1-1 0,0 1 0,-1-1 0,0 1 0,-8-16 0,9 23 0,1 0 0,-1 0 0,1 0 0,-1 0 0,1 0 0,-1 0 0,0 1 0,0-1 0,1 1 0,-1-1 0,0 1 0,0-1 0,0 1 0,0 0 0,1 0 0,-1 0 0,-4 0 0,-41 7 0,14-3 0,-126 14 0,-150-10 0,62 1 0,201-11-49,31 1-170,0 0-1,0 0 1,0 2 0,0 0-1,-28 6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2:14.0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16 24575,'167'-11'0,"-154"9"0,32 0 28,44 3 0,-25 0-1449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2:37.2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24575,'245'0'-1365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2:57.2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24575,'9'64'0,"0"5"0,-19 124 0,-7-16 0,9-112 0,4-31 0,-1 43 0,5-75 0,0-1 0,0 1 0,0-1 0,0 1 0,0-1 0,0 1 0,1-1 0,-1 0 0,0 1 0,1-1 0,-1 1 0,1-1 0,0 0 0,0 0 0,-1 1 0,1-1 0,0 0 0,0 0 0,0 0 0,0 0 0,0 0 0,0 0 0,0 0 0,1 0 0,-1 0 0,0-1 0,0 1 0,1 0 0,-1-1 0,1 1 0,-1-1 0,0 0 0,2 1 0,7 0 0,-1 0 0,0-1 0,1 0 0,15-2 0,-19 0 0,0 2 0,0-1 0,0 1 0,0-1 0,0 2 0,0-1 0,0 1 0,0-1 0,0 2 0,0-1 0,7 3 0,-1 1 0,0 0 0,0-2 0,1 1 0,0-1 0,0-1 0,0-1 0,23 1 0,-3 1 0,53 2 0,90-7 0,-51-1 0,484 3 0,-591-1 0,1-1 0,-1 0 0,18-6 0,-18 4 0,-1 1 0,1 0 0,23 0 0,1000 3 0,-900 9 0,88 9 0,-135-9 0,-94-9 0,1 1 0,0 0 0,-1-1 0,1 1 0,-1 0 0,1 0 0,-1-1 0,0 1 0,1 0 0,-1 0 0,0 0 0,1-1 0,-1 1 0,0 0 0,0 0 0,0 0 0,0 0 0,0 0 0,0-1 0,0 1 0,0 0 0,0 1 0,-2 30 0,1-22 0,-2 1069 0,6-544 0,-12-323 0,9 379 0,-9-423 0,11-105 0,-4 67 0,-7 261 0,9-270 0,9 38 0,-9 423 0,-9-450 0,8-70 0,3 61 0,3-112-1365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2:57.2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3:4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09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3:00.8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50 24575,'106'-7'0,"79"-6"0,54-13 0,23 23 0,-135 5 0,52-2-1365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3:02.4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 24575,'371'-6'0,"-239"6"-1365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6:34.8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26.0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33 24575,'19'0'0,"23"1"0,0-2 0,0-2 0,-1-1 0,43-11 0,-58 11 0,0 0 0,0 2 0,1 1 0,43 5 0,2-2 0,-8-3 0,70 2 0,-133 0 0,1-1 0,-1 0 0,0 0 0,0 1 0,1-1 0,-1 1 0,0-1 0,0 1 0,0 0 0,0-1 0,1 1 0,-1 0 0,0 0 0,0 0 0,0 0 0,-1 0 0,1 0 0,0 0 0,0 0 0,0 0 0,-1 0 0,1 0 0,-1 1 0,1-1 0,-1 0 0,1 0 0,-1 1 0,0-1 0,1 0 0,-1 0 0,0 1 0,0-1 0,0 0 0,-1 3 0,-7 59 0,2-28 0,-5 112 0,6-62 0,6 99 0,2-57 0,-5-46 0,4 89 0,12-51 0,-10-73 0,4 67 0,1 9 0,-6-97 0,1 35 0,-5 69 0,-1-42 0,-11 45 0,13 742 0,-14-743 0,1 55 0,5-93 0,2-41 0,2-6 0,-4 67 0,-5 19 0,11-1 0,4 109 0,3-193 0,3 65 0,-8-93 0,-1 47 0,12 100 0,-5-64 0,-6-72 0,8 53 0,-4-50 0,-2-1 0,-2 49 0,-1-47 0,2 0 0,6 43 0,-5-54-1365,-1-12-5461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29.0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19 24575,'86'-2'0,"93"4"0,-133 3 0,67 3 0,350-8 0,-345-14 0,-12 1 0,-95 11-1365,-3-1-5461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48.8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793 31 24575,'65'-13'0,"71"1"0,-54 7 0,105 6 0,-61 2 0,-5 9 0,-88-11 0,-24-1 0,0 0 0,1 0 0,-1 1 0,0 1 0,9 2 0,-16-4 0,0 1 0,0 0 0,0 0 0,0 0 0,0 0 0,-1 0 0,1 0 0,0 0 0,-1 0 0,1 1 0,-1-1 0,1 1 0,-1-1 0,0 1 0,0-1 0,0 1 0,0 0 0,0 0 0,0 0 0,0-1 0,0 1 0,-1 0 0,1 0 0,-1 0 0,1 0 0,-1 0 0,0 4 0,1 269 0,-3-125 0,2 313 0,0-461 0,-1 0 0,1 0 0,0-1 0,0 1 0,-1 0 0,1 0 0,-1 0 0,0-1 0,1 1 0,-1 0 0,0-1 0,0 1 0,0-1 0,0 1 0,-1-1 0,1 1 0,0-1 0,0 0 0,-1 1 0,1-1 0,-1 0 0,1 0 0,-1 0 0,0 0 0,1 0 0,-1-1 0,0 1 0,1 0 0,-1-1 0,0 1 0,0-1 0,0 0 0,-3 1 0,-10 0 0,1-1 0,-1 1 0,-23-5 0,3 2 0,-904 2 0,931 1 0,0 1 0,0 0 0,0 0 0,0 1 0,1 0 0,-1 0 0,1 1 0,0 0 0,0 0 0,0 1 0,0 0 0,-10 10 0,6-6 0,0-1 0,0-1 0,-19 11 0,-7-1 0,27-12 0,1 0 0,-1 0 0,0-1 0,0-1 0,-1 0 0,1 0 0,-1-1 0,1 0 0,-22 0 0,-167-2-1365,188 0-5461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51.7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28 24575,'104'1'0,"110"-3"0,-167-4 0,38-1 0,47-6-1365,-120 13-5461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57.6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24575,'186'13'0,"-1"-13"-1365,-174 0-5461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07.3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 24575,'64'-1'0,"66"2"0,-59 8-1365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29.2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140 0 24575,'-80'14'0,"21"-15"-1365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0 24575,'-2'78'0,"4"83"0,6 139 0,1-247 0,-2-20 0,-7-34 0,0 1 0,-1-1 0,1 0 0,0 0 0,0 0 0,0 0 0,0 0 0,0 0 0,0 0 0,0 0 0,0 1 0,1-1 0,-1 0 0,0 0 0,0 0 0,1 0 0,-1 0 0,1 1 0,-1-1 0,1 0 0,-1 0 0,1 1 0,-1-1 0,1 0 0,-1 1 0,1-1 0,0 0 0,0 1 0,-1-1 0,1 1 0,0-1 0,0 1 0,-1 0 0,1-1 0,0 1 0,0 0 0,0-1 0,0 1 0,0 0 0,0 0 0,-1 0 0,1 0 0,0 0 0,0 0 0,0 0 0,0 0 0,0 0 0,0 0 0,1 1 0,131 1 0,36-3 0,-139-6 0,-26 5 0,1 1 0,0 0 0,-1 0 0,1 0 0,0 0 0,0 1 0,-1 0 0,8 0 0,-11 1 0,0-1 0,0 1 0,0 0 0,0 0 0,-1-1 0,1 1 0,0 0 0,-1 0 0,1 0 0,-1 0 0,1 0 0,-1 0 0,1 0 0,-1 0 0,1 0 0,-1 0 0,0 0 0,0 1 0,0-1 0,0 0 0,0 0 0,0 0 0,0 0 0,0 1 0,-1 38 0,0-29 0,-1 67 0,4 162 0,7-134 0,-1-54 0,-5-38 0,0 0 0,-2 0 0,1 15 0,-2-5 0,-8 156 0,-1 40 0,4-141 0,7 93 0,0-53 0,-2 604 0,-8-582 0,-10 141 0,18 883 0,-9-1033 0,9 176-1365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3:08.8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 24575,'139'-7'0,"-47"1"0,330-2 0,-261 9 0,-69 6 0,-14 1 0,69 4 0,25-6 0,-171-5 0,-1-1 0,1 0 0,0 0 0,-1 1 0,1-1 0,0 0 0,-1 1 0,1-1 0,-1 1 0,1-1 0,-1 1 0,1-1 0,-1 1 0,1-1 0,-1 1 0,1-1 0,-1 1 0,0 0 0,1-1 0,-1 1 0,0 0 0,0-1 0,1 1 0,-1 0 0,0-1 0,0 1 0,0 0 0,0 0 0,0-1 0,0 1 0,0 0 0,0-1 0,-1 2 0,-1 39 0,-1-15 0,-4 66 0,-8 704 0,17-507 0,-2 862 0,0-1149 0,0-1 0,0 1 0,-1 0 0,1-1 0,-1 1 0,1-1 0,-1 1 0,0-1 0,0 1 0,0-1 0,0 0 0,0 1 0,0-1 0,0 0 0,0 1 0,0-1 0,0 0 0,-1 0 0,1 0 0,0 0 0,-1 0 0,1-1 0,-1 1 0,1 0 0,-1-1 0,1 1 0,-1-1 0,0 1 0,1-1 0,-1 0 0,0 0 0,1 0 0,-3 0 0,-11 2 0,0-2 0,-29-2 0,19 1 0,-226 1-1365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1442 0 24575,'-1'1'0,"1"1"0,-1-1 0,0 1 0,0-1 0,0 0 0,0 0 0,0 1 0,0-1 0,0 0 0,-1 0 0,1 0 0,0 0 0,0-1 0,-1 1 0,1 0 0,-1 0 0,1-1 0,-1 1 0,1-1 0,-1 1 0,1-1 0,-1 0 0,1 0 0,-4 1 0,-40 4 0,-835-4 0,427-3 0,424 8-1365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 0 24575,'0'1694'0,"-10"-1606"0,2-26 0,1 7 0,-3 74 0,1 15 0,18 45 0,0 210 0,-10-288 0,10 8 0,-9 1763-1365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37 24575,'565'0'0,"-460"-9"0,62 5 0,10-1 0,-124 0 0,124-7 0,-102 10 0,79 4 0,16 2 0,-5 1 0,463 6 0,-383-14 0,-192 3-1365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24575,'0'1641'0,"0"-1639"0,0-1 0,0 1 0,1 0 0,-1 0 0,0 0 0,1 0 0,-1-1 0,1 1 0,0 0 0,-1 0 0,1-1 0,0 1 0,0-1 0,0 1 0,1-1 0,-1 1 0,0-1 0,0 1 0,1-1 0,-1 0 0,1 0 0,-1 0 0,1 0 0,-1 0 0,1 0 0,0 0 0,-1 0 0,1-1 0,0 1 0,0-1 0,0 1 0,1-1 0,10 2 0,1 0 0,-1-1 0,25-2 0,18 3 0,31 9 0,-65-9 0,1 1 0,30 7 0,-13-6-1365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24575,'9'64'0,"0"5"0,-19 124 0,-7-16 0,9-112 0,4-31 0,-1 43 0,5-75 0,0-1 0,0 1 0,0-1 0,0 1 0,0-1 0,0 1 0,1-1 0,-1 0 0,0 1 0,1-1 0,-1 1 0,1-1 0,0 0 0,0 0 0,-1 1 0,1-1 0,0 0 0,0 0 0,0 0 0,0 0 0,0 0 0,0 0 0,0 0 0,1 0 0,-1 0 0,0-1 0,0 1 0,1 0 0,-1-1 0,1 1 0,-1-1 0,0 0 0,2 1 0,7 0 0,-1 0 0,0-1 0,1 0 0,15-2 0,-19 0 0,0 2 0,0-1 0,0 1 0,0-1 0,0 2 0,0-1 0,0 1 0,0-1 0,0 2 0,0-1 0,7 3 0,-1 1 0,0 0 0,0-2 0,1 1 0,0-1 0,0-1 0,0-1 0,23 1 0,-3 1 0,53 2 0,90-7 0,-51-1 0,484 3 0,-591-1 0,1-1 0,-1 0 0,18-6 0,-18 4 0,-1 1 0,1 0 0,23 0 0,1000 3 0,-900 9 0,88 9 0,-135-9 0,-94-9 0,1 1 0,0 0 0,-1-1 0,1 1 0,-1 0 0,1 0 0,-1-1 0,0 1 0,1 0 0,-1 0 0,0 0 0,1-1 0,-1 1 0,0 0 0,0 0 0,0 0 0,0 0 0,0 0 0,0-1 0,0 1 0,0 0 0,0 1 0,-2 30 0,1-22 0,-2 1069 0,6-544 0,-12-323 0,9 379 0,-9-423 0,11-105 0,-4 67 0,-7 261 0,9-270 0,9 38 0,-9 423 0,-9-450 0,8-70 0,3 61 0,3-112-1365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36.5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24.5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 0 24575,'2'113'0,"-4"118"0,-12-182 0,12-42 0,-1 0 0,1 0 0,0 0 0,1 0 0,-2 15 0,-8 99 0,8-105 0,2 1 0,-1-1 0,2 1 0,0-1 0,1 1 0,1 0 0,1-1 0,0 0 0,10 29 0,-9-31 0,-1-1 0,0 1 0,-1 0 0,0 1 0,-1-1 0,-1 0 0,0 0 0,-4 24 0,2 14 0,2 1747 0,14-1667 0,-15 1337 0,0-1458 0,0 1 0,-1-1 0,0 0 0,-5 16 0,3-16 0,1 0 0,1 0 0,0 0 0,-1 18 0,4 382-1365,-1-400-5461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28.1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15 24575,'569'0'0,"-437"-14"0,873 14-1365,-993 0-5461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35.0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24575,'-1'77'0,"2"84"0,13-102 0,-11-49 0,0 1 0,-1 0 0,0-1 0,1 21 0,-1 66 0,-5 111 0,-2-162 0,-3 67 0,-4 60 0,7-91 0,6 105 0,2-60 0,-1-6 0,-4 128 0,-3-203 0,-3 67 0,8 297 0,-14-278 0,15 834 0,13-834 0,-15-53-1365,1-67-5461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39.4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24575,'199'13'0,"-138"-14"0,-49 0 0,0 1 0,0 0 0,1 0 0,-1 1 0,0 0 0,0 1 0,0 1 0,23 8 0,-21-6 0,-1 0 0,1-1 0,0 0 0,0-1 0,0 0 0,23 0 0,91-4 0,-53-1 0,560 2 0,-503 14 0,-122-14-119,14-2 370,-23 2-284,-1 0-1,1-1 1,-1 1 0,0 0 0,1 0-1,-1-1 1,1 1 0,-1 0 0,0-1-1,0 1 1,1-1 0,-1 1 0,0 0-1,0-1 1,1 1 0,-1-1-1,0 1 1,0-1 0,0 1 0,0-1-1,1 1 1,-1 0 0,0-1 0,0 1-1,0-1 1,0 1 0,0-1 0,0 1-1,-1-1 1,1 1 0,0-1-1,0 1 1,0-1 0,0 1 0,0-1-1,-1 1 1,1 0 0,0-1 0,0 1-1,-1-1 1,1 1 0,0 0-1,-1-1 1,1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5:08.5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574 14 24575,'-415'0'0,"365"-7"0,43 5 0,0 1 0,0 0 0,0 0 0,-1 0 0,1 1 0,0 0 0,-1 0 0,1 1 0,0 0 0,-10 2 0,15-2 0,1 0 0,0 0 0,0 0 0,0 1 0,0-1 0,0 0 0,0 0 0,1 0 0,-1 1 0,0-1 0,1 0 0,-1 1 0,1-1 0,-1 1 0,1-1 0,0 0 0,-1 1 0,1-1 0,0 1 0,0-1 0,0 1 0,0 1 0,2 43 0,0-28 0,-2 370 0,-9-255 0,9 360 0,-1-492 0,1 0 0,0 0 0,0 0 0,0 0 0,1 0 0,-1 0 0,0 0 0,0 0 0,1 0 0,-1 0 0,0 0 0,1 0 0,-1 0 0,1 0 0,-1 0 0,1-1 0,-1 1 0,1 0 0,0 0 0,-1-1 0,1 1 0,0 0 0,0-1 0,-1 1 0,1-1 0,0 1 0,0-1 0,0 1 0,0-1 0,0 1 0,0-1 0,0 0 0,0 0 0,0 1 0,0-1 0,0 0 0,0 0 0,0 0 0,1 0 0,51-10 0,-17 2 0,476 9 0,-353 8 0,1049-9 0,-1075 8 0,25 1 0,460-9 0,-486-9 0,35-9 0,-70 9 0,7-1 0,101-6 0,-1 24 0,16 1 0,18 0 0,-45 10 0,-96-10 0,27 0 0,67-5 0,6 0 0,-196-4 0,0 0 0,-1 0 0,1 1 0,0-1 0,0 0 0,0 0 0,-1 1 0,1-1 0,0 0 0,-1 1 0,1-1 0,0 1 0,-1-1 0,1 1 0,0-1 0,-1 1 0,1-1 0,-1 1 0,1 0 0,-1-1 0,1 1 0,-1 0 0,1-1 0,-1 1 0,0 0 0,1 0 0,-1-1 0,0 2 0,3 28 0,-4-28 0,1 0 0,0 1 0,0-1 0,-1 0 0,2 1 0,-1-1 0,0 0 0,0 0 0,1 1 0,-1-1 0,1 0 0,0 0 0,0 0 0,-1 0 0,1 0 0,1 0 0,-1 0 0,0 0 0,0 0 0,1 0 0,1 1 0,-1-1 0,0-1 0,-1 1 0,1-1 0,-1 1 0,1 0 0,-1 0 0,1 0 0,-1 0 0,0 0 0,0 0 0,0 0 0,0 0 0,-1 1 0,1-1 0,0 0 0,-1 0 0,0 1 0,1-1 0,-1 4 0,-1 54 0,0-36 0,-8 170 0,4 16 0,1 3 0,-5 279 0,9-492 0,1 0 0,-1-1 0,0 1 0,0-1 0,1 1 0,-1 0 0,0-1 0,1 1 0,-1 0 0,0-1 0,1 1 0,-1 0 0,1 0 0,-1-1 0,0 1 0,1 0 0,-1 0 0,1 0 0,-1 0 0,1 0 0,-1-1 0,1 1 0,-1 0 0,1 0 0,-1 0 0,0 0 0,1 0 0,-1 0 0,1 1 0,-1-1 0,1 0 0,-1 0 0,1 0 0,-1 0 0,1 0 0,-1 1 0,0-1 0,1 0 0,-1 0 0,0 1 0,1-1 0,-1 0 0,1 1 0,-1-1 0,0 0 0,1 1 0,0 0 0,0-1 0,0 1 0,0 0 0,0 0 0,0-1 0,0 1 0,0 0 0,0 0 0,-1 0 0,1 0 0,0 0 0,-1 0 0,1 0 0,0 0 0,-1 0 0,1 0 0,-1 1 0,0-1 0,1 0 0,-1 0 0,0 0 0,0 1 0,0-1 0,0 2 0,-1 2 0,0 0 0,-1 0 0,0-1 0,0 1 0,-1-1 0,1 1 0,-1-1 0,0 0 0,0 0 0,-6 6 0,6-12-1365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44.5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 0 24575,'0'980'0,"-13"-849"0,13 28 0,1-157 0,-1-1 0,0 0 0,0 0 0,1 0 0,-1 0 0,1 0 0,-1 1 0,1-1 0,-1 0 0,1 0 0,0 0 0,0 0 0,-1 0 0,1-1 0,0 1 0,0 0 0,0 0 0,0 0 0,0-1 0,0 1 0,0-1 0,0 1 0,0 0 0,0-1 0,1 0 0,-1 1 0,0-1 0,0 0 0,0 0 0,0 1 0,1-1 0,-1 0 0,0 0 0,2-1 0,54-5 0,-27 1 0,157 7 0,76-4 0,-170-10 0,-48 5 0,69-1 0,110 9-1365,-212-1-5461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29.2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1 620 24575,'0'415'0,"2"-400"0,3-22 0,-4 5 0,0 0 0,0 0 0,0 1 0,0-1 0,0 0 0,0 1 0,1-1 0,-1 1 0,0-1 0,1 1 0,-1 0 0,1 0 0,-1-1 0,1 1 0,0 0 0,0 1 0,2-2 0,50-2 0,74 6 0,-35 0 0,111-10 0,-10 0 0,-80-2 0,-11 10 0,14-1 0,436-9 0,-339 12 0,-108 7 0,-67 0 0,-33-7 0,1 0 0,0-1 0,-1 1 0,1-1 0,9 0 0,125 8 0,-74-3 0,105 5 0,366-11 0,-406-9 0,80 1 0,-179 6 0,47 3 0,27-1 0,67-5 0,-4 1 0,412-7 0,-353 14 0,1068-3 0,-1165-9 0,768 9 0,-777 18 0,-54-13 0,-51-3 0,0-1 0,36-1 0,-53 0 0,0 0 0,0 0 0,0-1 0,0 1 0,0-1 0,0 1 0,0-1 0,0 1 0,0-1 0,0 1 0,-1-1 0,1 0 0,0 0 0,0 1 0,-1-1 0,1 0 0,0 0 0,-1 0 0,1 0 0,-1 0 0,1 0 0,-1 0 0,1 0 0,-1 0 0,0 0 0,1 0 0,-1 0 0,0 0 0,0 0 0,0 0 0,0 0 0,0 0 0,0 0 0,0-2 0,-8-49 0,4 27 0,3 1 0,2-137 0,8 38 0,0 76 0,0-12 0,9-127 0,-17 121 0,-3-55 0,1 107 0,1 4 0,-1 0 0,1 0 0,-2 0 0,1 1 0,-1-1 0,0 1 0,-1-1 0,0 1 0,-8-16 0,9 23 0,1 0 0,-1 0 0,1 0 0,-1 0 0,1 0 0,-1 0 0,0 1 0,0-1 0,1 1 0,-1-1 0,0 1 0,0-1 0,0 1 0,0 0 0,1 0 0,-1 0 0,-4 0 0,-41 7 0,14-3 0,-126 14 0,-150-10 0,62 1 0,201-11-49,31 1-170,0 0-1,0 0 1,0 2 0,0 0-1,-28 6 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7:15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29:48.6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3275 24575,'75'-1'0,"82"3"0,14 18 0,108-8 0,-167-7 0,-61-2 0,76-4 0,39-13 0,-165 14 0,1 0 0,-1-1 0,1 0 0,-1 1 0,0-1 0,1 0 0,-1 0 0,1 0 0,-1 0 0,0 0 0,0 0 0,0 0 0,0 0 0,0 0 0,0 0 0,0-1 0,0 1 0,0 0 0,0-1 0,-1 1 0,1-1 0,0 1 0,-1-1 0,1 1 0,-1-1 0,0 1 0,0-1 0,1 0 0,-1 1 0,0-3 0,-1-62 0,0 45 0,-1-69 0,4-91 0,3 132 0,3-48 0,6-48 0,-1 45 0,-4-33 0,-5 88 0,9-87 0,-6 49 0,-8-159 0,1 241 0,0 0 0,-1 0 0,1 1 0,0-1 0,-1 0 0,1 0 0,-1 0 0,0 0 0,1 0 0,-1 1 0,0-1 0,1 0 0,-1 0 0,0 1 0,0-1 0,0 1 0,0-1 0,0 0 0,1 1 0,-1 0 0,0-1 0,0 1 0,0 0 0,0-1 0,0 1 0,0 0 0,-2 0 0,-39-4 0,11 1 0,17-1 0,0 1 0,-1 0 0,1 2 0,0-1 0,-1 2 0,1 0 0,-18 2 0,12 0 0,0-2 0,-38-3 0,-57-11 0,-225 5 0,247 9 0,92 0 0,0-1 0,0 1 0,-1 0 0,1-1 0,0 0 0,0 1 0,0-1 0,0 0 0,0 1 0,0-1 0,0 0 0,0 0 0,0 0 0,0 0 0,1 0 0,-1 0 0,0 0 0,1 0 0,-1 0 0,0-1 0,1 1 0,0 0 0,-1 0 0,1 0 0,0-1 0,-1 1 0,1 0 0,0 0 0,0-1 0,0 1 0,0 0 0,0-2 0,2-57 0,-1 40 0,-8-140 0,0-90 0,2 157 0,4 46 0,-14-81 0,7 67 0,2 0 0,3 0 0,6-78 0,-1 21 0,5-27 0,0 59 0,6-40 0,-12 122 0,-1-1 0,1 0 0,1 0 0,-1 1 0,1-1 0,-1 0 0,4-4 0,-2 1 0,0 0 0,-1 0 0,0 0 0,0 0 0,-1-1 0,0 1 0,-1 0 0,1-1 0,-2-10 0,1 16 0,-1-11 0,1 7 0,0 1 0,0-1 0,0 0 0,1 0 0,2-9 0,-3 15 0,1-1 0,-1 1 0,1 0 0,-1-1 0,1 1 0,0 0 0,-1 0 0,1 0 0,0 0 0,0 0 0,0 0 0,0 0 0,0 0 0,0 0 0,0 0 0,1 0 0,-1 1 0,0-1 0,0 0 0,1 1 0,-1-1 0,0 1 0,1-1 0,-1 1 0,0 0 0,1 0 0,-1-1 0,0 1 0,1 0 0,-1 0 0,2 1 0,31 0 0,125-1 0,-134-3-105,-19 1 0,1 1 0,0 0 0,-1 1 0,1 0 0,-1 0 0,1 0 0,0 1 0,-1 0 0,1 0 0,-1 0 0,13 5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29:49.2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28 24575,'14'-1'0,"0"0"0,-1-1 0,23-7 0,-22 5 0,0 1 0,-1 1 0,29-2 0,8 3-57,-23 0-379,0 1 0,48 7 0,-70-6-6390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29:49.7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33 24575,'225'-20'0,"-112"7"0,-109 14-170,1 0-1,0 0 0,-1 0 1,1 1-1,-1-1 0,1 1 1,6 4-1,-7-3-6655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20.6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0 24575,'0'1535'0,"-9"-1402"0,1-37 0,9-95 0,-1 0 0,0 0 0,1 0 0,-1 0 0,0 0 0,1 0 0,-1 0 0,1 0 0,0 0 0,-1 0 0,1 0 0,0 0 0,0-1 0,-1 1 0,1 0 0,0 0 0,0-1 0,0 1 0,0-1 0,0 1 0,0-1 0,0 1 0,0-1 0,0 0 0,0 1 0,0-1 0,0 0 0,0 0 0,0 0 0,0 0 0,0 0 0,0 0 0,2 0 0,48-1 0,-34 0 0,186 9 0,-9 1 0,-98 1 0,-28-2 0,41 1 0,-77-10 0,-13 0 0,0 1 0,-1 1 0,1 0 0,0 1 0,35 10 0,-42-9 0,0-1 0,0 0 0,22 0 0,-1 0 0,54-1-1365,-79-1-5461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29.9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18 24575,'69'2'0,"73"-4"0,88-6 0,-98-1 0,-44 9-1365,-80 0-5461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45.4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24575,'8'177'0,"1"-18"0,-1 17 0,-7-148 0,-1 0 0,-1 0 0,-6 32 0,-2 48 0,11-112 0,0 0 0,0 0 0,0 1 0,1-1 0,0 1 0,-1 0 0,1 0 0,0 0 0,1 0 0,5-4 0,14 4 0,-1 1 0,1 1 0,41 4 0,-1 0 0,8-5 0,78 4 0,-26 7 0,54-1 0,-45 1 0,27 0 0,-138-8 0,0 0 0,0 2 0,22 6 0,-34-8 0,9 2 0,0-1 0,0-1 0,19-1 0,-17-1 0,0 1 0,27 5 0,40 1 0,-26-3 0,149 0 0,-111-5 0,-54-4 0,-38 4 0,-1 1 0,0 0 0,1 0 0,-1 0 0,1 1 0,-1 0 0,1 0 0,-1 0 0,1 1 0,-1 0 0,8 2 0,-13-1 0,0-1 0,-1 0 0,1 1 0,0-1 0,0 1 0,-1-1 0,1 1 0,-1-1 0,1 1 0,-1-1 0,0 1 0,0-1 0,0 1 0,1 0 0,-1-1 0,-1 1 0,1-1 0,0 1 0,0 0 0,-1-1 0,1 1 0,-1 1 0,-10 39 0,11-41 0,-6 27 0,2 1 0,1-1 0,1 1 0,1 0 0,4 41 0,0 6 0,-6 49 0,6 130 0,2-196 0,7 129 0,1-35 0,1 2 0,-9-107-1365,-3-42-5461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5:13.9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24575,'1'0'0,"0"1"0,0-1 0,0 0 0,0 1 0,0-1 0,0 1 0,0-1 0,0 1 0,0 0 0,0-1 0,-1 1 0,1 0 0,0 0 0,0 0 0,-1-1 0,1 1 0,-1 0 0,1 0 0,-1 0 0,1 0 0,-1 0 0,1 0 0,-1 0 0,0 0 0,0 0 0,1 0 0,-1 2 0,0-2 0,0 1 0,1-1 0,-1 1 0,1-1 0,-1 1 0,1-1 0,-1 1 0,1-1 0,0 0 0,0 1 0,0-1 0,0 0 0,0 0 0,0 1 0,0-1 0,0 0 0,0 0 0,0 0 0,1 0 0,-1-1 0,0 1 0,1 0 0,-1 0 0,0-1 0,2 1 0,42 2 0,81-4 0,-40-1 0,328 2 0,-281 9 0,16 0 0,267 0 0,-302-10 0,44-8 0,-34 11 0,132-4 0,-198-6 0,-39 4 0,0 1 0,26 0 0,51 13-1365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47.8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24575,'0'812'-1365,"0"-805"-5461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57.4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1350 24575,'503'0'0,"-493"0"0,0 0 0,1-1 0,19-4 0,-28 4 0,-1 1 0,1 0 0,0-1 0,0 1 0,-1-1 0,1 0 0,0 1 0,-1-1 0,1 0 0,-1 0 0,1 0 0,-1 0 0,1-1 0,-1 1 0,0 0 0,1 0 0,-1-1 0,0 1 0,0-1 0,0 1 0,0-1 0,0 0 0,-1 1 0,1-1 0,0 0 0,-1 1 0,1-1 0,0-3 0,-2-13 0,0 0 0,-7-32 0,4 31 0,2 1 0,-2-28 0,5 13 0,6-156 0,3 49 0,-1-45 0,-7-175 0,-4 182 0,2 176 0,0 1 0,0-1 0,1 0 0,-1 0 0,1 1 0,-1-1 0,1 1 0,0-1 0,0 0 0,-1 1 0,1-1 0,0 1 0,0 0 0,0-1 0,1 1 0,-1 0 0,0 0 0,0-1 0,1 1 0,-1 0 0,1 0 0,-1 0 0,1 1 0,-1-1 0,1 0 0,-1 1 0,1-1 0,0 1 0,-1-1 0,1 1 0,0 0 0,0-1 0,2 1 0,11-1 0,0 1 0,0 0 0,19 2 0,-4 0 0,209-11 0,-62 1 0,-169 8-1365,-1-1-5461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23.1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24575,'3'61'0,"19"118"0,-13-38 0,-8-127 0,0 0 0,-1 0 0,0 0 0,-1 0 0,-3 15 0,2-13 0,0-1 0,1 1 0,1 21 0,1-35 0,-1-1 0,0 1 0,0 0 0,1-1 0,-1 1 0,1-1 0,-1 1 0,1 0 0,-1-1 0,1 1 0,0-1 0,0 0 0,0 1 0,0-1 0,0 0 0,0 0 0,0 1 0,1-1 0,-1 0 0,0 0 0,1 0 0,-1 0 0,0-1 0,1 1 0,-1 0 0,1-1 0,-1 1 0,1 0 0,0-1 0,-1 0 0,1 1 0,2-1 0,6 0 0,0 0 0,0 0 0,-1-1 0,18-4 0,3 0 0,40-1 0,107-5 0,-53 8 0,131 6 0,23 6 0,-273-9 0,136 9 0,0-1 0,9 2 0,297-1 0,-303-10 0,-143 1 0,1 0 0,-1 1 0,1-1 0,-1 1 0,0-1 0,1 1 0,-1 0 0,0-1 0,1 1 0,-1 0 0,0 0 0,0 0 0,0 0 0,0 0 0,0 0 0,0 0 0,0 0 0,0 0 0,0 1 0,0-1 0,-1 0 0,1 1 0,0-1 0,-1 0 0,1 1 0,-1-1 0,0 1 0,1-1 0,-1 0 0,0 1 0,0-1 0,0 1 0,0 1 0,-2 67 0,1-44 0,1 591-1365,0-610-5461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35.6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24575,'116'10'0,"-47"-2"0,-2-1 0,60 3 0,-125-9 0,-1-1 0,1 0 0,-1 1 0,0-1 0,1 1 0,-1-1 0,0 1 0,1 0 0,-1-1 0,0 1 0,0 0 0,0 0 0,1 0 0,-1 0 0,0 0 0,0 0 0,0 0 0,-1 1 0,1-1 0,0 0 0,0 0 0,-1 1 0,1-1 0,-1 0 0,1 1 0,-1-1 0,1 1 0,-1-1 0,0 1 0,0-1 0,0 0 0,0 1 0,0 2 0,-1 65 0,-1-43 0,2 715 0,9-609 0,-9 865 0,0-996 0,0 0 0,0 0 0,1 1 0,-1-1 0,0 0 0,0 0 0,1 0 0,-1 0 0,1 0 0,-1 0 0,1 1 0,-1-1 0,1 0 0,0 0 0,-1-1 0,1 1 0,0 0 0,0 0 0,0 0 0,0 0 0,-1-1 0,1 1 0,0 0 0,0-1 0,1 1 0,-1-1 0,0 1 0,0-1 0,0 0 0,0 1 0,0-1 0,0 0 0,1 0 0,-1 0 0,0 1 0,0-1 0,2-1 0,56-5 0,-25 1 0,54-4 0,-26 1 0,-32 5 0,25-2 0,107 5 0,-92 9-1365,-63-9-5461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00.4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21 24575,'196'-9'0,"-145"6"0,85 5 0,-81 1 0,63-6 0,471-8 0,-358 14 0,43-3-1365,-267 0-5461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02.3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24575,'344'0'-1365,"-336"0"-5461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40.4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54 24575,'274'-9'0,"-133"0"0,36 1 0,-19-2 0,1 1 0,114 1 0,415 8 0,-529 9 0,370-9 0,-397-9 0,-70 9-1365,-55 0-5461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45.8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2125 11 24575,'-64'1'0,"-67"-2"0,-405-10 0,331 14 0,29 14 0,17-8 0,-53 0 0,117-8 0,-101-3 0,82-6 0,-45-1 0,89 0-1365,62 9-5461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52.4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5305 1864 24575,'-645'0'0,"577"9"0,-5 0 0,-69-7 0,-103-5 0,149-6 0,-76 6 0,-19-2 0,190 4 0,-1 1 0,1-1 0,0 1 0,0-1 0,0 0 0,0 1 0,0-1 0,0 0 0,0 0 0,0 0 0,0 0 0,0 0 0,0 0 0,1 0 0,-1 0 0,0 0 0,1 0 0,-1 0 0,1 0 0,-1-1 0,1 1 0,-1 0 0,1 0 0,0-1 0,0 1 0,0 0 0,0 0 0,-1-1 0,2 1 0,-1-2 0,1-51 0,1 35 0,-2-572 0,9 503 0,-8 72 0,5-48 0,-3 1 0,-5-68 0,2 130 0,0 1 0,-1-1 0,1 0 0,0 0 0,0 0 0,-1 0 0,1 1 0,-1-1 0,1 0 0,-1 0 0,1 1 0,-1-1 0,1 0 0,-1 1 0,0-1 0,1 0 0,-1 1 0,0-1 0,1 1 0,-1-1 0,0 1 0,0 0 0,1-1 0,-1 1 0,-2-1 0,-29-3 0,-30 13 0,38-4 0,0-2 0,-30 1 0,29-3 0,1 2 0,-33 6 0,27-2 0,-1-1 0,0-1 0,1-2 0,-33-1 0,41-1 0,0 1 0,-34 8 0,34-5 0,0-2 0,-37 2 0,-31-3 0,-75-4 0,24-16 0,-133 10 0,142-1 0,-133 0 0,63-9 0,145 10 0,-19-1 0,-232 0 0,183 7 0,-130 4 0,-92 7 0,253-9 0,-47-9 0,-18 0 0,150 9 0,0 0 0,1 0 0,-1-1 0,-13-4 0,20 5 0,0-1 0,1 1 0,-1-1 0,1 1 0,-1-1 0,1 1 0,-1-1 0,1 0 0,-1 0 0,1 0 0,0 0 0,-1 0 0,1 0 0,0 0 0,0-1 0,0 1 0,0 0 0,0-1 0,0 1 0,0-1 0,1 1 0,-1-1 0,0 1 0,1-1 0,-1 1 0,1-1 0,-1 1 0,1-1 0,0-3 0,-1-9 0,0 0 0,-1 0 0,0 0 0,-6-17 0,-2-8 0,7 17 0,1-1 0,0-28 0,-1-10 0,-5-27 0,3 0 0,9-107 0,-3 190 0,-1 1 0,1-1 0,-1 0 0,1 0 0,1 0 0,-1 1 0,1-1 0,0 1 0,0-1 0,3-5 0,-4 9 0,1-1 0,-1 1 0,1 0 0,0-1 0,-1 1 0,1 0 0,0 0 0,0 0 0,0 0 0,0 0 0,0 1 0,0-1 0,0 1 0,0-1 0,0 1 0,0 0 0,0-1 0,0 1 0,0 0 0,0 0 0,0 1 0,1-1 0,-1 0 0,0 1 0,3 1 0,21 2 0,0-1 0,1-1 0,51-3 0,31 1 0,-66 9 88,10 0-1541,-45-9-5373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5:23.8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0 24575,'-3'57'0,"-18"104"0,20-152 0,-2 16 0,2 0 0,1 0 0,6 48 0,-3-38 0,-1-18 0,0 0 0,1 0 0,0-1 0,9 22 0,-8-36 0,0 0 0,0 0 0,1 0 0,-1-1 0,1 0 0,-1 0 0,1 0 0,-1 0 0,1-1 0,0 0 0,0 0 0,4 0 0,6 1 0,183 13 0,0-8 0,-26 14 0,278-20 0,-355-10 0,-69 6 0,45-2 0,-35 5 0,41-8 0,35-1 0,20-3 0,-104 10 0,149-7 0,-160 7-1365,-12 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5:27.3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24575,'178'7'-1365,"-172"-7"-5461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5:45.4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24575,'7'100'0,"12"145"0,-25-34 0,5-181 0,2 145 0,0-174 0,-1 0 0,1 0 0,-1 0 0,1 0 0,0 0 0,-1 0 0,1 0 0,0 0 0,0 0 0,0-1 0,0 1 0,0 0 0,-1-1 0,1 1 0,0-1 0,1 1 0,-1-1 0,0 1 0,0-1 0,0 0 0,0 1 0,0-1 0,0 0 0,0 0 0,1 0 0,-1 0 0,0 0 0,2 0 0,45-2 0,-32 1 0,745 1 0,-732-1 0,0-2 0,32-7 0,18-3 0,272 1 0,-213 5 0,81 0 0,123 6 0,-168 2 0,-35-7 0,-135 6 0,223-7 0,202-6 0,-415 13 0,80-2 0,97 4 0,-142 4 0,-22-2 0,1-2 0,53-1 0,-80-1 0,0-1 0,0 0 0,0 1 0,0-1 0,0 0 0,-1 1 0,1-1 0,0 0 0,0 0 0,0 0 0,-1 0 0,1 0 0,0 0 0,-1 0 0,1 0 0,-1 0 0,1 0 0,-1 0 0,0 0 0,1 0 0,-1 0 0,0 0 0,0 0 0,0-1 0,0 1 0,0 0 0,0 0 0,0-2 0,-1-45 0,0 32 0,3-80 0,0 38 0,-7-84 0,5 141 0,-1 0 0,1 1 0,-1-1 0,0 0 0,1 1 0,-1-1 0,0 0 0,0 1 0,1-1 0,-1 1 0,0-1 0,0 1 0,0 0 0,0-1 0,0 1 0,0 0 0,1-1 0,-1 1 0,0 0 0,0 0 0,0 0 0,0 0 0,0 0 0,0 0 0,-2 0 0,-35 2 0,27-2 0,-651 0 0,503-6 0,-376 6 0,521 1-341,1 0 0,0 1-1,-16 5 1,25-6-6485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06.75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1272 58 24575,'-18'-2'0,"0"0"0,0 0 0,1-2 0,-21-6 0,20 4 0,1 2 0,-1 0 0,0 1 0,-23-1 0,-124-7 0,127 8 0,0 1 0,0 1 0,-63 8 0,67 1 0,1 1 0,0 2 0,-41 19 0,2-2 0,50-18 0,1 1 0,0 0 0,-23 19 0,-7 3 0,26-18 0,0 1 0,1 1 0,1 1 0,-41 41 0,54-47 0,0 0 0,0 1 0,1 0 0,1 0 0,1 1 0,0 0 0,0 0 0,1 1 0,1 0 0,1 0 0,-3 17 0,0 12 0,2 1 0,2 0 0,5 72 0,0-103 0,1 1 0,0-1 0,1 0 0,1 0 0,0 0 0,1-1 0,10 19 0,2-2 0,42 56 0,-49-72 0,1-1 0,0 1 0,0-2 0,2 0 0,-1-1 0,2 0 0,-1-1 0,1 0 0,1-2 0,0 0 0,0 0 0,0-1 0,1-2 0,0 1 0,0-2 0,1 0 0,-1-1 0,1-1 0,24 0 0,75-1 0,84-3 0,-141-6 0,0-3 0,78-25 0,-25 7 0,60-24 0,-122 36 0,-30 8 0,-2-1 0,1-1 0,-1-1 0,22-18 0,-31 23 0,1-1 0,-1-1 0,0-1 0,0 0 0,0 0 0,-1-1 0,-1 0 0,0-1 0,-1 0 0,0 0 0,-1 0 0,0-1 0,0 0 0,-2 0 0,6-24 0,-4 5 0,-2-1 0,0 0 0,-3 0 0,0 0 0,-6-37 0,2 53 0,-2 1 0,0-1 0,0 1 0,-2 0 0,0 1 0,-1 0 0,0 0 0,-1 0 0,-1 1 0,0 1 0,-14-15 0,-7-2 0,-2 1 0,-1 1 0,0 2 0,-2 2 0,-1 1 0,-67-30 0,-34 5 0,115 42-227,-1 1-1,-1 1 1,1 1-1,0 2 1,-35 1-1,47 0-6598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08.19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1301 108 24575,'-19'-2'0,"0"0"0,0-2 0,0 0 0,1-1 0,-36-15 0,-27-7 0,37 17 0,-1 1 0,-48-1 0,45 6 0,-103-5 0,63 8 0,-88 3 0,150 2 0,0 2 0,0 0 0,1 2 0,-36 16 0,47-16 0,1 0 0,0 1 0,0 1 0,1 0 0,0 0 0,-13 16 0,-7 5 0,19-20 0,-9 10 0,0 0 0,-22 27 0,40-41 0,0 0 0,1 1 0,-1-1 0,2 1 0,-1 0 0,1 0 0,0 0 0,1 0 0,0 0 0,0 1 0,1-1 0,0 0 0,0 0 0,1 1 0,0-1 0,3 11 0,-2-15 0,0-1 0,0 0 0,1 1 0,-1-1 0,1 0 0,0-1 0,0 1 0,0 0 0,0-1 0,0 1 0,1-1 0,3 2 0,51 24 0,-40-20 0,51 20 0,79 22 0,-102-36 0,31 6 0,138 18 0,-153-33 0,119-5 0,-72-3 0,-38 4 0,76-2 0,-139 0 0,-1 0 0,1-1 0,0 0 0,-1 0 0,0-1 0,1 0 0,-1 0 0,0-1 0,-1 0 0,1 0 0,0 0 0,-1-1 0,0 0 0,0 0 0,-1-1 0,0 1 0,0-1 0,0 0 0,0-1 0,-1 1 0,0-1 0,0 0 0,2-8 0,2-4 0,-1 0 0,-2 0 0,0 0 0,-1-1 0,0 0 0,-2 0 0,0-35 0,-2 39 0,0 1 0,-2 0 0,0 0 0,0 0 0,-1 0 0,-1 0 0,-8-20 0,9 29 0,1 1 0,-1 0 0,0 0 0,-1 0 0,1 0 0,-1 1 0,0-1 0,0 1 0,-1 0 0,1 0 0,-1 0 0,0 1 0,0-1 0,0 1 0,0 1 0,0-1 0,-1 1 0,0 0 0,1 0 0,-1 0 0,0 1 0,-6-1 0,-35-8 0,-73-24 0,49 12 0,52 15-1365,11 3-5461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12.14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571 29 24575,'-92'-14'0,"-41"1"0,119 13 0,1-1 0,0 1 0,1 0 0,-1 1 0,0 0 0,1 1 0,-1 0 0,1 1 0,0 1 0,0 0 0,-19 9 0,-3 6 0,24-15 0,1 1 0,0 0 0,0 1 0,1 0 0,-1 0 0,-8 10 0,10-9 0,0-1 0,1 1 0,0 1 0,1-1 0,-1 1 0,1 0 0,1 1 0,0-1 0,0 1 0,0-1 0,1 1 0,1 0 0,-1 1 0,2-1 0,-1 0 0,1 1 0,1-1 0,-1 0 0,3 15 0,-3 7 0,0-19 0,1 0 0,0 0 0,1 0 0,3 11 0,-4-19 0,1-1 0,0 0 0,0 0 0,0 0 0,1 0 0,-1-1 0,1 1 0,0 0 0,-1-1 0,1 1 0,0-1 0,0 1 0,1-1 0,-1 0 0,0 0 0,1 0 0,0 0 0,-1 0 0,6 2 0,15 6 0,1-1 0,46 12 0,-40-17 0,-1-1 0,1-2 0,55-4 0,-9 1 0,-46 1 0,-1-1 0,55-12 0,-75 12 0,6-1 0,0-1 0,0 0 0,25-12 0,-34 13 0,-1-1 0,0 1 0,0-1 0,0 0 0,0 0 0,-1 0 0,0-1 0,0 0 0,0 0 0,0 0 0,-1 0 0,5-9 0,-3 1 0,-1-2 0,0 1 0,-1 0 0,0-1 0,-1 0 0,-1 1 0,-1-1 0,0 0 0,0 0 0,-5-21 0,5 26 0,-2 1 0,1 0 0,-1-1 0,-1 1 0,0 0 0,-5-12 0,7 19 0,-1-1 0,1 0 0,-1 0 0,0 1 0,0-1 0,0 1 0,0-1 0,0 1 0,0 0 0,-1 0 0,1 0 0,-1 0 0,0 1 0,1-1 0,-1 1 0,0-1 0,0 1 0,0 0 0,0 0 0,0 0 0,0 1 0,-4-1 0,-34-5-33,-52-1-1299,82 7-5494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17.96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888 59 24575,'0'-2'0,"-1"0"0,0 0 0,0 1 0,0-1 0,0 1 0,0-1 0,0 1 0,0-1 0,0 1 0,-1 0 0,1-1 0,-1 1 0,1 0 0,-1 0 0,1 0 0,-1 0 0,1 0 0,-1 0 0,0 1 0,0-1 0,1 0 0,-4 0 0,-42-10 0,11 7 0,-113-5 0,70 6 0,47 1 0,-1 2 0,0 1 0,-55 8 0,74-5 0,0 2 0,0 0 0,0 0 0,1 1 0,0 1 0,0 0 0,1 1 0,-16 14 0,-6 3 0,12-6 0,2 0 0,0 2 0,2 0 0,0 0 0,-16 29 0,21-32 0,8-10 0,0 1 0,0 0 0,1 0 0,0 1 0,1-1 0,0 1 0,-2 17 0,1 2 0,-1 46 0,5-61 0,0 0 0,1 0 0,1 0 0,0 0 0,5 17 0,-4-24 0,1 1 0,-1-1 0,2 0 0,-1 0 0,1 0 0,0-1 0,1 1 0,-1-1 0,13 11 0,-4-5 0,0-1 0,1 0 0,0-2 0,1 1 0,0-2 0,1 0 0,0-1 0,0-1 0,0 0 0,1-1 0,0-1 0,1-1 0,-1 0 0,1-2 0,-1 0 0,29-1 0,54 0 0,76-3 0,-134-3 0,0-1 0,80-25 0,-104 23 0,-1-1 0,0-2 0,-1 1 0,-1-2 0,1 0 0,-2-1 0,0-1 0,19-21 0,-25 24 0,0-1 0,-1 1 0,-1-1 0,0-1 0,0 1 0,-1-1 0,4-14 0,17-34 0,-16 40 0,-1 0 0,-1-1 0,0 0 0,-2-1 0,-1 1 0,4-26 0,-9 39 0,0 0 0,0 0 0,-1 1 0,0-1 0,0 0 0,-1 0 0,-1 1 0,1-1 0,-1 0 0,-1 1 0,1 0 0,-1-1 0,-1 1 0,0 0 0,0 1 0,0-1 0,-1 1 0,0 0 0,-9-10 0,8 11 0,0 0 0,0 1 0,0-1 0,0 1 0,-1 0 0,0 1 0,0 0 0,-1 0 0,1 0 0,-15-4 0,-30-10-29,38 13-162,0 0 1,0 0-1,0 2 0,0 0 0,-1 0 0,-15 0 0,18 3-6635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21.33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694 55 24575,'-37'-14'0,"8"2"0,22 10 0,-24-6 0,1 2 0,-1 1 0,-56-2 0,72 7 0,0 0 0,0 0 0,0 2 0,0 0 0,0 1 0,0 0 0,0 1 0,1 1 0,-1 0 0,-21 12 0,28-13 0,1 1 0,0 0 0,1 1 0,-1 0 0,1 0 0,0 0 0,0 0 0,1 1 0,0 0 0,-8 15 0,-4 4 0,-55 74 0,67-92 0,-1 2 0,2-1 0,-1 1 0,-3 13 0,-13 26 0,16-38 0,1-1 0,0 2 0,1-1 0,1 0 0,-1 1 0,2-1 0,-1 18 0,-6 30 0,3-24 0,2-1 0,1 1 0,5 64 0,-1-15 0,-3 2 0,3 92 0,5-124 0,26 97 0,-8-51 0,11-4 0,-30-77 0,1 0 0,0-1 0,1 0 0,2 0 0,-1-1 0,24 31 0,-19-34 0,-1-1 0,2-1 0,0 0 0,0-1 0,33 17 0,-22-12 0,-11-8 0,0 0 0,1-2 0,0 1 0,0-2 0,0 0 0,0-1 0,1-1 0,18 1 0,4-1 0,-1-2 0,57-6 0,-85 4 0,0 0 0,0-1 0,-1-1 0,1 0 0,-1 0 0,1-1 0,-1 0 0,0 0 0,0-1 0,-1 0 0,0-1 0,1 0 0,-2 0 0,1 0 0,-1-1 0,0-1 0,-1 1 0,12-17 0,0-2 0,-2 0 0,0-2 0,18-46 0,9-26 0,-27 67 0,-2-1 0,-1-1 0,14-59 0,10-29 0,-29 51 0,-3 12 0,-1 21 0,-1 0 0,-5-66 0,0 27 0,1 67 0,0 1 0,-1-1 0,0 0 0,-1 1 0,0 0 0,-4-11 0,2 9 0,1 0 0,0 0 0,1-1 0,-1-13 0,-1-6 0,-2-1 0,-1 1 0,-1 0 0,-25-55 0,22 60 0,-2 1 0,-1 0 0,0 2 0,-2 0 0,-1 0 0,-1 2 0,-31-29 0,18 15-67,27 29-20,0 0 1,0 1-1,0 0 1,-1 0-1,0 1 1,0 0-1,0 0 1,0 0-1,-1 1 1,0-1-1,0 2 1,0-1-1,-1 1 0,-11-4 1,9 6-6740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36.67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2117 266 24575,'-5'-1'0,"0"-1"0,-1 1 0,1-1 0,0 0 0,0 0 0,0 0 0,0-1 0,0 0 0,1 0 0,-1 0 0,1 0 0,0-1 0,0 0 0,0 0 0,-4-4 0,-35-28 0,16 24 0,-1 1 0,-1 1 0,-31-7 0,19 6 0,-38-29 0,29 25 0,27 7 0,0 2 0,-1 0 0,-25-2 0,-57-4 0,54 6 0,-42-1 0,-65-6 0,-397 13 0,540 2 0,1 0 0,-1 1 0,1 0 0,0 1 0,-16 7 0,-8 2 0,15-7 0,0 1 0,0 1 0,1 2 0,0 0 0,1 1 0,0 1 0,1 1 0,0 1 0,-28 26 0,-2 7 0,31-29 0,0 2 0,-17 20 0,30-31 0,1-1 0,0 1 0,1 0 0,0 1 0,1-1 0,0 1 0,0 0 0,-4 19 0,1 7 0,2 1 0,2 0 0,1 39 0,2-40 0,2 1 0,1-1 0,13 58 0,-13-84 0,0 1 0,1-1 0,0 0 0,0 0 0,1-1 0,0 1 0,1-1 0,6 9 0,16 27 0,-21-33 0,0 0 0,0-1 0,1 0 0,16 18 0,-5-14 0,0-1 0,1-1 0,1-1 0,0-1 0,0 0 0,1-2 0,31 10 0,40 27 0,176 53 0,-248-94 0,0-1 0,1-1 0,35 1 0,-11-1 0,6 2 0,55 2 0,383-7 0,-372-14 0,-91 10 0,1-2 0,-2-1 0,48-18 0,-14 4 0,-4-8 0,-18 7 0,-28 15 0,0 0 0,-1-1 0,0 0 0,0-1 0,-1 0 0,12-16 0,-3 4 0,-10 10 0,1 0 0,-2 0 0,1-1 0,-2 0 0,1 0 0,-2 0 0,4-15 0,22-48 0,-24 64 0,-1-1 0,0 0 0,-1-1 0,0 1 0,-1-1 0,0 1 0,-1-1 0,1-26 0,2-13 0,2-55 0,-6 52 0,1 34 0,-2-1 0,0 0 0,-2 0 0,0 1 0,-8-31 0,6 45 0,0 1 0,0-1 0,-1 1 0,0 0 0,0 0 0,-1 0 0,0 1 0,0 0 0,-12-9 0,-14-13 0,-3 2-1365,28 20-5461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5:05.41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1956 384 24575,'-2'0'0,"0"-1"0,1 0 0,-1 1 0,1-1 0,-1 0 0,1 0 0,-1 0 0,1 0 0,-1 0 0,1 0 0,0 0 0,-1-1 0,1 1 0,0 0 0,0-1 0,-1-2 0,-20-31 0,16 24 0,-8-12 0,12 18 0,0 0 0,-1 1 0,1 0 0,-1-1 0,0 1 0,-1 0 0,1 0 0,-1 1 0,1-1 0,-1 1 0,0 0 0,0 0 0,-1 0 0,1 0 0,-7-2 0,-1-1 0,1-1 0,0 0 0,0 0 0,1-1 0,-10-10 0,12 10 0,-1 0 0,0 1 0,-1 0 0,1 1 0,-1 0 0,0 0 0,-16-5 0,-31-12 0,43 16 0,-1 1 0,0 1 0,0 0 0,-26-4 0,-91-4 0,89 0 0,38 10 0,0 1 0,-1 0 0,1 0 0,0 1 0,-1 0 0,0 0 0,-5-1 0,-61 2 0,32 1 0,-1-3 0,-48-6 0,16-1 0,0 3 0,-92 4 0,95 3 0,54 0 0,1 1 0,-1 1 0,0 0 0,1 1 0,-26 11 0,22-8 0,-1-1 0,-32 6 0,30-8 0,1 1 0,-1 1 0,-36 16 0,40-14 0,-61 32 0,60-30 0,2 0 0,0 2 0,0 0 0,-28 27 0,30-23 0,8-11 0,1 1 0,1 0 0,-1 1 0,1-1 0,0 1 0,1 0 0,-8 14 0,5-6 0,1 1 0,0-1 0,1 1 0,0 0 0,2 1 0,-3 22 0,2-3 0,1-16 0,2 0 0,0 0 0,3 32 0,-1-44 0,0-1 0,1 0 0,0 0 0,0 0 0,1 0 0,0 0 0,0-1 0,0 1 0,1-1 0,0 0 0,1 0 0,-1 0 0,10 8 0,-4-3 0,21 20 0,68 52 0,-85-75 0,1-1 0,0 0 0,20 6 0,-13-5 0,15 4 0,1-1 0,48 6 0,-15-3 0,207 32 0,-239-42 0,81 4 0,4-6 0,109-4 0,-128-12 0,-83 10 0,-1-1 0,0-1 0,0 0 0,0-2 0,-1 0 0,22-14 0,0 2 0,-18 7 0,0-2 0,0 0 0,35-32 0,-26 21 0,28-19 0,-51 37 0,-1-1 0,0 0 0,0 0 0,-1-1 0,0 0 0,0 0 0,-2-1 0,1 0 0,-1 0 0,-1-1 0,0 0 0,0 0 0,-1 0 0,2-14 0,0 1-341,-2 0 0,-1-1-1,1-27 1,-4 41-6485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8:17:51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24575,'0'48'0,"-2"0"0,-10 56 0,7-21-1365,5-68-5461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8:17:52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8:17:52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24575,'-3'42'0,"-1"-1"0,-12 53 0,3-23 0,10-57-1365,-2-3-5461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8:17:53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11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53.8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24575,'15'1'0,"0"1"0,0 1 0,-1 1 0,22 7 0,-5-1 0,4-4 0,1 0 0,-1-2 0,1-2 0,62-4 0,-27 1 0,-8-11 0,-56 10 0,0 0 0,0 0 0,1 0 0,-1 1 0,0 0 0,1 0 0,-1 1 0,1 0 0,-1 0 0,1 1 0,12 2 0,-19-2 0,0 0 0,0 0 0,0 0 0,0 0 0,-1 0 0,1 0 0,0 1 0,-1-1 0,1 0 0,-1 0 0,1 0 0,-1 1 0,1-1 0,-1 0 0,0 1 0,0-1 0,1 0 0,-1 1 0,0-1 0,-1 3 0,0 38 0,0-27 0,1-1 0,-7 224 0,-5-140 0,5-48 0,0 60 0,0 22 0,7 291 0,13-317 0,-6 179 0,6 32 0,-13 457 0,-7-642 0,7-124 0,-6 222 0,-8-71 0,10-122 0,2-23 0,-1 0 0,2 0 0,0 0 0,1 1 0,0-1 0,1 0 0,1 0 0,6 27 0,-6-40 0,-1 1 0,0-1 0,0 0 0,1 1 0,-1-1 0,1 0 0,-1 0 0,1 0 0,0 0 0,-1 0 0,1 0 0,0-1 0,0 1 0,0 0 0,-1-1 0,1 0 0,0 1 0,0-1 0,0 0 0,0 0 0,2 0 0,54-2 0,-35 1 0,33 2 0,-1-3 0,111-18 0,-76 9 0,-19 5 0,-40 3 0,0 1 0,0 2 0,44 5 0,20 0 0,-49 2-1365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21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55.7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 24575,'98'-2'0,"102"4"0,-113 11 0,-53-8 0,64 4 0,-87-9-116,40 4-1133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3:20.1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24575,'-14'119'0,"1"14"0,14 396 0,-2-524 0,1 1 0,0-1 0,1 0 0,-1 0 0,1 0 0,0 0 0,1 0 0,-1 0 0,1 0 0,0 0 0,0 0 0,3 4 0,-3-7 0,0 0 0,0 0 0,0 0 0,0 0 0,1 0 0,-1 0 0,1-1 0,-1 1 0,1-1 0,0 0 0,0 0 0,-1 0 0,1 0 0,0 0 0,0-1 0,0 1 0,0-1 0,0 0 0,0 1 0,0-2 0,4 1 0,154-15 0,246 12 0,-206 6 0,-97-5 0,109 4 0,-167 4 0,27 1 0,60 7 0,-106-14 0,21-1 0,0 2 0,57 8 0,-59-4 0,0-2 0,80-5 0,-30-1 0,883 3 0,-949-4 0,-28 3 0,1 0 0,-1 1 0,1-1 0,-1 1 0,1 0 0,-1 0 0,1 0 0,-1 0 0,1 0 0,3 1 0,-5 0 0,0-1 0,-1 1 0,1 0 0,0 0 0,0-1 0,0 1 0,-1 0 0,1 0 0,0 0 0,-1 0 0,1 0 0,-1 0 0,0 0 0,1 1 0,-1-1 0,0 0 0,1 0 0,-1 0 0,0 0 0,0 0 0,0 0 0,0 1 0,0-1 0,0 0 0,0 0 0,-1 0 0,1 0 0,-1 2 0,-16 172 0,14 233 0,6-208 0,-4-158-114,1-1-303,0 0 0,11 63 0,-9-95-6409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4:21.3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1 24575,'13'186'0,"-13"356"0,-14-410 0,13-87 0,0-32 0,0 1 0,0 0 0,2 0 0,0 0 0,0 0 0,1-1 0,1 1 0,1-1 0,5 15 0,-9-26 0,2-1 0,-1 0 0,0 1 0,0-1 0,0 0 0,1 0 0,-1 0 0,0 0 0,1 0 0,-1 0 0,1 0 0,-1 0 0,1-1 0,0 1 0,-1 0 0,1-1 0,0 0 0,-1 1 0,1-1 0,0 0 0,-1 0 0,1 0 0,0 0 0,2 0 0,52-10 0,-21 4 0,177-7 0,555 13 0,-635-14 0,0 1 0,-34 12 0,82 3 0,-140 1 0,119 7 0,-27 4 0,622-15 0,-752 1 0,0 0 0,0 0 0,0 1 0,-1-1 0,1 1 0,0-1 0,0 1 0,0-1 0,-1 1 0,1 0 0,0 0 0,-1 0 0,1 0 0,-1 0 0,1 0 0,-1 0 0,0 1 0,1-1 0,-1 0 0,0 1 0,0-1 0,0 1 0,0 0 0,0-1 0,0 1 0,-1 0 0,1-1 0,0 1 0,-1 0 0,1 0 0,-1-1 0,0 1 0,1 4 0,0 8 0,0 1 0,-1-1 0,-4 25 0,2-5 0,-11 125 0,-1-27 0,15 490 0,12-463 0,-14-79 0,2 117 0,4-150 0,3 65 0,-8 245-1365,0-345-5461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3:49.2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 24575,'90'-2'0,"98"4"0,-148 2 0,118 5 0,544-9 0,-571-13 0,25 1 0,-151 12 0,141-13 0,183-2 0,14 15-1365,-331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4:50.4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24575,'37'2'0,"57"10"0,-59-7 0,64 3 0,33 5 0,1046-13 0,-1046 14 0,24-4 0,-151-9 0,79 4 0,101-6 0,-59-2 0,-49 4 0,84-2 0,-116-5 0,29-1 0,59-7 0,-2 1 0,928 14-1365,-1048-1-5461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5:01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3:56.2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1869 24575,'117'-3'0,"123"6"0,-193 2 0,65 3 0,13-6 0,107-5 0,-230 3 0,0-1 0,-1 1 0,1-1 0,-1 1 0,1-1 0,-1 0 0,1 0 0,-1 0 0,0 0 0,1 0 0,-1 0 0,0 0 0,0 0 0,0 0 0,0-1 0,0 1 0,0 0 0,0-1 0,0 1 0,0-1 0,-1 1 0,1-1 0,-1 1 0,1-1 0,-1 1 0,1-1 0,-1 0 0,0 1 0,0-1 0,0 0 0,0-1 0,-2-65 0,1 44 0,-13-135 0,13 79 0,2-65 0,14 40 0,-3-14 0,-6 68 0,1-44 0,6-130 0,1 93 0,-14-424 0,-1 552 0,1 0 0,0 0 0,0 0 0,1 0 0,-1 1 0,1-1 0,0 0 0,0 0 0,0 1 0,0-1 0,1 1 0,0-1 0,-1 1 0,1-1 0,3-3 0,-2 5 0,-1 0 0,1 0 0,0 0 0,0 1 0,0-1 0,0 1 0,0 0 0,0-1 0,0 1 0,0 1 0,1-1 0,-1 0 0,0 1 0,0 0 0,1-1 0,-1 1 0,6 1 0,466 2 0,-287-4 0,-143 9-1365,-36-6-5461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3:58.4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24575,'132'14'0,"-53"-16"0,107 4 0,-68 11-1365,-106-13-5461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6:34:04.070"/>
    </inkml:context>
    <inkml:brush xml:id="br0">
      <inkml:brushProperty name="width" value="0.05" units="cm"/>
      <inkml:brushProperty name="height" value="0.05" units="cm"/>
      <inkml:brushProperty name="color" value="#7030A0"/>
    </inkml:brush>
  </inkml:definitions>
  <inkml:trace contextRef="#ctx0" brushRef="#br0">1 2 24575,'98'-2'0,"104"4"0,19 7 0,-220-9 0,1 0 0,-1 1 0,0-1 0,1 1 0,-1-1 0,1 1 0,-1-1 0,0 1 0,0 0 0,1 0 0,-1 0 0,0 0 0,0 0 0,0 0 0,0 0 0,0 0 0,0 0 0,0 0 0,0 0 0,-1 1 0,1-1 0,0 0 0,-1 1 0,1-1 0,-1 0 0,1 1 0,-1-1 0,0 1 0,1-1 0,-1 1 0,0-1 0,0 1 0,0 1 0,-2 66 0,1-42 0,-9 122 0,2 207 0,8-271 0,9 83 0,0 0 0,-10-166 0,1 0 0,0 0 0,0 0 0,0 0 0,0 0 0,0 0 0,1 0 0,-1 0 0,0 0 0,1 0 0,0 0 0,-1 0 0,1 0 0,0-1 0,0 1 0,0 0 0,0 0 0,0-1 0,1 1 0,-1-1 0,0 1 0,1-1 0,-1 1 0,1-1 0,0 0 0,-1 0 0,1 0 0,0 0 0,0 0 0,0 0 0,-1 0 0,1 0 0,0-1 0,0 1 0,4 0 0,5-1 0,0 0 0,0-1 0,1 0 0,-1-1 0,18-5 0,30-3 0,74 1 0,8 1 0,-62 6 0,80 4 0,-36 7 0,-72-1 0,-36-5 0,-1 0 0,0-1 0,16-1 0,420-1 0,-256 18 0,1808-18 0,-1870 9 0,-32-11 0,117 4 0,-23 2 0,9 1 0,-137 1 0,1-2 0,82-6 0,-87-4 0,1 2 0,77 6 0,272 7 0,-277-10 0,32-16 0,-70 7 0,9 2 0,26-1 0,-43 1 0,167 8 0,-187 7 0,82 3 0,-42-12 0,117 4 0,-198 5-1365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24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32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20.9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 24575,'90'-2'0,"98"4"0,-148 2 0,118 5 0,544-9 0,-571-13 0,25 1 0,-151 12 0,141-13 0,183-2 0,14 15-1365,-331 0-5461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24.9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1869 24575,'117'-3'0,"123"6"0,-193 2 0,65 3 0,13-6 0,107-5 0,-230 3 0,0-1 0,-1 1 0,1-1 0,-1 1 0,1-1 0,-1 0 0,1 0 0,-1 0 0,0 0 0,1 0 0,-1 0 0,0 0 0,0 0 0,0 0 0,0-1 0,0 1 0,0 0 0,0-1 0,0 1 0,0-1 0,-1 1 0,1-1 0,-1 1 0,1-1 0,-1 1 0,1-1 0,-1 0 0,0 1 0,0-1 0,0 0 0,0-1 0,-2-65 0,1 44 0,-13-135 0,13 79 0,2-65 0,14 40 0,-3-14 0,-6 68 0,1-44 0,6-130 0,1 93 0,-14-424 0,-1 552 0,1 0 0,0 0 0,0 0 0,1 0 0,-1 1 0,1-1 0,0 0 0,0 0 0,0 1 0,0-1 0,1 1 0,0-1 0,-1 1 0,1-1 0,3-3 0,-2 5 0,-1 0 0,1 0 0,0 0 0,0 1 0,0-1 0,0 1 0,0 0 0,0-1 0,0 1 0,0 1 0,1-1 0,-1 0 0,0 1 0,0 0 0,1-1 0,-1 1 0,6 1 0,466 2 0,-287-4 0,-143 9-1365,-36-6-5461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24.9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24575,'132'14'0,"-53"-16"0,107 4 0,-68 11-1365,-106-13-5461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57.5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18 24575,'196'-8'0,"-164"6"0,50 3 0,23-1 0,-73-3 0,-2 0 0,1 0 0,44 4 0,-74-1 0,0 1 0,0-1 0,0 1 0,1 0 0,-1-1 0,0 1 0,0 0 0,0 0 0,0-1 0,0 1 0,0 0 0,-1 0 0,1 0 0,0 0 0,0 0 0,-1 1 0,1-1 0,-1 0 0,1 0 0,-1 0 0,1 0 0,-1 1 0,0-1 0,1 0 0,-1 0 0,0 1 0,0-1 0,0 0 0,0 1 0,0 0 0,-2 53 0,1-36 0,-7 167 0,-2 143 0,10-235 0,10 2 0,7 45 0,-8 209 0,-9-267 0,-10 14 0,2 8 0,0-24 0,4 0 0,7 84 0,7 209 0,-11-263 0,-8 21 0,7-16 0,4 112 0,-1-227 0,-1 0 0,1 1 0,-1-1 0,1 0 0,0 0 0,-1 0 0,1 0 0,0 0 0,0 0 0,0 0 0,0 0 0,0 0 0,0 0 0,0-1 0,0 1 0,0 0 0,0-1 0,0 1 0,1-1 0,-1 1 0,0-1 0,0 1 0,0-1 0,1 0 0,-1 0 0,0 0 0,1 0 0,-1 0 0,3 0 0,51-1 0,-36-1 0,2 3 0,1 2 0,0 0 0,-1 1 0,1 0 0,32 13 0,-33-11 0,1-2 0,0-1 0,38 1 0,-4-1 0,213 1 60,-141-7-1485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8:28.9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24575,'-14'119'0,"1"14"0,14 396 0,-2-524 0,1 1 0,0-1 0,1 0 0,-1 0 0,1 0 0,0 0 0,1 0 0,-1 0 0,1 0 0,0 0 0,0 0 0,3 4 0,-3-7 0,0 0 0,0 0 0,0 0 0,0 0 0,1 0 0,-1 0 0,1-1 0,-1 1 0,1-1 0,0 0 0,0 0 0,-1 0 0,1 0 0,0 0 0,0-1 0,0 1 0,0-1 0,0 0 0,0 1 0,0-2 0,4 1 0,154-15 0,246 12 0,-206 6 0,-97-5 0,109 4 0,-167 4 0,27 1 0,60 7 0,-106-14 0,21-1 0,0 2 0,57 8 0,-59-4 0,0-2 0,80-5 0,-30-1 0,883 3 0,-949-4 0,-28 3 0,1 0 0,-1 1 0,1-1 0,-1 1 0,1 0 0,-1 0 0,1 0 0,-1 0 0,1 0 0,3 1 0,-5 0 0,0-1 0,-1 1 0,1 0 0,0 0 0,0-1 0,0 1 0,-1 0 0,1 0 0,0 0 0,-1 0 0,1 0 0,-1 0 0,0 0 0,1 1 0,-1-1 0,0 0 0,1 0 0,-1 0 0,0 0 0,0 0 0,0 0 0,0 1 0,0-1 0,0 0 0,0 0 0,-1 0 0,1 0 0,-1 2 0,-16 172 0,14 233 0,6-208 0,-4-158-114,1-1-303,0 0 0,11 63 0,-9-95-6409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8:52.4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24575,'9'64'0,"0"5"0,-19 124 0,-7-16 0,9-112 0,4-31 0,-1 43 0,5-75 0,0-1 0,0 1 0,0-1 0,0 1 0,0-1 0,0 1 0,1-1 0,-1 0 0,0 1 0,1-1 0,-1 1 0,1-1 0,0 0 0,0 0 0,-1 1 0,1-1 0,0 0 0,0 0 0,0 0 0,0 0 0,0 0 0,0 0 0,0 0 0,1 0 0,-1 0 0,0-1 0,0 1 0,1 0 0,-1-1 0,1 1 0,-1-1 0,0 0 0,2 1 0,7 0 0,-1 0 0,0-1 0,1 0 0,15-2 0,-19 0 0,0 2 0,0-1 0,0 1 0,0-1 0,0 2 0,0-1 0,0 1 0,0-1 0,0 2 0,0-1 0,7 3 0,-1 1 0,0 0 0,0-2 0,1 1 0,0-1 0,0-1 0,0-1 0,23 1 0,-3 1 0,53 2 0,90-7 0,-51-1 0,484 3 0,-591-1 0,1-1 0,-1 0 0,18-6 0,-18 4 0,-1 1 0,1 0 0,23 0 0,1000 3 0,-900 9 0,88 9 0,-135-9 0,-94-9 0,1 1 0,0 0 0,-1-1 0,1 1 0,-1 0 0,1 0 0,-1-1 0,0 1 0,1 0 0,-1 0 0,0 0 0,1-1 0,-1 1 0,0 0 0,0 0 0,0 0 0,0 0 0,0 0 0,0-1 0,0 1 0,0 0 0,0 1 0,-2 30 0,1-22 0,-2 1069 0,6-544 0,-12-323 0,9 379 0,-9-423 0,11-105 0,-4 67 0,-7 261 0,9-270 0,9 38 0,-9 423 0,-9-450 0,8-70 0,3 61 0,3-112-1365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1:02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8:28.9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1 24575,'13'186'0,"-13"356"0,-14-410 0,13-87 0,0-32 0,0 1 0,0 0 0,2 0 0,0 0 0,0 0 0,1-1 0,1 1 0,1-1 0,5 15 0,-9-26 0,2-1 0,-1 0 0,0 1 0,0-1 0,0 0 0,1 0 0,-1 0 0,0 0 0,1 0 0,-1 0 0,1 0 0,-1 0 0,1-1 0,0 1 0,-1 0 0,1-1 0,0 0 0,-1 1 0,1-1 0,0 0 0,-1 0 0,1 0 0,0 0 0,2 0 0,52-10 0,-21 4 0,177-7 0,555 13 0,-635-14 0,0 1 0,-34 12 0,82 3 0,-140 1 0,119 7 0,-27 4 0,622-15 0,-752 1 0,0 0 0,0 0 0,0 1 0,-1-1 0,1 1 0,0-1 0,0 1 0,0-1 0,-1 1 0,1 0 0,0 0 0,-1 0 0,1 0 0,-1 0 0,1 0 0,-1 0 0,0 1 0,1-1 0,-1 0 0,0 1 0,0-1 0,0 1 0,0 0 0,0-1 0,0 1 0,-1 0 0,1-1 0,0 1 0,-1 0 0,1 0 0,-1-1 0,0 1 0,1 4 0,0 8 0,0 1 0,-1-1 0,-4 25 0,2-5 0,-11 125 0,-1-27 0,15 490 0,12-463 0,-14-79 0,2 117 0,4-150 0,3 65 0,-8 245-1365,0-345-5461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8:33.6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28.5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24575,'37'2'0,"57"10"0,-59-7 0,64 3 0,33 5 0,1046-13 0,-1046 14 0,24-4 0,-151-9 0,79 4 0,101-6 0,-59-2 0,-49 4 0,84-2 0,-116-5 0,29-1 0,59-7 0,-2 1 0,928 14-1365,-1048-1-5461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9:24.6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24575,'72'-1'0,"77"3"0,27 15 0,406-6 0,-361-13 0,-80-7 0,582 9 0,-626-9 0,-5 1 0,150 8 0,-47 17 0,17-8 0,-165 0 0,3 0 0,3-10-1365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9:42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8:43.6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1:05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1:06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40.4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40.4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 1 24575,'0'503'0,"-14"-371"0,15-92 0,-2 0 0,-9 55 0,7-80 0,2-8 0,-1 0 0,1 0 0,0 0 0,1 0 0,0 12 0,0-18 0,0 1 0,0-1 0,1 0 0,-1 0 0,0 0 0,1 0 0,-1-1 0,1 1 0,-1 0 0,1 0 0,0 0 0,-1 0 0,1 0 0,0-1 0,0 1 0,-1 0 0,1 0 0,0-1 0,0 1 0,0-1 0,0 1 0,0-1 0,0 1 0,0-1 0,0 0 0,0 1 0,0-1 0,0 0 0,0 0 0,0 0 0,0 0 0,0 0 0,0 0 0,0 0 0,1 0 0,-1 0 0,0 0 0,0-1 0,0 1 0,0 0 0,0-1 0,0 1 0,0-1 0,0 0 0,31-5 0,-1 2 0,0 1 0,1 1 0,62 5 0,-14-1 0,105 11 0,-111-7 0,64 2 0,140 5 0,780-13 0,-899-13 0,-150 13 0,35 0 0,0-1 0,60-9 0,13-4 0,-44 10 0,-44 3 0,43-6 0,-33 2 0,1 3 0,73 4 0,-31 0 0,-81-2 0,0 1 0,0-1 0,0 1 0,0-1 0,0 1 0,0-1 0,0 1 0,0 0 0,0-1 0,0 1 0,-1 0 0,1 0 0,0 0 0,0 0 0,-1-1 0,1 1 0,-1 0 0,1 0 0,-1 0 0,1 0 0,-1 0 0,0 1 0,1-1 0,-1 0 0,0 0 0,0 0 0,0 0 0,0 0 0,0 0 0,0 0 0,0 1 0,0 0 0,-3 53 0,1-34 0,2 30 0,1-6 0,-12 87 0,6-85 0,2-1 0,6 80 0,-1-30 0,-2 314-1365,0-399-5461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40.4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24575,'14'93'0,"-14"424"0,-6-481 0,4-31 0,1 0 0,0 0 0,0 0 0,1 0 0,-1 0 0,1 0 0,1 7 0,-1-11 0,0 0 0,1 1 0,0-1 0,-1 0 0,1 1 0,0-1 0,-1 0 0,1 0 0,0 0 0,0 0 0,0 0 0,0 0 0,0 0 0,0 0 0,0 0 0,0 0 0,1 0 0,-1-1 0,0 1 0,0 0 0,1-1 0,-1 0 0,0 1 0,1-1 0,-1 1 0,1-1 0,-1 0 0,0 0 0,1 0 0,-1 0 0,2 0 0,145-1 0,11 0 0,65 28 0,-104-14 0,12 0 0,120 0 0,1613-13-1365,-1854 0-5461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40.4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 24575,'2'104'0,"-5"110"0,-2-166 0,-3 50 0,10 1887 0,-4-1007 0,-11-819 0,14-94 0,-2 94 0,-4-112 0,-3 65 0,20 48 0,-12-160 0,3 111 81,-3-79-563,0-1 0,8 48 0,-6-69-6344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58.9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1869 24575,'117'-3'0,"123"6"0,-193 2 0,65 3 0,13-6 0,107-5 0,-230 3 0,0-1 0,-1 1 0,1-1 0,-1 1 0,1-1 0,-1 0 0,1 0 0,-1 0 0,0 0 0,1 0 0,-1 0 0,0 0 0,0 0 0,0 0 0,0-1 0,0 1 0,0 0 0,0-1 0,0 1 0,0-1 0,-1 1 0,1-1 0,-1 1 0,1-1 0,-1 1 0,1-1 0,-1 0 0,0 1 0,0-1 0,0 0 0,0-1 0,-2-65 0,1 44 0,-13-135 0,13 79 0,2-65 0,14 40 0,-3-14 0,-6 68 0,1-44 0,6-130 0,1 93 0,-14-424 0,-1 552 0,1 0 0,0 0 0,0 0 0,1 0 0,-1 1 0,1-1 0,0 0 0,0 0 0,0 1 0,0-1 0,1 1 0,0-1 0,-1 1 0,1-1 0,3-3 0,-2 5 0,-1 0 0,1 0 0,0 0 0,0 1 0,0-1 0,0 1 0,0 0 0,0-1 0,0 1 0,0 1 0,1-1 0,-1 0 0,0 1 0,0 0 0,1-1 0,-1 1 0,6 1 0,466 2 0,-287-4 0,-143 9-1365,-36-6-5461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58.9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24575,'132'14'0,"-53"-16"0,107 4 0,-68 11-1365,-106-13-5461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58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 24575,'90'-2'0,"98"4"0,-148 2 0,118 5 0,544-9 0,-571-13 0,25 1 0,-151 12 0,141-13 0,183-2 0,14 15-1365,-331 0-5461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58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4:10.6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 24575,'139'-7'0,"-47"1"0,330-2 0,-261 9 0,-69 6 0,-14 1 0,69 4 0,25-6 0,-171-5 0,-1-1 0,1 0 0,0 0 0,-1 1 0,1-1 0,0 0 0,-1 1 0,1-1 0,-1 1 0,1-1 0,-1 1 0,1-1 0,-1 1 0,1-1 0,-1 1 0,1-1 0,-1 1 0,0 0 0,1-1 0,-1 1 0,0 0 0,0-1 0,1 1 0,-1 0 0,0-1 0,0 1 0,0 0 0,0 0 0,0-1 0,0 1 0,0 0 0,0-1 0,-1 2 0,-1 39 0,-1-15 0,-4 66 0,-8 704 0,17-507 0,-2 862 0,0-1149 0,0-1 0,0 1 0,-1 0 0,1-1 0,-1 1 0,1-1 0,-1 1 0,0-1 0,0 1 0,0-1 0,0 0 0,0 1 0,0-1 0,0 0 0,0 1 0,0-1 0,0 0 0,-1 0 0,1 0 0,0 0 0,-1 0 0,1-1 0,-1 1 0,1 0 0,-1-1 0,1 1 0,-1-1 0,0 1 0,1-1 0,-1 0 0,0 0 0,1 0 0,-3 0 0,-11 2 0,0-2 0,-29-2 0,19 1 0,-226 1-1365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4:10.6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574 14 24575,'-415'0'0,"365"-7"0,43 5 0,0 1 0,0 0 0,0 0 0,-1 0 0,1 1 0,0 0 0,-1 0 0,1 1 0,0 0 0,-10 2 0,15-2 0,1 0 0,0 0 0,0 0 0,0 1 0,0-1 0,0 0 0,0 0 0,1 0 0,-1 1 0,0-1 0,1 0 0,-1 1 0,1-1 0,-1 1 0,1-1 0,0 0 0,-1 1 0,1-1 0,0 1 0,0-1 0,0 1 0,0 1 0,2 43 0,0-28 0,-2 370 0,-9-255 0,9 360 0,-1-492 0,1 0 0,0 0 0,0 0 0,0 0 0,1 0 0,-1 0 0,0 0 0,0 0 0,1 0 0,-1 0 0,0 0 0,1 0 0,-1 0 0,1 0 0,-1 0 0,1-1 0,-1 1 0,1 0 0,0 0 0,-1-1 0,1 1 0,0 0 0,0-1 0,-1 1 0,1-1 0,0 1 0,0-1 0,0 1 0,0-1 0,0 1 0,0-1 0,0 0 0,0 0 0,0 1 0,0-1 0,0 0 0,0 0 0,0 0 0,1 0 0,51-10 0,-17 2 0,476 9 0,-353 8 0,1049-9 0,-1075 8 0,25 1 0,460-9 0,-486-9 0,35-9 0,-70 9 0,7-1 0,101-6 0,-1 24 0,16 1 0,18 0 0,-45 10 0,-96-10 0,27 0 0,67-5 0,6 0 0,-196-4 0,0 0 0,-1 0 0,1 1 0,0-1 0,0 0 0,0 0 0,-1 1 0,1-1 0,0 0 0,-1 1 0,1-1 0,0 1 0,-1-1 0,1 1 0,0-1 0,-1 1 0,1-1 0,-1 1 0,1 0 0,-1-1 0,1 1 0,-1 0 0,1-1 0,-1 1 0,0 0 0,1 0 0,-1-1 0,0 2 0,3 28 0,-4-28 0,1 0 0,0 1 0,0-1 0,-1 0 0,2 1 0,-1-1 0,0 0 0,0 0 0,1 1 0,-1-1 0,1 0 0,0 0 0,0 0 0,-1 0 0,1 0 0,1 0 0,-1 0 0,0 0 0,0 0 0,1 0 0,1 1 0,-1-1 0,0-1 0,-1 1 0,1-1 0,-1 1 0,1 0 0,-1 0 0,1 0 0,-1 0 0,0 0 0,0 0 0,0 0 0,0 0 0,-1 1 0,1-1 0,0 0 0,-1 0 0,0 1 0,1-1 0,-1 4 0,-1 54 0,0-36 0,-8 170 0,4 16 0,1 3 0,-5 279 0,9-492 0,1 0 0,-1-1 0,0 1 0,0-1 0,1 1 0,-1 0 0,0-1 0,1 1 0,-1 0 0,0-1 0,1 1 0,-1 0 0,1 0 0,-1-1 0,0 1 0,1 0 0,-1 0 0,1 0 0,-1 0 0,1 0 0,-1-1 0,1 1 0,-1 0 0,1 0 0,-1 0 0,0 0 0,1 0 0,-1 0 0,1 1 0,-1-1 0,1 0 0,-1 0 0,1 0 0,-1 0 0,1 0 0,-1 1 0,0-1 0,1 0 0,-1 0 0,0 1 0,1-1 0,-1 0 0,1 1 0,-1-1 0,0 0 0,1 1 0,0 0 0,0-1 0,0 1 0,0 0 0,0 0 0,0-1 0,0 1 0,0 0 0,0 0 0,-1 0 0,1 0 0,0 0 0,-1 0 0,1 0 0,0 0 0,-1 0 0,1 0 0,-1 1 0,0-1 0,1 0 0,-1 0 0,0 0 0,0 1 0,0-1 0,0 2 0,-1 2 0,0 0 0,-1 0 0,0-1 0,0 1 0,-1-1 0,1 1 0,-1-1 0,0 0 0,0 0 0,-6 6 0,6-12-1365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A4758-3AD5-4ED6-9D0B-E183B6751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327934-4DFA-42AB-8BE9-8077D91FD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8C28E-6157-44B8-8058-91A864BC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EDE50-05F7-437B-B142-54CCBACD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55AC5-9EC8-4E65-BE6E-D356A79E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62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9D388-F0D1-4DEA-9760-F9650D5D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6DC173-8648-48F4-B450-78EB61CB2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B2313-F3D9-493B-A979-6F6D108E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9E398-421A-4ED2-B349-966D4C2C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2A66D-9AEE-4FBA-AA60-2A54973E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55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4EF754-F636-4FEF-8DE7-4F68F107E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855B6E-C154-427F-9036-9DD544EFE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89BD0-8FA1-4FDF-A7D1-D7E533E6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85898D-EE91-4153-A810-044921BC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3C08E-284E-4FD5-BD9E-B1EC1A5A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5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F3679-30B8-4127-9EC2-37108179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4DF7D-D295-4D45-B283-9F226380A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B36FB6-A137-45C8-A14A-713330D9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56CCB-6A6C-4077-8951-D9E70A41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11FDFB-736D-4B3D-84A4-67BA2E3D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1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0A40F-D538-4BF6-AE42-33628670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C8A326-8484-457D-937C-61C80D6B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A7CF7-D492-4F8D-A336-29B2126F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3D7ECC-00E6-4521-ACBB-55B11CEB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0338C4-4860-4A9F-8174-A5C7F3C7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68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3B786-57FC-4933-870A-4B54DF0F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FFA95-0592-4EDE-83BE-8529F5745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C59FB4-8A26-4003-ACEF-CBE3E408E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728DF7-5BDC-4366-B37D-94847F58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3511C4-6158-4C9D-812C-AFD31F84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B41DA1-2E49-42E6-BCE9-19B785FC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0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E69CC-FB7C-47EC-AB3F-52B27DFD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B881A8-3C46-4048-A1A8-5D3F9FFA2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0FA5B1-1BC7-4811-9FFD-1AD058488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43095F-8C54-4D1D-A00A-1351B4C86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A2FBCB-5479-4EA2-91F3-B98D2FF11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F84501-06D5-487B-9F62-2DBCE32A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0B3785-ABF3-40E8-9EB1-B8414A75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778D4D-2D8B-4FF2-AAA6-71099C89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95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932FE-B4C2-4DF2-BE71-8CD479C1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D9777B-92FA-44B2-8548-BE4FC40C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4C6723-7FCA-407E-83C3-445DD58D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DD8F93-B754-47C0-883F-85DF0962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9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4EC662-0069-4EB7-BC1C-9A1B1F14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BF71E6-2BC6-42FC-B8B0-17AF983F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278D59-3E04-4098-AF1E-130E28E5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88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DFC17-E48A-4451-A97E-E505133D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4C822-F8A5-4E6C-AAEC-6EE51A610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491FC-4819-4971-8099-1EF6080C0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B6B040-52A8-445C-9D17-57B6C03E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691790-8C62-47FF-AA2C-BA846B40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B6D8D8-B37B-4638-9264-D23BB179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82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E833B-D847-4789-8035-7D922F23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C56C12-1D3D-4006-B6AB-39476A388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6F6E32-8F46-4408-B7CA-E6574D78C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20EEC9-BBC8-49E2-9DFF-D7A54623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CA0875-5C48-4F32-AC74-198387FA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BD514A-1AC7-4EC3-9E19-459222DC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44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2D9232-220B-4685-8FA1-7A3415C09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C16351-EC4E-4663-AFB7-601FB0C64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1B594-9993-4D67-8928-9FEB37A4F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429CF-C49B-4932-B978-E3F2259AA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69E4D-5063-46AF-B672-190C9C4C4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6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4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67.xml"/><Relationship Id="rId21" Type="http://schemas.openxmlformats.org/officeDocument/2006/relationships/customXml" Target="../ink/ink58.xml"/><Relationship Id="rId34" Type="http://schemas.openxmlformats.org/officeDocument/2006/relationships/image" Target="../media/image44.png"/><Relationship Id="rId42" Type="http://schemas.openxmlformats.org/officeDocument/2006/relationships/image" Target="../media/image42.png"/><Relationship Id="rId47" Type="http://schemas.openxmlformats.org/officeDocument/2006/relationships/customXml" Target="../ink/ink71.xml"/><Relationship Id="rId50" Type="http://schemas.openxmlformats.org/officeDocument/2006/relationships/image" Target="../media/image45.png"/><Relationship Id="rId55" Type="http://schemas.openxmlformats.org/officeDocument/2006/relationships/customXml" Target="../ink/ink75.xml"/><Relationship Id="rId7" Type="http://schemas.openxmlformats.org/officeDocument/2006/relationships/customXml" Target="../ink/ink51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9" Type="http://schemas.openxmlformats.org/officeDocument/2006/relationships/customXml" Target="../ink/ink62.xml"/><Relationship Id="rId11" Type="http://schemas.openxmlformats.org/officeDocument/2006/relationships/customXml" Target="../ink/ink53.xml"/><Relationship Id="rId24" Type="http://schemas.openxmlformats.org/officeDocument/2006/relationships/image" Target="../media/image13.png"/><Relationship Id="rId32" Type="http://schemas.openxmlformats.org/officeDocument/2006/relationships/image" Target="../media/image46.png"/><Relationship Id="rId37" Type="http://schemas.openxmlformats.org/officeDocument/2006/relationships/customXml" Target="../ink/ink66.xml"/><Relationship Id="rId40" Type="http://schemas.openxmlformats.org/officeDocument/2006/relationships/image" Target="../media/image53.png"/><Relationship Id="rId45" Type="http://schemas.openxmlformats.org/officeDocument/2006/relationships/customXml" Target="../ink/ink70.xml"/><Relationship Id="rId53" Type="http://schemas.openxmlformats.org/officeDocument/2006/relationships/customXml" Target="../ink/ink74.xml"/><Relationship Id="rId5" Type="http://schemas.openxmlformats.org/officeDocument/2006/relationships/customXml" Target="../ink/ink50.xml"/><Relationship Id="rId10" Type="http://schemas.openxmlformats.org/officeDocument/2006/relationships/image" Target="../media/image33.png"/><Relationship Id="rId19" Type="http://schemas.openxmlformats.org/officeDocument/2006/relationships/customXml" Target="../ink/ink57.xml"/><Relationship Id="rId31" Type="http://schemas.openxmlformats.org/officeDocument/2006/relationships/customXml" Target="../ink/ink63.xml"/><Relationship Id="rId44" Type="http://schemas.openxmlformats.org/officeDocument/2006/relationships/image" Target="../media/image54.png"/><Relationship Id="rId52" Type="http://schemas.openxmlformats.org/officeDocument/2006/relationships/image" Target="../media/image56.png"/><Relationship Id="rId4" Type="http://schemas.openxmlformats.org/officeDocument/2006/relationships/image" Target="../media/image311.png"/><Relationship Id="rId9" Type="http://schemas.openxmlformats.org/officeDocument/2006/relationships/customXml" Target="../ink/ink52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61.xml"/><Relationship Id="rId30" Type="http://schemas.openxmlformats.org/officeDocument/2006/relationships/image" Target="../media/image16.png"/><Relationship Id="rId35" Type="http://schemas.openxmlformats.org/officeDocument/2006/relationships/customXml" Target="../ink/ink65.xml"/><Relationship Id="rId43" Type="http://schemas.openxmlformats.org/officeDocument/2006/relationships/customXml" Target="../ink/ink69.xml"/><Relationship Id="rId48" Type="http://schemas.openxmlformats.org/officeDocument/2006/relationships/image" Target="../media/image55.png"/><Relationship Id="rId56" Type="http://schemas.openxmlformats.org/officeDocument/2006/relationships/image" Target="../media/image58.png"/><Relationship Id="rId8" Type="http://schemas.openxmlformats.org/officeDocument/2006/relationships/image" Target="../media/image32.png"/><Relationship Id="rId51" Type="http://schemas.openxmlformats.org/officeDocument/2006/relationships/customXml" Target="../ink/ink73.xml"/><Relationship Id="rId3" Type="http://schemas.openxmlformats.org/officeDocument/2006/relationships/customXml" Target="../ink/ink49.xml"/><Relationship Id="rId12" Type="http://schemas.openxmlformats.org/officeDocument/2006/relationships/image" Target="../media/image34.png"/><Relationship Id="rId17" Type="http://schemas.openxmlformats.org/officeDocument/2006/relationships/customXml" Target="../ink/ink56.xml"/><Relationship Id="rId25" Type="http://schemas.openxmlformats.org/officeDocument/2006/relationships/customXml" Target="../ink/ink60.xml"/><Relationship Id="rId33" Type="http://schemas.openxmlformats.org/officeDocument/2006/relationships/customXml" Target="../ink/ink64.xml"/><Relationship Id="rId38" Type="http://schemas.openxmlformats.org/officeDocument/2006/relationships/image" Target="../media/image48.png"/><Relationship Id="rId46" Type="http://schemas.openxmlformats.org/officeDocument/2006/relationships/image" Target="../media/image43.png"/><Relationship Id="rId20" Type="http://schemas.openxmlformats.org/officeDocument/2006/relationships/image" Target="../media/image38.png"/><Relationship Id="rId41" Type="http://schemas.openxmlformats.org/officeDocument/2006/relationships/customXml" Target="../ink/ink68.xml"/><Relationship Id="rId54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5" Type="http://schemas.openxmlformats.org/officeDocument/2006/relationships/customXml" Target="../ink/ink55.xml"/><Relationship Id="rId23" Type="http://schemas.openxmlformats.org/officeDocument/2006/relationships/customXml" Target="../ink/ink59.xml"/><Relationship Id="rId28" Type="http://schemas.openxmlformats.org/officeDocument/2006/relationships/image" Target="../media/image15.png"/><Relationship Id="rId36" Type="http://schemas.openxmlformats.org/officeDocument/2006/relationships/image" Target="../media/image47.png"/><Relationship Id="rId49" Type="http://schemas.openxmlformats.org/officeDocument/2006/relationships/customXml" Target="../ink/ink7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1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94.xml"/><Relationship Id="rId21" Type="http://schemas.openxmlformats.org/officeDocument/2006/relationships/customXml" Target="../ink/ink85.xml"/><Relationship Id="rId34" Type="http://schemas.openxmlformats.org/officeDocument/2006/relationships/image" Target="../media/image590.png"/><Relationship Id="rId42" Type="http://schemas.openxmlformats.org/officeDocument/2006/relationships/image" Target="../media/image48.png"/><Relationship Id="rId47" Type="http://schemas.openxmlformats.org/officeDocument/2006/relationships/customXml" Target="../ink/ink98.xml"/><Relationship Id="rId50" Type="http://schemas.openxmlformats.org/officeDocument/2006/relationships/image" Target="../media/image63.png"/><Relationship Id="rId7" Type="http://schemas.openxmlformats.org/officeDocument/2006/relationships/customXml" Target="../ink/ink78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9" Type="http://schemas.openxmlformats.org/officeDocument/2006/relationships/customXml" Target="../ink/ink89.xml"/><Relationship Id="rId11" Type="http://schemas.openxmlformats.org/officeDocument/2006/relationships/customXml" Target="../ink/ink80.xml"/><Relationship Id="rId24" Type="http://schemas.openxmlformats.org/officeDocument/2006/relationships/image" Target="../media/image13.png"/><Relationship Id="rId32" Type="http://schemas.openxmlformats.org/officeDocument/2006/relationships/image" Target="../media/image55.png"/><Relationship Id="rId37" Type="http://schemas.openxmlformats.org/officeDocument/2006/relationships/customXml" Target="../ink/ink93.xml"/><Relationship Id="rId40" Type="http://schemas.openxmlformats.org/officeDocument/2006/relationships/image" Target="../media/image47.png"/><Relationship Id="rId45" Type="http://schemas.openxmlformats.org/officeDocument/2006/relationships/customXml" Target="../ink/ink97.xml"/><Relationship Id="rId53" Type="http://schemas.openxmlformats.org/officeDocument/2006/relationships/customXml" Target="../ink/ink101.xml"/><Relationship Id="rId5" Type="http://schemas.openxmlformats.org/officeDocument/2006/relationships/customXml" Target="../ink/ink77.xml"/><Relationship Id="rId10" Type="http://schemas.openxmlformats.org/officeDocument/2006/relationships/image" Target="../media/image33.png"/><Relationship Id="rId19" Type="http://schemas.openxmlformats.org/officeDocument/2006/relationships/customXml" Target="../ink/ink84.xml"/><Relationship Id="rId31" Type="http://schemas.openxmlformats.org/officeDocument/2006/relationships/customXml" Target="../ink/ink90.xml"/><Relationship Id="rId44" Type="http://schemas.openxmlformats.org/officeDocument/2006/relationships/image" Target="../media/image44.png"/><Relationship Id="rId52" Type="http://schemas.openxmlformats.org/officeDocument/2006/relationships/image" Target="../media/image64.png"/><Relationship Id="rId4" Type="http://schemas.openxmlformats.org/officeDocument/2006/relationships/image" Target="../media/image311.png"/><Relationship Id="rId9" Type="http://schemas.openxmlformats.org/officeDocument/2006/relationships/customXml" Target="../ink/ink79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88.xml"/><Relationship Id="rId30" Type="http://schemas.openxmlformats.org/officeDocument/2006/relationships/image" Target="../media/image16.png"/><Relationship Id="rId35" Type="http://schemas.openxmlformats.org/officeDocument/2006/relationships/customXml" Target="../ink/ink92.xml"/><Relationship Id="rId43" Type="http://schemas.openxmlformats.org/officeDocument/2006/relationships/customXml" Target="../ink/ink96.xml"/><Relationship Id="rId48" Type="http://schemas.openxmlformats.org/officeDocument/2006/relationships/image" Target="../media/image620.png"/><Relationship Id="rId8" Type="http://schemas.openxmlformats.org/officeDocument/2006/relationships/image" Target="../media/image32.png"/><Relationship Id="rId51" Type="http://schemas.openxmlformats.org/officeDocument/2006/relationships/customXml" Target="../ink/ink100.xml"/><Relationship Id="rId3" Type="http://schemas.openxmlformats.org/officeDocument/2006/relationships/customXml" Target="../ink/ink76.xml"/><Relationship Id="rId12" Type="http://schemas.openxmlformats.org/officeDocument/2006/relationships/image" Target="../media/image34.png"/><Relationship Id="rId17" Type="http://schemas.openxmlformats.org/officeDocument/2006/relationships/customXml" Target="../ink/ink83.xml"/><Relationship Id="rId25" Type="http://schemas.openxmlformats.org/officeDocument/2006/relationships/customXml" Target="../ink/ink87.xml"/><Relationship Id="rId33" Type="http://schemas.openxmlformats.org/officeDocument/2006/relationships/customXml" Target="../ink/ink91.xml"/><Relationship Id="rId38" Type="http://schemas.openxmlformats.org/officeDocument/2006/relationships/image" Target="../media/image610.png"/><Relationship Id="rId46" Type="http://schemas.openxmlformats.org/officeDocument/2006/relationships/image" Target="../media/image46.png"/><Relationship Id="rId20" Type="http://schemas.openxmlformats.org/officeDocument/2006/relationships/image" Target="../media/image38.png"/><Relationship Id="rId41" Type="http://schemas.openxmlformats.org/officeDocument/2006/relationships/customXml" Target="../ink/ink95.xml"/><Relationship Id="rId54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5" Type="http://schemas.openxmlformats.org/officeDocument/2006/relationships/customXml" Target="../ink/ink82.xml"/><Relationship Id="rId23" Type="http://schemas.openxmlformats.org/officeDocument/2006/relationships/customXml" Target="../ink/ink86.xml"/><Relationship Id="rId28" Type="http://schemas.openxmlformats.org/officeDocument/2006/relationships/image" Target="../media/image15.png"/><Relationship Id="rId36" Type="http://schemas.openxmlformats.org/officeDocument/2006/relationships/image" Target="../media/image601.png"/><Relationship Id="rId49" Type="http://schemas.openxmlformats.org/officeDocument/2006/relationships/customXml" Target="../ink/ink9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7.xml"/><Relationship Id="rId26" Type="http://schemas.openxmlformats.org/officeDocument/2006/relationships/image" Target="../media/image14.png"/><Relationship Id="rId39" Type="http://schemas.openxmlformats.org/officeDocument/2006/relationships/customXml" Target="../ink/ink117.xml"/><Relationship Id="rId34" Type="http://schemas.openxmlformats.org/officeDocument/2006/relationships/image" Target="../media/image660.png"/><Relationship Id="rId42" Type="http://schemas.openxmlformats.org/officeDocument/2006/relationships/image" Target="../media/image70.png"/><Relationship Id="rId47" Type="http://schemas.openxmlformats.org/officeDocument/2006/relationships/customXml" Target="../ink/ink121.xml"/><Relationship Id="rId50" Type="http://schemas.openxmlformats.org/officeDocument/2006/relationships/image" Target="../media/image24.png"/><Relationship Id="rId55" Type="http://schemas.openxmlformats.org/officeDocument/2006/relationships/customXml" Target="../ink/ink125.xml"/><Relationship Id="rId7" Type="http://schemas.openxmlformats.org/officeDocument/2006/relationships/customXml" Target="../ink/ink104.xml"/><Relationship Id="rId2" Type="http://schemas.openxmlformats.org/officeDocument/2006/relationships/image" Target="../media/image5.png"/><Relationship Id="rId16" Type="http://schemas.openxmlformats.org/officeDocument/2006/relationships/image" Target="../media/image39.png"/><Relationship Id="rId29" Type="http://schemas.openxmlformats.org/officeDocument/2006/relationships/customXml" Target="../ink/ink112.xml"/><Relationship Id="rId11" Type="http://schemas.openxmlformats.org/officeDocument/2006/relationships/customXml" Target="../ink/ink106.xml"/><Relationship Id="rId24" Type="http://schemas.openxmlformats.org/officeDocument/2006/relationships/image" Target="../media/image13.png"/><Relationship Id="rId32" Type="http://schemas.openxmlformats.org/officeDocument/2006/relationships/image" Target="../media/image46.png"/><Relationship Id="rId37" Type="http://schemas.openxmlformats.org/officeDocument/2006/relationships/customXml" Target="../ink/ink116.xml"/><Relationship Id="rId40" Type="http://schemas.openxmlformats.org/officeDocument/2006/relationships/image" Target="../media/image69.png"/><Relationship Id="rId45" Type="http://schemas.openxmlformats.org/officeDocument/2006/relationships/customXml" Target="../ink/ink120.xml"/><Relationship Id="rId53" Type="http://schemas.openxmlformats.org/officeDocument/2006/relationships/customXml" Target="../ink/ink124.xml"/><Relationship Id="rId58" Type="http://schemas.openxmlformats.org/officeDocument/2006/relationships/image" Target="../media/image75.png"/><Relationship Id="rId5" Type="http://schemas.openxmlformats.org/officeDocument/2006/relationships/customXml" Target="../ink/ink103.xml"/><Relationship Id="rId15" Type="http://schemas.openxmlformats.org/officeDocument/2006/relationships/customXml" Target="../ink/ink108.xml"/><Relationship Id="rId28" Type="http://schemas.openxmlformats.org/officeDocument/2006/relationships/image" Target="../media/image15.png"/><Relationship Id="rId36" Type="http://schemas.openxmlformats.org/officeDocument/2006/relationships/image" Target="../media/image67.png"/><Relationship Id="rId49" Type="http://schemas.openxmlformats.org/officeDocument/2006/relationships/customXml" Target="../ink/ink122.xml"/><Relationship Id="rId57" Type="http://schemas.openxmlformats.org/officeDocument/2006/relationships/customXml" Target="../ink/ink126.xml"/><Relationship Id="rId10" Type="http://schemas.openxmlformats.org/officeDocument/2006/relationships/image" Target="../media/image36.png"/><Relationship Id="rId31" Type="http://schemas.openxmlformats.org/officeDocument/2006/relationships/customXml" Target="../ink/ink113.xml"/><Relationship Id="rId44" Type="http://schemas.openxmlformats.org/officeDocument/2006/relationships/image" Target="../media/image71.png"/><Relationship Id="rId52" Type="http://schemas.openxmlformats.org/officeDocument/2006/relationships/image" Target="../media/image72.png"/><Relationship Id="rId4" Type="http://schemas.openxmlformats.org/officeDocument/2006/relationships/image" Target="../media/image650.png"/><Relationship Id="rId9" Type="http://schemas.openxmlformats.org/officeDocument/2006/relationships/customXml" Target="../ink/ink105.xml"/><Relationship Id="rId14" Type="http://schemas.openxmlformats.org/officeDocument/2006/relationships/image" Target="../media/image38.png"/><Relationship Id="rId27" Type="http://schemas.openxmlformats.org/officeDocument/2006/relationships/customXml" Target="../ink/ink111.xml"/><Relationship Id="rId30" Type="http://schemas.openxmlformats.org/officeDocument/2006/relationships/image" Target="../media/image16.png"/><Relationship Id="rId35" Type="http://schemas.openxmlformats.org/officeDocument/2006/relationships/customXml" Target="../ink/ink115.xml"/><Relationship Id="rId43" Type="http://schemas.openxmlformats.org/officeDocument/2006/relationships/customXml" Target="../ink/ink119.xml"/><Relationship Id="rId48" Type="http://schemas.openxmlformats.org/officeDocument/2006/relationships/image" Target="../media/image23.png"/><Relationship Id="rId56" Type="http://schemas.openxmlformats.org/officeDocument/2006/relationships/image" Target="../media/image74.png"/><Relationship Id="rId8" Type="http://schemas.openxmlformats.org/officeDocument/2006/relationships/image" Target="../media/image34.png"/><Relationship Id="rId51" Type="http://schemas.openxmlformats.org/officeDocument/2006/relationships/customXml" Target="../ink/ink123.xml"/><Relationship Id="rId3" Type="http://schemas.openxmlformats.org/officeDocument/2006/relationships/customXml" Target="../ink/ink102.xml"/><Relationship Id="rId12" Type="http://schemas.openxmlformats.org/officeDocument/2006/relationships/image" Target="../media/image37.png"/><Relationship Id="rId17" Type="http://schemas.openxmlformats.org/officeDocument/2006/relationships/customXml" Target="../ink/ink109.xml"/><Relationship Id="rId25" Type="http://schemas.openxmlformats.org/officeDocument/2006/relationships/customXml" Target="../ink/ink110.xml"/><Relationship Id="rId33" Type="http://schemas.openxmlformats.org/officeDocument/2006/relationships/customXml" Target="../ink/ink114.xml"/><Relationship Id="rId38" Type="http://schemas.openxmlformats.org/officeDocument/2006/relationships/image" Target="../media/image68.png"/><Relationship Id="rId46" Type="http://schemas.openxmlformats.org/officeDocument/2006/relationships/image" Target="../media/image44.png"/><Relationship Id="rId41" Type="http://schemas.openxmlformats.org/officeDocument/2006/relationships/customXml" Target="../ink/ink118.xml"/><Relationship Id="rId54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2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145.xml"/><Relationship Id="rId21" Type="http://schemas.openxmlformats.org/officeDocument/2006/relationships/customXml" Target="../ink/ink136.xml"/><Relationship Id="rId34" Type="http://schemas.openxmlformats.org/officeDocument/2006/relationships/image" Target="../media/image760.png"/><Relationship Id="rId42" Type="http://schemas.openxmlformats.org/officeDocument/2006/relationships/image" Target="../media/image770.png"/><Relationship Id="rId7" Type="http://schemas.openxmlformats.org/officeDocument/2006/relationships/customXml" Target="../ink/ink129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29" Type="http://schemas.openxmlformats.org/officeDocument/2006/relationships/customXml" Target="../ink/ink140.xml"/><Relationship Id="rId41" Type="http://schemas.openxmlformats.org/officeDocument/2006/relationships/customXml" Target="../ink/ink1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customXml" Target="../ink/ink131.xml"/><Relationship Id="rId24" Type="http://schemas.openxmlformats.org/officeDocument/2006/relationships/image" Target="../media/image13.png"/><Relationship Id="rId32" Type="http://schemas.openxmlformats.org/officeDocument/2006/relationships/image" Target="../media/image46.png"/><Relationship Id="rId37" Type="http://schemas.openxmlformats.org/officeDocument/2006/relationships/customXml" Target="../ink/ink144.xml"/><Relationship Id="rId40" Type="http://schemas.openxmlformats.org/officeDocument/2006/relationships/image" Target="../media/image57.png"/><Relationship Id="rId5" Type="http://schemas.openxmlformats.org/officeDocument/2006/relationships/customXml" Target="../ink/ink128.xml"/><Relationship Id="rId15" Type="http://schemas.openxmlformats.org/officeDocument/2006/relationships/customXml" Target="../ink/ink133.xml"/><Relationship Id="rId23" Type="http://schemas.openxmlformats.org/officeDocument/2006/relationships/customXml" Target="../ink/ink137.xml"/><Relationship Id="rId28" Type="http://schemas.openxmlformats.org/officeDocument/2006/relationships/image" Target="../media/image15.png"/><Relationship Id="rId36" Type="http://schemas.openxmlformats.org/officeDocument/2006/relationships/image" Target="../media/image601.png"/><Relationship Id="rId10" Type="http://schemas.openxmlformats.org/officeDocument/2006/relationships/image" Target="../media/image33.png"/><Relationship Id="rId19" Type="http://schemas.openxmlformats.org/officeDocument/2006/relationships/customXml" Target="../ink/ink135.xml"/><Relationship Id="rId31" Type="http://schemas.openxmlformats.org/officeDocument/2006/relationships/customXml" Target="../ink/ink141.xml"/><Relationship Id="rId4" Type="http://schemas.openxmlformats.org/officeDocument/2006/relationships/image" Target="../media/image311.png"/><Relationship Id="rId9" Type="http://schemas.openxmlformats.org/officeDocument/2006/relationships/customXml" Target="../ink/ink130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139.xml"/><Relationship Id="rId30" Type="http://schemas.openxmlformats.org/officeDocument/2006/relationships/image" Target="../media/image16.png"/><Relationship Id="rId35" Type="http://schemas.openxmlformats.org/officeDocument/2006/relationships/customXml" Target="../ink/ink143.xml"/><Relationship Id="rId8" Type="http://schemas.openxmlformats.org/officeDocument/2006/relationships/image" Target="../media/image32.png"/><Relationship Id="rId3" Type="http://schemas.openxmlformats.org/officeDocument/2006/relationships/customXml" Target="../ink/ink127.xml"/><Relationship Id="rId12" Type="http://schemas.openxmlformats.org/officeDocument/2006/relationships/image" Target="../media/image34.png"/><Relationship Id="rId17" Type="http://schemas.openxmlformats.org/officeDocument/2006/relationships/customXml" Target="../ink/ink134.xml"/><Relationship Id="rId25" Type="http://schemas.openxmlformats.org/officeDocument/2006/relationships/customXml" Target="../ink/ink138.xml"/><Relationship Id="rId33" Type="http://schemas.openxmlformats.org/officeDocument/2006/relationships/customXml" Target="../ink/ink142.xml"/><Relationship Id="rId38" Type="http://schemas.openxmlformats.org/officeDocument/2006/relationships/image" Target="../media/image610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52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164.xml"/><Relationship Id="rId21" Type="http://schemas.openxmlformats.org/officeDocument/2006/relationships/customXml" Target="../ink/ink156.xml"/><Relationship Id="rId47" Type="http://schemas.openxmlformats.org/officeDocument/2006/relationships/customXml" Target="../ink/ink167.xml"/><Relationship Id="rId50" Type="http://schemas.openxmlformats.org/officeDocument/2006/relationships/image" Target="../media/image78.emf"/><Relationship Id="rId7" Type="http://schemas.openxmlformats.org/officeDocument/2006/relationships/customXml" Target="../ink/ink149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9" Type="http://schemas.openxmlformats.org/officeDocument/2006/relationships/customXml" Target="../ink/ink160.xml"/><Relationship Id="rId11" Type="http://schemas.openxmlformats.org/officeDocument/2006/relationships/customXml" Target="../ink/ink151.xml"/><Relationship Id="rId24" Type="http://schemas.openxmlformats.org/officeDocument/2006/relationships/image" Target="../media/image13.png"/><Relationship Id="rId32" Type="http://schemas.openxmlformats.org/officeDocument/2006/relationships/image" Target="../media/image46.png"/><Relationship Id="rId37" Type="http://schemas.openxmlformats.org/officeDocument/2006/relationships/customXml" Target="../ink/ink163.xml"/><Relationship Id="rId40" Type="http://schemas.openxmlformats.org/officeDocument/2006/relationships/image" Target="../media/image79.png"/><Relationship Id="rId45" Type="http://schemas.openxmlformats.org/officeDocument/2006/relationships/customXml" Target="../ink/ink166.xml"/><Relationship Id="rId53" Type="http://schemas.openxmlformats.org/officeDocument/2006/relationships/customXml" Target="../ink/ink170.xml"/><Relationship Id="rId5" Type="http://schemas.openxmlformats.org/officeDocument/2006/relationships/customXml" Target="../ink/ink148.xml"/><Relationship Id="rId15" Type="http://schemas.openxmlformats.org/officeDocument/2006/relationships/customXml" Target="../ink/ink153.xml"/><Relationship Id="rId23" Type="http://schemas.openxmlformats.org/officeDocument/2006/relationships/customXml" Target="../ink/ink157.xml"/><Relationship Id="rId28" Type="http://schemas.openxmlformats.org/officeDocument/2006/relationships/image" Target="../media/image15.png"/><Relationship Id="rId36" Type="http://schemas.openxmlformats.org/officeDocument/2006/relationships/image" Target="../media/image73.png"/><Relationship Id="rId49" Type="http://schemas.openxmlformats.org/officeDocument/2006/relationships/customXml" Target="../ink/ink168.xml"/><Relationship Id="rId10" Type="http://schemas.openxmlformats.org/officeDocument/2006/relationships/image" Target="../media/image33.png"/><Relationship Id="rId19" Type="http://schemas.openxmlformats.org/officeDocument/2006/relationships/customXml" Target="../ink/ink155.xml"/><Relationship Id="rId31" Type="http://schemas.openxmlformats.org/officeDocument/2006/relationships/customXml" Target="../ink/ink161.xml"/><Relationship Id="rId44" Type="http://schemas.openxmlformats.org/officeDocument/2006/relationships/image" Target="../media/image80.png"/><Relationship Id="rId52" Type="http://schemas.openxmlformats.org/officeDocument/2006/relationships/image" Target="../media/image79.emf"/><Relationship Id="rId4" Type="http://schemas.openxmlformats.org/officeDocument/2006/relationships/image" Target="../media/image311.png"/><Relationship Id="rId9" Type="http://schemas.openxmlformats.org/officeDocument/2006/relationships/customXml" Target="../ink/ink150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159.xml"/><Relationship Id="rId30" Type="http://schemas.openxmlformats.org/officeDocument/2006/relationships/image" Target="../media/image16.png"/><Relationship Id="rId48" Type="http://schemas.openxmlformats.org/officeDocument/2006/relationships/image" Target="../media/image57.png"/><Relationship Id="rId8" Type="http://schemas.openxmlformats.org/officeDocument/2006/relationships/image" Target="../media/image32.png"/><Relationship Id="rId51" Type="http://schemas.openxmlformats.org/officeDocument/2006/relationships/customXml" Target="../ink/ink169.xml"/><Relationship Id="rId3" Type="http://schemas.openxmlformats.org/officeDocument/2006/relationships/customXml" Target="../ink/ink147.xml"/><Relationship Id="rId12" Type="http://schemas.openxmlformats.org/officeDocument/2006/relationships/image" Target="../media/image34.png"/><Relationship Id="rId17" Type="http://schemas.openxmlformats.org/officeDocument/2006/relationships/customXml" Target="../ink/ink154.xml"/><Relationship Id="rId25" Type="http://schemas.openxmlformats.org/officeDocument/2006/relationships/customXml" Target="../ink/ink158.xml"/><Relationship Id="rId33" Type="http://schemas.openxmlformats.org/officeDocument/2006/relationships/customXml" Target="../ink/ink162.xml"/><Relationship Id="rId38" Type="http://schemas.openxmlformats.org/officeDocument/2006/relationships/image" Target="../media/image78.png"/><Relationship Id="rId46" Type="http://schemas.openxmlformats.org/officeDocument/2006/relationships/image" Target="../media/image81.png"/><Relationship Id="rId20" Type="http://schemas.openxmlformats.org/officeDocument/2006/relationships/image" Target="../media/image38.png"/><Relationship Id="rId41" Type="http://schemas.openxmlformats.org/officeDocument/2006/relationships/customXml" Target="../ink/ink165.xml"/><Relationship Id="rId54" Type="http://schemas.openxmlformats.org/officeDocument/2006/relationships/image" Target="../media/image8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76.xml"/><Relationship Id="rId26" Type="http://schemas.openxmlformats.org/officeDocument/2006/relationships/image" Target="../media/image14.png"/><Relationship Id="rId39" Type="http://schemas.openxmlformats.org/officeDocument/2006/relationships/customXml" Target="../ink/ink186.xml"/><Relationship Id="rId34" Type="http://schemas.openxmlformats.org/officeDocument/2006/relationships/image" Target="../media/image820.png"/><Relationship Id="rId42" Type="http://schemas.openxmlformats.org/officeDocument/2006/relationships/image" Target="../media/image86.png"/><Relationship Id="rId47" Type="http://schemas.openxmlformats.org/officeDocument/2006/relationships/customXml" Target="../ink/ink190.xml"/><Relationship Id="rId50" Type="http://schemas.openxmlformats.org/officeDocument/2006/relationships/image" Target="../media/image46.png"/><Relationship Id="rId55" Type="http://schemas.openxmlformats.org/officeDocument/2006/relationships/customXml" Target="../ink/ink194.xml"/><Relationship Id="rId63" Type="http://schemas.openxmlformats.org/officeDocument/2006/relationships/customXml" Target="../ink/ink198.xml"/><Relationship Id="rId7" Type="http://schemas.openxmlformats.org/officeDocument/2006/relationships/customXml" Target="../ink/ink173.xml"/><Relationship Id="rId2" Type="http://schemas.openxmlformats.org/officeDocument/2006/relationships/image" Target="../media/image5.png"/><Relationship Id="rId16" Type="http://schemas.openxmlformats.org/officeDocument/2006/relationships/image" Target="../media/image39.png"/><Relationship Id="rId29" Type="http://schemas.openxmlformats.org/officeDocument/2006/relationships/customXml" Target="../ink/ink181.xml"/><Relationship Id="rId11" Type="http://schemas.openxmlformats.org/officeDocument/2006/relationships/customXml" Target="../ink/ink175.xml"/><Relationship Id="rId24" Type="http://schemas.openxmlformats.org/officeDocument/2006/relationships/image" Target="../media/image13.png"/><Relationship Id="rId32" Type="http://schemas.openxmlformats.org/officeDocument/2006/relationships/image" Target="../media/image55.png"/><Relationship Id="rId37" Type="http://schemas.openxmlformats.org/officeDocument/2006/relationships/customXml" Target="../ink/ink185.xml"/><Relationship Id="rId40" Type="http://schemas.openxmlformats.org/officeDocument/2006/relationships/image" Target="../media/image85.png"/><Relationship Id="rId45" Type="http://schemas.openxmlformats.org/officeDocument/2006/relationships/customXml" Target="../ink/ink189.xml"/><Relationship Id="rId53" Type="http://schemas.openxmlformats.org/officeDocument/2006/relationships/customXml" Target="../ink/ink193.xml"/><Relationship Id="rId58" Type="http://schemas.openxmlformats.org/officeDocument/2006/relationships/image" Target="../media/image92.png"/><Relationship Id="rId66" Type="http://schemas.openxmlformats.org/officeDocument/2006/relationships/image" Target="../media/image35.png"/><Relationship Id="rId5" Type="http://schemas.openxmlformats.org/officeDocument/2006/relationships/customXml" Target="../ink/ink172.xml"/><Relationship Id="rId61" Type="http://schemas.openxmlformats.org/officeDocument/2006/relationships/customXml" Target="../ink/ink197.xml"/><Relationship Id="rId4" Type="http://schemas.openxmlformats.org/officeDocument/2006/relationships/image" Target="../media/image650.png"/><Relationship Id="rId9" Type="http://schemas.openxmlformats.org/officeDocument/2006/relationships/customXml" Target="../ink/ink174.xml"/><Relationship Id="rId14" Type="http://schemas.openxmlformats.org/officeDocument/2006/relationships/image" Target="../media/image38.png"/><Relationship Id="rId27" Type="http://schemas.openxmlformats.org/officeDocument/2006/relationships/customXml" Target="../ink/ink180.xml"/><Relationship Id="rId30" Type="http://schemas.openxmlformats.org/officeDocument/2006/relationships/image" Target="../media/image16.png"/><Relationship Id="rId35" Type="http://schemas.openxmlformats.org/officeDocument/2006/relationships/customXml" Target="../ink/ink184.xml"/><Relationship Id="rId43" Type="http://schemas.openxmlformats.org/officeDocument/2006/relationships/customXml" Target="../ink/ink188.xml"/><Relationship Id="rId48" Type="http://schemas.openxmlformats.org/officeDocument/2006/relationships/image" Target="../media/image73.png"/><Relationship Id="rId56" Type="http://schemas.openxmlformats.org/officeDocument/2006/relationships/image" Target="../media/image91.png"/><Relationship Id="rId64" Type="http://schemas.openxmlformats.org/officeDocument/2006/relationships/image" Target="../media/image57.png"/><Relationship Id="rId8" Type="http://schemas.openxmlformats.org/officeDocument/2006/relationships/image" Target="../media/image34.png"/><Relationship Id="rId51" Type="http://schemas.openxmlformats.org/officeDocument/2006/relationships/customXml" Target="../ink/ink192.xml"/><Relationship Id="rId3" Type="http://schemas.openxmlformats.org/officeDocument/2006/relationships/customXml" Target="../ink/ink171.xml"/><Relationship Id="rId12" Type="http://schemas.openxmlformats.org/officeDocument/2006/relationships/image" Target="../media/image37.png"/><Relationship Id="rId17" Type="http://schemas.openxmlformats.org/officeDocument/2006/relationships/customXml" Target="../ink/ink178.xml"/><Relationship Id="rId25" Type="http://schemas.openxmlformats.org/officeDocument/2006/relationships/customXml" Target="../ink/ink179.xml"/><Relationship Id="rId33" Type="http://schemas.openxmlformats.org/officeDocument/2006/relationships/customXml" Target="../ink/ink183.xml"/><Relationship Id="rId38" Type="http://schemas.openxmlformats.org/officeDocument/2006/relationships/image" Target="../media/image84.png"/><Relationship Id="rId46" Type="http://schemas.openxmlformats.org/officeDocument/2006/relationships/image" Target="../media/image88.png"/><Relationship Id="rId59" Type="http://schemas.openxmlformats.org/officeDocument/2006/relationships/customXml" Target="../ink/ink196.xml"/><Relationship Id="rId41" Type="http://schemas.openxmlformats.org/officeDocument/2006/relationships/customXml" Target="../ink/ink187.xml"/><Relationship Id="rId54" Type="http://schemas.openxmlformats.org/officeDocument/2006/relationships/image" Target="../media/image90.png"/><Relationship Id="rId6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5" Type="http://schemas.openxmlformats.org/officeDocument/2006/relationships/customXml" Target="../ink/ink177.xml"/><Relationship Id="rId28" Type="http://schemas.openxmlformats.org/officeDocument/2006/relationships/image" Target="../media/image15.png"/><Relationship Id="rId36" Type="http://schemas.openxmlformats.org/officeDocument/2006/relationships/image" Target="../media/image830.png"/><Relationship Id="rId49" Type="http://schemas.openxmlformats.org/officeDocument/2006/relationships/customXml" Target="../ink/ink191.xml"/><Relationship Id="rId57" Type="http://schemas.openxmlformats.org/officeDocument/2006/relationships/customXml" Target="../ink/ink195.xml"/><Relationship Id="rId10" Type="http://schemas.openxmlformats.org/officeDocument/2006/relationships/image" Target="../media/image36.png"/><Relationship Id="rId31" Type="http://schemas.openxmlformats.org/officeDocument/2006/relationships/customXml" Target="../ink/ink182.xml"/><Relationship Id="rId44" Type="http://schemas.openxmlformats.org/officeDocument/2006/relationships/image" Target="../media/image87.png"/><Relationship Id="rId52" Type="http://schemas.openxmlformats.org/officeDocument/2006/relationships/image" Target="../media/image89.png"/><Relationship Id="rId60" Type="http://schemas.openxmlformats.org/officeDocument/2006/relationships/image" Target="../media/image93.png"/><Relationship Id="rId65" Type="http://schemas.openxmlformats.org/officeDocument/2006/relationships/customXml" Target="../ink/ink199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42" Type="http://schemas.openxmlformats.org/officeDocument/2006/relationships/image" Target="../media/image98.png"/><Relationship Id="rId47" Type="http://schemas.openxmlformats.org/officeDocument/2006/relationships/customXml" Target="../ink/ink219.xml"/><Relationship Id="rId63" Type="http://schemas.openxmlformats.org/officeDocument/2006/relationships/customXml" Target="../ink/ink227.xml"/><Relationship Id="rId68" Type="http://schemas.openxmlformats.org/officeDocument/2006/relationships/image" Target="../media/image103.png"/><Relationship Id="rId7" Type="http://schemas.openxmlformats.org/officeDocument/2006/relationships/customXml" Target="../ink/ink202.xml"/><Relationship Id="rId71" Type="http://schemas.openxmlformats.org/officeDocument/2006/relationships/customXml" Target="../ink/ink231.xml"/><Relationship Id="rId2" Type="http://schemas.openxmlformats.org/officeDocument/2006/relationships/image" Target="../media/image5.png"/><Relationship Id="rId16" Type="http://schemas.openxmlformats.org/officeDocument/2006/relationships/image" Target="../media/image39.png"/><Relationship Id="rId29" Type="http://schemas.openxmlformats.org/officeDocument/2006/relationships/customXml" Target="../ink/ink210.xml"/><Relationship Id="rId11" Type="http://schemas.openxmlformats.org/officeDocument/2006/relationships/customXml" Target="../ink/ink204.xml"/><Relationship Id="rId24" Type="http://schemas.openxmlformats.org/officeDocument/2006/relationships/image" Target="../media/image13.png"/><Relationship Id="rId32" Type="http://schemas.openxmlformats.org/officeDocument/2006/relationships/image" Target="../media/image55.png"/><Relationship Id="rId37" Type="http://schemas.openxmlformats.org/officeDocument/2006/relationships/customXml" Target="../ink/ink214.xml"/><Relationship Id="rId40" Type="http://schemas.openxmlformats.org/officeDocument/2006/relationships/image" Target="../media/image97.png"/><Relationship Id="rId45" Type="http://schemas.openxmlformats.org/officeDocument/2006/relationships/customXml" Target="../ink/ink218.xml"/><Relationship Id="rId53" Type="http://schemas.openxmlformats.org/officeDocument/2006/relationships/customXml" Target="../ink/ink222.xml"/><Relationship Id="rId58" Type="http://schemas.openxmlformats.org/officeDocument/2006/relationships/image" Target="../media/image54.png"/><Relationship Id="rId66" Type="http://schemas.openxmlformats.org/officeDocument/2006/relationships/image" Target="../media/image102.png"/><Relationship Id="rId74" Type="http://schemas.openxmlformats.org/officeDocument/2006/relationships/image" Target="../media/image91.png"/><Relationship Id="rId5" Type="http://schemas.openxmlformats.org/officeDocument/2006/relationships/customXml" Target="../ink/ink201.xml"/><Relationship Id="rId61" Type="http://schemas.openxmlformats.org/officeDocument/2006/relationships/customXml" Target="../ink/ink226.xml"/><Relationship Id="rId14" Type="http://schemas.openxmlformats.org/officeDocument/2006/relationships/image" Target="../media/image38.png"/><Relationship Id="rId27" Type="http://schemas.openxmlformats.org/officeDocument/2006/relationships/customXml" Target="../ink/ink209.xml"/><Relationship Id="rId30" Type="http://schemas.openxmlformats.org/officeDocument/2006/relationships/image" Target="../media/image16.png"/><Relationship Id="rId35" Type="http://schemas.openxmlformats.org/officeDocument/2006/relationships/customXml" Target="../ink/ink213.xml"/><Relationship Id="rId43" Type="http://schemas.openxmlformats.org/officeDocument/2006/relationships/customXml" Target="../ink/ink217.xml"/><Relationship Id="rId48" Type="http://schemas.openxmlformats.org/officeDocument/2006/relationships/image" Target="../media/image820.png"/><Relationship Id="rId56" Type="http://schemas.openxmlformats.org/officeDocument/2006/relationships/image" Target="../media/image86.png"/><Relationship Id="rId64" Type="http://schemas.openxmlformats.org/officeDocument/2006/relationships/image" Target="../media/image101.png"/><Relationship Id="rId69" Type="http://schemas.openxmlformats.org/officeDocument/2006/relationships/customXml" Target="../ink/ink230.xml"/><Relationship Id="rId8" Type="http://schemas.openxmlformats.org/officeDocument/2006/relationships/image" Target="../media/image35.png"/><Relationship Id="rId51" Type="http://schemas.openxmlformats.org/officeDocument/2006/relationships/customXml" Target="../ink/ink221.xml"/><Relationship Id="rId72" Type="http://schemas.openxmlformats.org/officeDocument/2006/relationships/image" Target="../media/image34.png"/><Relationship Id="rId3" Type="http://schemas.openxmlformats.org/officeDocument/2006/relationships/customXml" Target="../ink/ink200.xml"/><Relationship Id="rId12" Type="http://schemas.openxmlformats.org/officeDocument/2006/relationships/image" Target="../media/image37.png"/><Relationship Id="rId17" Type="http://schemas.openxmlformats.org/officeDocument/2006/relationships/customXml" Target="../ink/ink207.xml"/><Relationship Id="rId25" Type="http://schemas.openxmlformats.org/officeDocument/2006/relationships/customXml" Target="../ink/ink208.xml"/><Relationship Id="rId33" Type="http://schemas.openxmlformats.org/officeDocument/2006/relationships/customXml" Target="../ink/ink212.xml"/><Relationship Id="rId38" Type="http://schemas.openxmlformats.org/officeDocument/2006/relationships/image" Target="../media/image96.png"/><Relationship Id="rId46" Type="http://schemas.openxmlformats.org/officeDocument/2006/relationships/image" Target="../media/image89.png"/><Relationship Id="rId59" Type="http://schemas.openxmlformats.org/officeDocument/2006/relationships/customXml" Target="../ink/ink225.xml"/><Relationship Id="rId67" Type="http://schemas.openxmlformats.org/officeDocument/2006/relationships/customXml" Target="../ink/ink229.xml"/><Relationship Id="rId41" Type="http://schemas.openxmlformats.org/officeDocument/2006/relationships/customXml" Target="../ink/ink216.xml"/><Relationship Id="rId54" Type="http://schemas.openxmlformats.org/officeDocument/2006/relationships/image" Target="../media/image85.png"/><Relationship Id="rId62" Type="http://schemas.openxmlformats.org/officeDocument/2006/relationships/image" Target="../media/image100.png"/><Relationship Id="rId70" Type="http://schemas.openxmlformats.org/officeDocument/2006/relationships/image" Target="../media/image104.png"/><Relationship Id="rId75" Type="http://schemas.openxmlformats.org/officeDocument/2006/relationships/customXml" Target="../ink/ink2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5" Type="http://schemas.openxmlformats.org/officeDocument/2006/relationships/customXml" Target="../ink/ink206.xml"/><Relationship Id="rId28" Type="http://schemas.openxmlformats.org/officeDocument/2006/relationships/image" Target="../media/image15.png"/><Relationship Id="rId36" Type="http://schemas.openxmlformats.org/officeDocument/2006/relationships/image" Target="../media/image95.png"/><Relationship Id="rId49" Type="http://schemas.openxmlformats.org/officeDocument/2006/relationships/customXml" Target="../ink/ink220.xml"/><Relationship Id="rId57" Type="http://schemas.openxmlformats.org/officeDocument/2006/relationships/customXml" Target="../ink/ink224.xml"/><Relationship Id="rId10" Type="http://schemas.openxmlformats.org/officeDocument/2006/relationships/image" Target="../media/image36.png"/><Relationship Id="rId31" Type="http://schemas.openxmlformats.org/officeDocument/2006/relationships/customXml" Target="../ink/ink211.xml"/><Relationship Id="rId44" Type="http://schemas.openxmlformats.org/officeDocument/2006/relationships/image" Target="../media/image99.png"/><Relationship Id="rId52" Type="http://schemas.openxmlformats.org/officeDocument/2006/relationships/image" Target="../media/image84.png"/><Relationship Id="rId60" Type="http://schemas.openxmlformats.org/officeDocument/2006/relationships/image" Target="../media/image57.png"/><Relationship Id="rId65" Type="http://schemas.openxmlformats.org/officeDocument/2006/relationships/customXml" Target="../ink/ink228.xml"/><Relationship Id="rId73" Type="http://schemas.openxmlformats.org/officeDocument/2006/relationships/customXml" Target="../ink/ink232.xml"/><Relationship Id="rId4" Type="http://schemas.openxmlformats.org/officeDocument/2006/relationships/image" Target="../media/image650.png"/><Relationship Id="rId9" Type="http://schemas.openxmlformats.org/officeDocument/2006/relationships/customXml" Target="../ink/ink203.xml"/><Relationship Id="rId13" Type="http://schemas.openxmlformats.org/officeDocument/2006/relationships/customXml" Target="../ink/ink205.xml"/><Relationship Id="rId39" Type="http://schemas.openxmlformats.org/officeDocument/2006/relationships/customXml" Target="../ink/ink215.xml"/><Relationship Id="rId34" Type="http://schemas.openxmlformats.org/officeDocument/2006/relationships/image" Target="../media/image94.png"/><Relationship Id="rId50" Type="http://schemas.openxmlformats.org/officeDocument/2006/relationships/image" Target="../media/image830.png"/><Relationship Id="rId55" Type="http://schemas.openxmlformats.org/officeDocument/2006/relationships/customXml" Target="../ink/ink223.xml"/><Relationship Id="rId76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39.xml"/><Relationship Id="rId18" Type="http://schemas.openxmlformats.org/officeDocument/2006/relationships/image" Target="../media/image120.png"/><Relationship Id="rId26" Type="http://schemas.openxmlformats.org/officeDocument/2006/relationships/image" Target="../media/image160.png"/><Relationship Id="rId39" Type="http://schemas.openxmlformats.org/officeDocument/2006/relationships/customXml" Target="../ink/ink252.xml"/><Relationship Id="rId21" Type="http://schemas.openxmlformats.org/officeDocument/2006/relationships/customXml" Target="../ink/ink243.xml"/><Relationship Id="rId34" Type="http://schemas.openxmlformats.org/officeDocument/2006/relationships/image" Target="../media/image200.png"/><Relationship Id="rId42" Type="http://schemas.openxmlformats.org/officeDocument/2006/relationships/image" Target="../media/image240.png"/><Relationship Id="rId47" Type="http://schemas.openxmlformats.org/officeDocument/2006/relationships/customXml" Target="../ink/ink256.xml"/><Relationship Id="rId50" Type="http://schemas.openxmlformats.org/officeDocument/2006/relationships/image" Target="../media/image280.png"/><Relationship Id="rId55" Type="http://schemas.openxmlformats.org/officeDocument/2006/relationships/customXml" Target="../ink/ink260.xml"/><Relationship Id="rId7" Type="http://schemas.openxmlformats.org/officeDocument/2006/relationships/customXml" Target="../ink/ink236.xml"/><Relationship Id="rId2" Type="http://schemas.openxmlformats.org/officeDocument/2006/relationships/image" Target="../media/image110.png"/><Relationship Id="rId16" Type="http://schemas.openxmlformats.org/officeDocument/2006/relationships/image" Target="../media/image1100.png"/><Relationship Id="rId29" Type="http://schemas.openxmlformats.org/officeDocument/2006/relationships/customXml" Target="../ink/ink247.xml"/><Relationship Id="rId11" Type="http://schemas.openxmlformats.org/officeDocument/2006/relationships/customXml" Target="../ink/ink238.xml"/><Relationship Id="rId24" Type="http://schemas.openxmlformats.org/officeDocument/2006/relationships/image" Target="../media/image150.png"/><Relationship Id="rId32" Type="http://schemas.openxmlformats.org/officeDocument/2006/relationships/image" Target="../media/image190.png"/><Relationship Id="rId37" Type="http://schemas.openxmlformats.org/officeDocument/2006/relationships/customXml" Target="../ink/ink251.xml"/><Relationship Id="rId40" Type="http://schemas.openxmlformats.org/officeDocument/2006/relationships/image" Target="../media/image230.png"/><Relationship Id="rId45" Type="http://schemas.openxmlformats.org/officeDocument/2006/relationships/customXml" Target="../ink/ink255.xml"/><Relationship Id="rId53" Type="http://schemas.openxmlformats.org/officeDocument/2006/relationships/customXml" Target="../ink/ink259.xml"/><Relationship Id="rId58" Type="http://schemas.openxmlformats.org/officeDocument/2006/relationships/image" Target="../media/image320.png"/><Relationship Id="rId5" Type="http://schemas.openxmlformats.org/officeDocument/2006/relationships/customXml" Target="../ink/ink235.xml"/><Relationship Id="rId19" Type="http://schemas.openxmlformats.org/officeDocument/2006/relationships/customXml" Target="../ink/ink242.xml"/><Relationship Id="rId4" Type="http://schemas.openxmlformats.org/officeDocument/2006/relationships/image" Target="../media/image500.png"/><Relationship Id="rId9" Type="http://schemas.openxmlformats.org/officeDocument/2006/relationships/customXml" Target="../ink/ink237.xml"/><Relationship Id="rId14" Type="http://schemas.openxmlformats.org/officeDocument/2006/relationships/image" Target="../media/image1000.png"/><Relationship Id="rId22" Type="http://schemas.openxmlformats.org/officeDocument/2006/relationships/image" Target="../media/image140.png"/><Relationship Id="rId27" Type="http://schemas.openxmlformats.org/officeDocument/2006/relationships/customXml" Target="../ink/ink246.xml"/><Relationship Id="rId30" Type="http://schemas.openxmlformats.org/officeDocument/2006/relationships/image" Target="../media/image180.png"/><Relationship Id="rId35" Type="http://schemas.openxmlformats.org/officeDocument/2006/relationships/customXml" Target="../ink/ink250.xml"/><Relationship Id="rId43" Type="http://schemas.openxmlformats.org/officeDocument/2006/relationships/customXml" Target="../ink/ink254.xml"/><Relationship Id="rId48" Type="http://schemas.openxmlformats.org/officeDocument/2006/relationships/image" Target="../media/image270.png"/><Relationship Id="rId56" Type="http://schemas.openxmlformats.org/officeDocument/2006/relationships/image" Target="../media/image310.png"/><Relationship Id="rId8" Type="http://schemas.openxmlformats.org/officeDocument/2006/relationships/image" Target="../media/image700.png"/><Relationship Id="rId51" Type="http://schemas.openxmlformats.org/officeDocument/2006/relationships/customXml" Target="../ink/ink258.xml"/><Relationship Id="rId3" Type="http://schemas.openxmlformats.org/officeDocument/2006/relationships/customXml" Target="../ink/ink234.xml"/><Relationship Id="rId12" Type="http://schemas.openxmlformats.org/officeDocument/2006/relationships/image" Target="../media/image900.png"/><Relationship Id="rId17" Type="http://schemas.openxmlformats.org/officeDocument/2006/relationships/customXml" Target="../ink/ink241.xml"/><Relationship Id="rId25" Type="http://schemas.openxmlformats.org/officeDocument/2006/relationships/customXml" Target="../ink/ink245.xml"/><Relationship Id="rId33" Type="http://schemas.openxmlformats.org/officeDocument/2006/relationships/customXml" Target="../ink/ink249.xml"/><Relationship Id="rId38" Type="http://schemas.openxmlformats.org/officeDocument/2006/relationships/image" Target="../media/image220.png"/><Relationship Id="rId46" Type="http://schemas.openxmlformats.org/officeDocument/2006/relationships/image" Target="../media/image260.png"/><Relationship Id="rId59" Type="http://schemas.openxmlformats.org/officeDocument/2006/relationships/customXml" Target="../ink/ink262.xml"/><Relationship Id="rId20" Type="http://schemas.openxmlformats.org/officeDocument/2006/relationships/image" Target="../media/image130.png"/><Relationship Id="rId41" Type="http://schemas.openxmlformats.org/officeDocument/2006/relationships/customXml" Target="../ink/ink253.xml"/><Relationship Id="rId54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15" Type="http://schemas.openxmlformats.org/officeDocument/2006/relationships/customXml" Target="../ink/ink240.xml"/><Relationship Id="rId23" Type="http://schemas.openxmlformats.org/officeDocument/2006/relationships/customXml" Target="../ink/ink244.xml"/><Relationship Id="rId28" Type="http://schemas.openxmlformats.org/officeDocument/2006/relationships/image" Target="../media/image170.png"/><Relationship Id="rId36" Type="http://schemas.openxmlformats.org/officeDocument/2006/relationships/image" Target="../media/image210.png"/><Relationship Id="rId49" Type="http://schemas.openxmlformats.org/officeDocument/2006/relationships/customXml" Target="../ink/ink257.xml"/><Relationship Id="rId57" Type="http://schemas.openxmlformats.org/officeDocument/2006/relationships/customXml" Target="../ink/ink261.xml"/><Relationship Id="rId10" Type="http://schemas.openxmlformats.org/officeDocument/2006/relationships/image" Target="../media/image800.png"/><Relationship Id="rId31" Type="http://schemas.openxmlformats.org/officeDocument/2006/relationships/customXml" Target="../ink/ink248.xml"/><Relationship Id="rId44" Type="http://schemas.openxmlformats.org/officeDocument/2006/relationships/image" Target="../media/image250.png"/><Relationship Id="rId52" Type="http://schemas.openxmlformats.org/officeDocument/2006/relationships/image" Target="../media/image29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customXml" Target="../ink/ink18.xml"/><Relationship Id="rId21" Type="http://schemas.openxmlformats.org/officeDocument/2006/relationships/customXml" Target="../ink/ink10.xml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47" Type="http://schemas.openxmlformats.org/officeDocument/2006/relationships/customXml" Target="../ink/ink22.xml"/><Relationship Id="rId50" Type="http://schemas.openxmlformats.org/officeDocument/2006/relationships/image" Target="../media/image26.png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9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7" Type="http://schemas.openxmlformats.org/officeDocument/2006/relationships/customXml" Target="../ink/ink17.xml"/><Relationship Id="rId40" Type="http://schemas.openxmlformats.org/officeDocument/2006/relationships/image" Target="../media/image21.png"/><Relationship Id="rId45" Type="http://schemas.openxmlformats.org/officeDocument/2006/relationships/customXml" Target="../ink/ink21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23.xml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4" Type="http://schemas.openxmlformats.org/officeDocument/2006/relationships/image" Target="../media/image311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25.png"/><Relationship Id="rId8" Type="http://schemas.openxmlformats.org/officeDocument/2006/relationships/image" Target="../media/image510.png"/><Relationship Id="rId51" Type="http://schemas.openxmlformats.org/officeDocument/2006/relationships/customXml" Target="../ink/ink24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20" Type="http://schemas.openxmlformats.org/officeDocument/2006/relationships/image" Target="../media/image11.png"/><Relationship Id="rId41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0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43.xml"/><Relationship Id="rId21" Type="http://schemas.openxmlformats.org/officeDocument/2006/relationships/customXml" Target="../ink/ink34.xml"/><Relationship Id="rId34" Type="http://schemas.openxmlformats.org/officeDocument/2006/relationships/image" Target="../media/image41.png"/><Relationship Id="rId42" Type="http://schemas.openxmlformats.org/officeDocument/2006/relationships/image" Target="../media/image45.png"/><Relationship Id="rId47" Type="http://schemas.openxmlformats.org/officeDocument/2006/relationships/customXml" Target="../ink/ink47.xml"/><Relationship Id="rId50" Type="http://schemas.openxmlformats.org/officeDocument/2006/relationships/image" Target="../media/image49.png"/><Relationship Id="rId7" Type="http://schemas.openxmlformats.org/officeDocument/2006/relationships/customXml" Target="../ink/ink27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9" Type="http://schemas.openxmlformats.org/officeDocument/2006/relationships/customXml" Target="../ink/ink38.xml"/><Relationship Id="rId11" Type="http://schemas.openxmlformats.org/officeDocument/2006/relationships/customXml" Target="../ink/ink29.xml"/><Relationship Id="rId24" Type="http://schemas.openxmlformats.org/officeDocument/2006/relationships/image" Target="../media/image13.png"/><Relationship Id="rId32" Type="http://schemas.openxmlformats.org/officeDocument/2006/relationships/image" Target="../media/image40.png"/><Relationship Id="rId37" Type="http://schemas.openxmlformats.org/officeDocument/2006/relationships/customXml" Target="../ink/ink42.xml"/><Relationship Id="rId40" Type="http://schemas.openxmlformats.org/officeDocument/2006/relationships/image" Target="../media/image44.png"/><Relationship Id="rId45" Type="http://schemas.openxmlformats.org/officeDocument/2006/relationships/customXml" Target="../ink/ink46.xml"/><Relationship Id="rId5" Type="http://schemas.openxmlformats.org/officeDocument/2006/relationships/customXml" Target="../ink/ink26.xml"/><Relationship Id="rId15" Type="http://schemas.openxmlformats.org/officeDocument/2006/relationships/customXml" Target="../ink/ink31.xml"/><Relationship Id="rId23" Type="http://schemas.openxmlformats.org/officeDocument/2006/relationships/customXml" Target="../ink/ink35.xml"/><Relationship Id="rId28" Type="http://schemas.openxmlformats.org/officeDocument/2006/relationships/image" Target="../media/image15.png"/><Relationship Id="rId36" Type="http://schemas.openxmlformats.org/officeDocument/2006/relationships/image" Target="../media/image42.png"/><Relationship Id="rId49" Type="http://schemas.openxmlformats.org/officeDocument/2006/relationships/customXml" Target="../ink/ink48.xml"/><Relationship Id="rId10" Type="http://schemas.openxmlformats.org/officeDocument/2006/relationships/image" Target="../media/image33.png"/><Relationship Id="rId19" Type="http://schemas.openxmlformats.org/officeDocument/2006/relationships/customXml" Target="../ink/ink33.xml"/><Relationship Id="rId31" Type="http://schemas.openxmlformats.org/officeDocument/2006/relationships/customXml" Target="../ink/ink39.xml"/><Relationship Id="rId44" Type="http://schemas.openxmlformats.org/officeDocument/2006/relationships/image" Target="../media/image46.png"/><Relationship Id="rId4" Type="http://schemas.openxmlformats.org/officeDocument/2006/relationships/image" Target="../media/image311.png"/><Relationship Id="rId9" Type="http://schemas.openxmlformats.org/officeDocument/2006/relationships/customXml" Target="../ink/ink28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37.xml"/><Relationship Id="rId30" Type="http://schemas.openxmlformats.org/officeDocument/2006/relationships/image" Target="../media/image16.png"/><Relationship Id="rId35" Type="http://schemas.openxmlformats.org/officeDocument/2006/relationships/customXml" Target="../ink/ink41.xml"/><Relationship Id="rId43" Type="http://schemas.openxmlformats.org/officeDocument/2006/relationships/customXml" Target="../ink/ink45.xml"/><Relationship Id="rId48" Type="http://schemas.openxmlformats.org/officeDocument/2006/relationships/image" Target="../media/image48.png"/><Relationship Id="rId8" Type="http://schemas.openxmlformats.org/officeDocument/2006/relationships/image" Target="../media/image32.png"/><Relationship Id="rId3" Type="http://schemas.openxmlformats.org/officeDocument/2006/relationships/customXml" Target="../ink/ink25.xml"/><Relationship Id="rId12" Type="http://schemas.openxmlformats.org/officeDocument/2006/relationships/image" Target="../media/image34.png"/><Relationship Id="rId17" Type="http://schemas.openxmlformats.org/officeDocument/2006/relationships/customXml" Target="../ink/ink32.xml"/><Relationship Id="rId25" Type="http://schemas.openxmlformats.org/officeDocument/2006/relationships/customXml" Target="../ink/ink36.xml"/><Relationship Id="rId33" Type="http://schemas.openxmlformats.org/officeDocument/2006/relationships/customXml" Target="../ink/ink40.xml"/><Relationship Id="rId38" Type="http://schemas.openxmlformats.org/officeDocument/2006/relationships/image" Target="../media/image43.png"/><Relationship Id="rId46" Type="http://schemas.openxmlformats.org/officeDocument/2006/relationships/image" Target="../media/image47.png"/><Relationship Id="rId20" Type="http://schemas.openxmlformats.org/officeDocument/2006/relationships/image" Target="../media/image38.png"/><Relationship Id="rId41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9673E-177D-48DF-81D4-37FDEB4DE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107" y="1041400"/>
            <a:ext cx="11195539" cy="2387600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Single-Cycle</a:t>
            </a:r>
            <a:r>
              <a:rPr lang="en-US" altLang="ko-KR" b="1" dirty="0"/>
              <a:t> RISC-V CPU</a:t>
            </a:r>
            <a:r>
              <a:rPr lang="en-US" altLang="ko-KR" sz="4000" b="1" dirty="0"/>
              <a:t> </a:t>
            </a:r>
            <a:r>
              <a:rPr lang="en-US" altLang="ko-KR" sz="3200" b="1" dirty="0"/>
              <a:t>(RV32I)</a:t>
            </a:r>
            <a:br>
              <a:rPr lang="en-US" altLang="ko-KR" sz="3200" b="1" dirty="0"/>
            </a:br>
            <a:r>
              <a:rPr lang="en-US" altLang="ko-KR" sz="4400" b="1" dirty="0"/>
              <a:t>Design &amp; Simulation</a:t>
            </a:r>
            <a:endParaRPr lang="ko-KR" altLang="en-US" sz="4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B184A1-BB54-4E39-8EAB-14B414685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041" y="5637514"/>
            <a:ext cx="3563816" cy="595923"/>
          </a:xfrm>
        </p:spPr>
        <p:txBody>
          <a:bodyPr/>
          <a:lstStyle/>
          <a:p>
            <a:r>
              <a:rPr lang="en-US" altLang="ko-KR" b="1" dirty="0"/>
              <a:t>Presenter</a:t>
            </a:r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 err="1"/>
              <a:t>석경현</a:t>
            </a:r>
            <a:endParaRPr lang="ko-KR" altLang="en-US" b="1" dirty="0"/>
          </a:p>
        </p:txBody>
      </p:sp>
      <p:pic>
        <p:nvPicPr>
          <p:cNvPr id="1026" name="Picture 2" descr="Cpu - 무료 컴퓨터개 아이콘">
            <a:extLst>
              <a:ext uri="{FF2B5EF4-FFF2-40B4-BE49-F238E27FC236}">
                <a16:creationId xmlns:a16="http://schemas.microsoft.com/office/drawing/2014/main" id="{A5C6F362-ABB6-49F4-9F17-93084D331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799" y="2933282"/>
            <a:ext cx="3181279" cy="318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24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S-Type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F49CB0-E11F-4EBE-BE72-0A788C795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6301"/>
            <a:ext cx="10515600" cy="26387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C050D5-94A0-4F25-8D72-7D8C72DC4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32891"/>
            <a:ext cx="3162741" cy="8097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1FAF315-BB7E-4325-9098-03A607D9D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330688"/>
            <a:ext cx="2229161" cy="9812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5626100" y="1392766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A40BBA-87DA-4525-A354-E5D4CCAC6DAC}"/>
              </a:ext>
            </a:extLst>
          </p:cNvPr>
          <p:cNvSpPr txBox="1"/>
          <p:nvPr/>
        </p:nvSpPr>
        <p:spPr>
          <a:xfrm>
            <a:off x="6705600" y="138668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EAD230-B054-4F57-BEE2-3EA42D3B4D37}"/>
              </a:ext>
            </a:extLst>
          </p:cNvPr>
          <p:cNvSpPr txBox="1"/>
          <p:nvPr/>
        </p:nvSpPr>
        <p:spPr>
          <a:xfrm>
            <a:off x="7785100" y="138668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SW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DCAB84-5CBB-4176-827A-1172CCF205FF}"/>
              </a:ext>
            </a:extLst>
          </p:cNvPr>
          <p:cNvSpPr txBox="1"/>
          <p:nvPr/>
        </p:nvSpPr>
        <p:spPr>
          <a:xfrm>
            <a:off x="4263390" y="4532891"/>
            <a:ext cx="618744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b="1" dirty="0"/>
              <a:t>Store Byte</a:t>
            </a:r>
            <a:r>
              <a:rPr lang="en-US" altLang="ko-KR" sz="1600" dirty="0"/>
              <a:t>(123456</a:t>
            </a:r>
            <a:r>
              <a:rPr lang="en-US" altLang="ko-KR" sz="1600" dirty="0">
                <a:solidFill>
                  <a:srgbClr val="FF0000"/>
                </a:solidFill>
              </a:rPr>
              <a:t>78</a:t>
            </a:r>
            <a:r>
              <a:rPr lang="en-US" altLang="ko-KR" sz="1600" dirty="0"/>
              <a:t>) : </a:t>
            </a:r>
            <a:r>
              <a:rPr lang="en-US" altLang="ko-KR" sz="1600" dirty="0" err="1"/>
              <a:t>addr</a:t>
            </a:r>
            <a:r>
              <a:rPr lang="en-US" altLang="ko-KR" sz="1600" dirty="0"/>
              <a:t> = rs1(4) + </a:t>
            </a:r>
            <a:r>
              <a:rPr lang="en-US" altLang="ko-KR" sz="1600" dirty="0" err="1"/>
              <a:t>imm</a:t>
            </a:r>
            <a:r>
              <a:rPr lang="en-US" altLang="ko-KR" sz="1600" dirty="0"/>
              <a:t>(1) = 5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Result = </a:t>
            </a:r>
            <a:r>
              <a:rPr lang="en-US" altLang="ko-KR" sz="1600" dirty="0">
                <a:solidFill>
                  <a:srgbClr val="FF0000"/>
                </a:solidFill>
              </a:rPr>
              <a:t>xxxx78xx</a:t>
            </a:r>
          </a:p>
          <a:p>
            <a:pPr>
              <a:lnSpc>
                <a:spcPct val="90000"/>
              </a:lnSpc>
            </a:pPr>
            <a:endParaRPr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600" b="1" dirty="0"/>
              <a:t>Store Half</a:t>
            </a:r>
            <a:r>
              <a:rPr lang="en-US" altLang="ko-KR" sz="1600" dirty="0"/>
              <a:t>(1234</a:t>
            </a:r>
            <a:r>
              <a:rPr lang="en-US" altLang="ko-KR" sz="1600" dirty="0">
                <a:solidFill>
                  <a:srgbClr val="FF0000"/>
                </a:solidFill>
              </a:rPr>
              <a:t>5678</a:t>
            </a:r>
            <a:r>
              <a:rPr lang="en-US" altLang="ko-KR" sz="1600" dirty="0"/>
              <a:t>) : </a:t>
            </a:r>
            <a:r>
              <a:rPr lang="en-US" altLang="ko-KR" sz="1600" dirty="0" err="1"/>
              <a:t>addr</a:t>
            </a:r>
            <a:r>
              <a:rPr lang="en-US" altLang="ko-KR" sz="1600" dirty="0"/>
              <a:t> = rs1(8) + </a:t>
            </a:r>
            <a:r>
              <a:rPr lang="en-US" altLang="ko-KR" sz="1600" dirty="0" err="1"/>
              <a:t>imm</a:t>
            </a:r>
            <a:r>
              <a:rPr lang="en-US" altLang="ko-KR" sz="1600" dirty="0"/>
              <a:t>(2) = 10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Result = </a:t>
            </a:r>
            <a:r>
              <a:rPr lang="en-US" altLang="ko-KR" sz="1600" dirty="0">
                <a:solidFill>
                  <a:srgbClr val="FF0000"/>
                </a:solidFill>
              </a:rPr>
              <a:t>5678xxxx</a:t>
            </a:r>
          </a:p>
          <a:p>
            <a:pPr>
              <a:lnSpc>
                <a:spcPct val="90000"/>
              </a:lnSpc>
            </a:pPr>
            <a:endParaRPr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600" b="1" dirty="0"/>
              <a:t>Store Word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FF0000"/>
                </a:solidFill>
              </a:rPr>
              <a:t>12345678</a:t>
            </a:r>
            <a:r>
              <a:rPr lang="en-US" altLang="ko-KR" sz="1600" dirty="0"/>
              <a:t>) : </a:t>
            </a:r>
            <a:r>
              <a:rPr lang="en-US" altLang="ko-KR" sz="1600" dirty="0" err="1"/>
              <a:t>addr</a:t>
            </a:r>
            <a:r>
              <a:rPr lang="en-US" altLang="ko-KR" sz="1600" dirty="0"/>
              <a:t> = rs1(12) + </a:t>
            </a:r>
            <a:r>
              <a:rPr lang="en-US" altLang="ko-KR" sz="1600" dirty="0" err="1"/>
              <a:t>imm</a:t>
            </a:r>
            <a:r>
              <a:rPr lang="en-US" altLang="ko-KR" sz="1600" dirty="0"/>
              <a:t>(0) = 12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Result = </a:t>
            </a:r>
            <a:r>
              <a:rPr lang="en-US" altLang="ko-KR" sz="1600" dirty="0">
                <a:solidFill>
                  <a:srgbClr val="FF0000"/>
                </a:solidFill>
              </a:rPr>
              <a:t>12345678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5531EA1-AAF9-478F-AE73-7F0D2D7E7BEC}"/>
              </a:ext>
            </a:extLst>
          </p:cNvPr>
          <p:cNvSpPr/>
          <p:nvPr/>
        </p:nvSpPr>
        <p:spPr>
          <a:xfrm>
            <a:off x="8686800" y="3429000"/>
            <a:ext cx="693420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30B80A-0DB0-4AEF-B770-2E8BD71F4852}"/>
              </a:ext>
            </a:extLst>
          </p:cNvPr>
          <p:cNvSpPr/>
          <p:nvPr/>
        </p:nvSpPr>
        <p:spPr>
          <a:xfrm>
            <a:off x="9250680" y="3660299"/>
            <a:ext cx="693420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3CD491-8C55-49F9-9130-9AF37836BA64}"/>
              </a:ext>
            </a:extLst>
          </p:cNvPr>
          <p:cNvSpPr/>
          <p:nvPr/>
        </p:nvSpPr>
        <p:spPr>
          <a:xfrm>
            <a:off x="9757410" y="3891598"/>
            <a:ext cx="693420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2F7480C-7D8F-4D4F-B303-F2E155408E2D}"/>
              </a:ext>
            </a:extLst>
          </p:cNvPr>
          <p:cNvCxnSpPr/>
          <p:nvPr/>
        </p:nvCxnSpPr>
        <p:spPr>
          <a:xfrm>
            <a:off x="6381750" y="3429000"/>
            <a:ext cx="0" cy="2209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FCB4CC2-FF9D-437D-AAA9-902388FE0BE5}"/>
              </a:ext>
            </a:extLst>
          </p:cNvPr>
          <p:cNvCxnSpPr/>
          <p:nvPr/>
        </p:nvCxnSpPr>
        <p:spPr>
          <a:xfrm>
            <a:off x="7486650" y="3670618"/>
            <a:ext cx="0" cy="2209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D8724F6-DC80-45B0-958D-F1FE48962C9A}"/>
              </a:ext>
            </a:extLst>
          </p:cNvPr>
          <p:cNvCxnSpPr/>
          <p:nvPr/>
        </p:nvCxnSpPr>
        <p:spPr>
          <a:xfrm>
            <a:off x="8585200" y="3910648"/>
            <a:ext cx="0" cy="2209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9808284" y="5157963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18999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I-Type(Load)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B6278212-8D2B-405B-8BC1-28D473BBD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5E6DCF3C-7D6E-4684-8F5D-928E18EA7939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D9285CA0-6102-43EF-8D21-79A3D496B47C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3BA4CA2F-8ACE-496B-8E68-BF317AE75E95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92271602-4AD7-4771-8E28-00DF0FA0B9A1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2271602-4AD7-4771-8E28-00DF0FA0B9A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0367241-C6B1-4A8C-908F-458C5A653191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0367241-C6B1-4A8C-908F-458C5A6531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FD3ED6C-8D44-4DC1-A04D-52ABF5131946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FD3ED6C-8D44-4DC1-A04D-52ABF51319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CB6997E-D485-4588-A6C8-8F55D9EDF13B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CB6997E-D485-4588-A6C8-8F55D9EDF13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62B3E13-4FB8-464D-832A-DCD01A27A307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62B3E13-4FB8-464D-832A-DCD01A27A30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EAE93038-99F8-43DF-B05C-38A68023CE52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EAE93038-99F8-43DF-B05C-38A68023CE5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983BCDC0-6A5A-488F-936F-12DE158635E5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983BCDC0-6A5A-488F-936F-12DE158635E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C383C978-F1D0-461F-9F72-A84F701B7852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C383C978-F1D0-461F-9F72-A84F701B785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331FD4E4-DA15-4B67-9124-61024CE11903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4E80E560-3C87-4528-866F-8FCC10A11FFD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32ADADE8-4806-429A-9C66-23AFE86B0FB7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A91B082-A082-407D-B011-5DED7827F11A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72BFB09-15D6-4512-9031-25BDEA41DF3C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742B538-C847-44B8-AEBC-C9BB4482B909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F349E4AD-9D16-4DDF-BDE9-7080AF4E1C5C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F349E4AD-9D16-4DDF-BDE9-7080AF4E1C5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FE7D585E-4F6C-4F51-BA8A-AFA3D066AB60}"/>
                  </a:ext>
                </a:extLst>
              </p14:cNvPr>
              <p14:cNvContentPartPr/>
              <p14:nvPr/>
            </p14:nvContentPartPr>
            <p14:xfrm>
              <a:off x="3724125" y="3348000"/>
              <a:ext cx="828360" cy="194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FE7D585E-4F6C-4F51-BA8A-AFA3D066AB6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715485" y="3339000"/>
                <a:ext cx="84600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EEA26537-B895-4AA3-909C-52AA5C77845B}"/>
              </a:ext>
            </a:extLst>
          </p:cNvPr>
          <p:cNvGrpSpPr/>
          <p:nvPr/>
        </p:nvGrpSpPr>
        <p:grpSpPr>
          <a:xfrm>
            <a:off x="3505245" y="3805200"/>
            <a:ext cx="1051920" cy="758160"/>
            <a:chOff x="3505245" y="3805200"/>
            <a:chExt cx="1051920" cy="75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D8837779-92B1-49C4-BDF8-0E38F3B91109}"/>
                    </a:ext>
                  </a:extLst>
                </p14:cNvPr>
                <p14:cNvContentPartPr/>
                <p14:nvPr/>
              </p14:nvContentPartPr>
              <p14:xfrm>
                <a:off x="3505245" y="3885120"/>
                <a:ext cx="629640" cy="6782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D8837779-92B1-49C4-BDF8-0E38F3B9110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496245" y="3876120"/>
                  <a:ext cx="64728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E1DD2131-4307-45AE-85F5-FB832C81BFBA}"/>
                    </a:ext>
                  </a:extLst>
                </p14:cNvPr>
                <p14:cNvContentPartPr/>
                <p14:nvPr/>
              </p14:nvContentPartPr>
              <p14:xfrm>
                <a:off x="4367085" y="3805200"/>
                <a:ext cx="190080" cy="1008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E1DD2131-4307-45AE-85F5-FB832C81BFB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358445" y="3796200"/>
                  <a:ext cx="207720" cy="27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B845594-F4BC-4D6C-A04F-EE2873D517DE}"/>
              </a:ext>
            </a:extLst>
          </p:cNvPr>
          <p:cNvSpPr txBox="1"/>
          <p:nvPr/>
        </p:nvSpPr>
        <p:spPr>
          <a:xfrm>
            <a:off x="5331237" y="319270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2FFAAA-0E43-4209-9B4A-0222DD52D9FE}"/>
              </a:ext>
            </a:extLst>
          </p:cNvPr>
          <p:cNvSpPr txBox="1"/>
          <p:nvPr/>
        </p:nvSpPr>
        <p:spPr>
          <a:xfrm>
            <a:off x="6400212" y="3630614"/>
            <a:ext cx="8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MEM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2FC701A4-F0D5-46FA-87E9-411C0BC601CE}"/>
                  </a:ext>
                </a:extLst>
              </p14:cNvPr>
              <p14:cNvContentPartPr/>
              <p14:nvPr/>
            </p14:nvContentPartPr>
            <p14:xfrm>
              <a:off x="5914920" y="2177820"/>
              <a:ext cx="518040" cy="106164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2FC701A4-F0D5-46FA-87E9-411C0BC601C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905920" y="2168820"/>
                <a:ext cx="535680" cy="10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9E8631DC-A181-4E94-B8CD-D36C91C0EF45}"/>
                  </a:ext>
                </a:extLst>
              </p14:cNvPr>
              <p14:cNvContentPartPr/>
              <p14:nvPr/>
            </p14:nvContentPartPr>
            <p14:xfrm>
              <a:off x="3709725" y="2533320"/>
              <a:ext cx="1083960" cy="7005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9E8631DC-A181-4E94-B8CD-D36C91C0EF4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700725" y="2524680"/>
                <a:ext cx="1101600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09A1EBD5-AE58-474E-9639-8965B2BA6460}"/>
                  </a:ext>
                </a:extLst>
              </p14:cNvPr>
              <p14:cNvContentPartPr/>
              <p14:nvPr/>
            </p14:nvContentPartPr>
            <p14:xfrm>
              <a:off x="4136800" y="2533350"/>
              <a:ext cx="1087560" cy="18651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09A1EBD5-AE58-474E-9639-8965B2BA646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128160" y="2524710"/>
                <a:ext cx="1105200" cy="18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1D47A4FB-D70B-4B55-BE73-5EB7AE8FD9CB}"/>
                  </a:ext>
                </a:extLst>
              </p14:cNvPr>
              <p14:cNvContentPartPr/>
              <p14:nvPr/>
            </p14:nvContentPartPr>
            <p14:xfrm>
              <a:off x="3251085" y="2528640"/>
              <a:ext cx="1008720" cy="110952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1D47A4FB-D70B-4B55-BE73-5EB7AE8FD9C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242085" y="2520000"/>
                <a:ext cx="1026360" cy="11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E28C47C0-C4DB-480E-8274-2979E7006505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E28C47C0-C4DB-480E-8274-2979E700650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795820" y="2529038"/>
                <a:ext cx="342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CE895FDF-B5C6-490F-8057-ECF3349BEBB1}"/>
                  </a:ext>
                </a:extLst>
              </p14:cNvPr>
              <p14:cNvContentPartPr/>
              <p14:nvPr/>
            </p14:nvContentPartPr>
            <p14:xfrm>
              <a:off x="5005365" y="3595680"/>
              <a:ext cx="1423800" cy="255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CE895FDF-B5C6-490F-8057-ECF3349BEBB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996365" y="3586680"/>
                <a:ext cx="14414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5F5AB91E-3F84-417F-9984-D55098035B97}"/>
                  </a:ext>
                </a:extLst>
              </p14:cNvPr>
              <p14:cNvContentPartPr/>
              <p14:nvPr/>
            </p14:nvContentPartPr>
            <p14:xfrm>
              <a:off x="5330785" y="4619185"/>
              <a:ext cx="1099080" cy="1692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5F5AB91E-3F84-417F-9984-D55098035B9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321785" y="4610185"/>
                <a:ext cx="1116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9F80EC63-1D62-4FA8-8C73-92EE412F6A92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9F80EC63-1D62-4FA8-8C73-92EE412F6A9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7671442C-C79D-454F-8892-212AFD4556D0}"/>
              </a:ext>
            </a:extLst>
          </p:cNvPr>
          <p:cNvSpPr txBox="1"/>
          <p:nvPr/>
        </p:nvSpPr>
        <p:spPr>
          <a:xfrm>
            <a:off x="5880325" y="426677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638934-14BF-4597-8809-0BFFA4F38C58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582132FC-524D-434D-9C5B-F41C55E64BB3}"/>
                  </a:ext>
                </a:extLst>
              </p14:cNvPr>
              <p14:cNvContentPartPr/>
              <p14:nvPr/>
            </p14:nvContentPartPr>
            <p14:xfrm>
              <a:off x="4124340" y="3367028"/>
              <a:ext cx="360" cy="36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582132FC-524D-434D-9C5B-F41C55E64BB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5340" y="3358028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4C56C848-0388-4FE2-8309-B36EF8080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13053"/>
              </p:ext>
            </p:extLst>
          </p:nvPr>
        </p:nvGraphicFramePr>
        <p:xfrm>
          <a:off x="7642198" y="1990178"/>
          <a:ext cx="3683000" cy="952500"/>
        </p:xfrm>
        <a:graphic>
          <a:graphicData uri="http://schemas.openxmlformats.org/drawingml/2006/table">
            <a:tbl>
              <a:tblPr/>
              <a:tblGrid>
                <a:gridCol w="218886">
                  <a:extLst>
                    <a:ext uri="{9D8B030D-6E8A-4147-A177-3AD203B41FA5}">
                      <a16:colId xmlns:a16="http://schemas.microsoft.com/office/drawing/2014/main" val="931520338"/>
                    </a:ext>
                  </a:extLst>
                </a:gridCol>
                <a:gridCol w="774033">
                  <a:extLst>
                    <a:ext uri="{9D8B030D-6E8A-4147-A177-3AD203B41FA5}">
                      <a16:colId xmlns:a16="http://schemas.microsoft.com/office/drawing/2014/main" val="3949276510"/>
                    </a:ext>
                  </a:extLst>
                </a:gridCol>
                <a:gridCol w="1827225">
                  <a:extLst>
                    <a:ext uri="{9D8B030D-6E8A-4147-A177-3AD203B41FA5}">
                      <a16:colId xmlns:a16="http://schemas.microsoft.com/office/drawing/2014/main" val="1480390111"/>
                    </a:ext>
                  </a:extLst>
                </a:gridCol>
                <a:gridCol w="862856">
                  <a:extLst>
                    <a:ext uri="{9D8B030D-6E8A-4147-A177-3AD203B41FA5}">
                      <a16:colId xmlns:a16="http://schemas.microsoft.com/office/drawing/2014/main" val="185730986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M[rs1+imm][0:7]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3064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M[rs1+imm][0:15]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0157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M[rs1+imm][0:31]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20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M[rs1+imm][0:7]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58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LHU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M[rs1+imm][0:15]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06178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34F01A0-B757-43F0-9A4C-E18ECB9B5C26}"/>
              </a:ext>
            </a:extLst>
          </p:cNvPr>
          <p:cNvSpPr txBox="1"/>
          <p:nvPr/>
        </p:nvSpPr>
        <p:spPr>
          <a:xfrm>
            <a:off x="8160645" y="3074633"/>
            <a:ext cx="41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Load values in memory</a:t>
            </a:r>
            <a:endParaRPr lang="ko-KR" alt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6BE7E6-1E2B-4EC1-A72A-B8DCE744515C}"/>
              </a:ext>
            </a:extLst>
          </p:cNvPr>
          <p:cNvSpPr txBox="1"/>
          <p:nvPr/>
        </p:nvSpPr>
        <p:spPr>
          <a:xfrm>
            <a:off x="7845361" y="3567309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MEM – WB &gt;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556425" y="4068596"/>
            <a:ext cx="3688080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Control Unit Output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aluSrcSel</a:t>
            </a:r>
            <a:r>
              <a:rPr lang="en-US" altLang="ko-KR" dirty="0"/>
              <a:t> = 1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aluControl</a:t>
            </a:r>
            <a:r>
              <a:rPr lang="en-US" altLang="ko-KR" dirty="0"/>
              <a:t> = ADD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WD_sel</a:t>
            </a:r>
            <a:r>
              <a:rPr lang="en-US" altLang="ko-KR" dirty="0" smtClean="0"/>
              <a:t>[2:0] </a:t>
            </a:r>
            <a:r>
              <a:rPr lang="en-US" altLang="ko-KR" dirty="0"/>
              <a:t>=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Load_type</a:t>
            </a:r>
            <a:r>
              <a:rPr lang="en-US" altLang="ko-KR" dirty="0" smtClean="0"/>
              <a:t>[2:0] </a:t>
            </a:r>
            <a:r>
              <a:rPr lang="en-US" altLang="ko-KR" dirty="0"/>
              <a:t>= funct3</a:t>
            </a:r>
          </a:p>
        </p:txBody>
      </p:sp>
    </p:spTree>
    <p:extLst>
      <p:ext uri="{BB962C8B-B14F-4D97-AF65-F5344CB8AC3E}">
        <p14:creationId xmlns:p14="http://schemas.microsoft.com/office/powerpoint/2010/main" val="308870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I-Type(Load)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2" y="5324393"/>
            <a:ext cx="2600688" cy="7525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2" y="3989990"/>
            <a:ext cx="3674090" cy="133437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2" y="1825625"/>
            <a:ext cx="10496548" cy="216436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2" y="6073778"/>
            <a:ext cx="2600688" cy="2835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5435601" y="3976687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483351" y="398999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7540626" y="3995736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LW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8566150" y="3976687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LBU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613900" y="3989990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LHU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52975" y="4372955"/>
            <a:ext cx="4646663" cy="1902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dirty="0"/>
              <a:t>LB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87</a:t>
            </a:r>
            <a:r>
              <a:rPr lang="en-US" altLang="ko-KR" sz="2000" dirty="0"/>
              <a:t>654321) : ffffff87 (sign-</a:t>
            </a:r>
            <a:r>
              <a:rPr lang="en-US" altLang="ko-KR" sz="2000" dirty="0" err="1"/>
              <a:t>ext</a:t>
            </a:r>
            <a:r>
              <a:rPr lang="en-US" altLang="ko-KR" sz="2000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LH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8765</a:t>
            </a:r>
            <a:r>
              <a:rPr lang="en-US" altLang="ko-KR" sz="2000" dirty="0"/>
              <a:t>4321) : ffff8765 (sign-</a:t>
            </a:r>
            <a:r>
              <a:rPr lang="en-US" altLang="ko-KR" sz="2000" dirty="0" err="1"/>
              <a:t>ext</a:t>
            </a:r>
            <a:r>
              <a:rPr lang="en-US" altLang="ko-KR" sz="2000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LW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87654321</a:t>
            </a:r>
            <a:r>
              <a:rPr lang="en-US" altLang="ko-KR" sz="2000" dirty="0"/>
              <a:t>) : 87654321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LBU</a:t>
            </a:r>
            <a:r>
              <a:rPr lang="en-US" altLang="ko-KR" sz="2000" dirty="0"/>
              <a:t>(876543</a:t>
            </a:r>
            <a:r>
              <a:rPr lang="en-US" altLang="ko-KR" sz="2000" dirty="0">
                <a:solidFill>
                  <a:srgbClr val="FF0000"/>
                </a:solidFill>
              </a:rPr>
              <a:t>21</a:t>
            </a:r>
            <a:r>
              <a:rPr lang="en-US" altLang="ko-KR" sz="2000" dirty="0"/>
              <a:t>) : 00000021 (zero-</a:t>
            </a:r>
            <a:r>
              <a:rPr lang="en-US" altLang="ko-KR" sz="2000" dirty="0" err="1"/>
              <a:t>ext</a:t>
            </a:r>
            <a:r>
              <a:rPr lang="en-US" altLang="ko-KR" sz="2000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LHU</a:t>
            </a:r>
            <a:r>
              <a:rPr lang="en-US" altLang="ko-KR" sz="2000" dirty="0"/>
              <a:t>(8765</a:t>
            </a:r>
            <a:r>
              <a:rPr lang="en-US" altLang="ko-KR" sz="2000" dirty="0">
                <a:solidFill>
                  <a:srgbClr val="FF0000"/>
                </a:solidFill>
              </a:rPr>
              <a:t>4321</a:t>
            </a:r>
            <a:r>
              <a:rPr lang="en-US" altLang="ko-KR" sz="2000" dirty="0"/>
              <a:t>) : 00004321 (zero-</a:t>
            </a:r>
            <a:r>
              <a:rPr lang="en-US" altLang="ko-KR" sz="2000" dirty="0" err="1"/>
              <a:t>ext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F68F83-EE21-492B-8CB0-F8E2033A233F}"/>
              </a:ext>
            </a:extLst>
          </p:cNvPr>
          <p:cNvSpPr txBox="1"/>
          <p:nvPr/>
        </p:nvSpPr>
        <p:spPr>
          <a:xfrm>
            <a:off x="9734173" y="5084548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83001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I-Type(</a:t>
            </a:r>
            <a:r>
              <a:rPr lang="en-US" altLang="ko-KR" sz="6000" b="1" dirty="0" err="1"/>
              <a:t>Imm</a:t>
            </a:r>
            <a:r>
              <a:rPr lang="en-US" altLang="ko-KR" sz="6000" b="1" dirty="0"/>
              <a:t>)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id="{4EF09E71-7A59-467C-B480-231FB8C53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62C688C-EAB4-43E5-A47B-8C7602D0A126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4B4307A3-51EB-413C-9EDD-6AEE963965E2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080837E8-C7BC-4648-80D3-80C0C05F8572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48B0A862-EDC7-4C24-832A-AC5A71BEE5B1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48B0A862-EDC7-4C24-832A-AC5A71BEE5B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DB35CD9-3B30-4B18-9A7F-E312FEAA930B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DB35CD9-3B30-4B18-9A7F-E312FEAA930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9D6EC2C2-C24C-4752-8511-A9BB24E3D985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9D6EC2C2-C24C-4752-8511-A9BB24E3D98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680ADE0-6158-483C-88C4-88AB1AC2A11C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680ADE0-6158-483C-88C4-88AB1AC2A11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2C39C3B1-DFD8-4CC6-A43B-B41B8EEFA1B9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2C39C3B1-DFD8-4CC6-A43B-B41B8EEFA1B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7986CE4-1539-4C35-AC9B-DF5AF6A0F4A3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7986CE4-1539-4C35-AC9B-DF5AF6A0F4A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E92782D0-D404-4D3D-A62C-9F75797AE451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E92782D0-D404-4D3D-A62C-9F75797AE45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FFC84F3-1723-4144-AEE1-01AD4E4B6F7E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FFC84F3-1723-4144-AEE1-01AD4E4B6F7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959058D6-F237-4E6D-ACC8-C1162717FC01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2EA41AB-97C9-4DA4-9174-C211745A50AB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7A3754AB-6E0C-41AF-A7A1-6550BFD976ED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DC04CC5-FD92-4AD5-A198-25EC63B4920D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A7D01F5-4190-400A-8B5D-DF2690776E6C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57437BF-7D19-486B-9352-FE5EB4F814DF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A462976A-AAAF-4777-BDC4-1F9C9B930413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A462976A-AAAF-4777-BDC4-1F9C9B93041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95820" y="2529038"/>
                <a:ext cx="342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3058706C-136F-4F93-BBFD-4FD7934D5384}"/>
                  </a:ext>
                </a:extLst>
              </p14:cNvPr>
              <p14:cNvContentPartPr/>
              <p14:nvPr/>
            </p14:nvContentPartPr>
            <p14:xfrm>
              <a:off x="3707700" y="2533358"/>
              <a:ext cx="1085400" cy="69984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3058706C-136F-4F93-BBFD-4FD7934D538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698697" y="2524358"/>
                <a:ext cx="1103046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50F36C16-B35D-4B22-BAFC-005977A0C6EE}"/>
                  </a:ext>
                </a:extLst>
              </p14:cNvPr>
              <p14:cNvContentPartPr/>
              <p14:nvPr/>
            </p14:nvContentPartPr>
            <p14:xfrm>
              <a:off x="4147980" y="2523998"/>
              <a:ext cx="1062000" cy="28152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50F36C16-B35D-4B22-BAFC-005977A0C6E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38980" y="2514998"/>
                <a:ext cx="10796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B725D782-A220-482C-8728-2E5BDB63320F}"/>
                  </a:ext>
                </a:extLst>
              </p14:cNvPr>
              <p14:cNvContentPartPr/>
              <p14:nvPr/>
            </p14:nvContentPartPr>
            <p14:xfrm>
              <a:off x="5200620" y="2804798"/>
              <a:ext cx="15480" cy="158148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B725D782-A220-482C-8728-2E5BDB63320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191620" y="2795798"/>
                <a:ext cx="33120" cy="159912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DAE402AB-1654-4B82-BFAA-58B5F5684EE4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5E6E854-915C-4242-9BAE-59B27A0993EE}"/>
              </a:ext>
            </a:extLst>
          </p:cNvPr>
          <p:cNvGrpSpPr/>
          <p:nvPr/>
        </p:nvGrpSpPr>
        <p:grpSpPr>
          <a:xfrm>
            <a:off x="3505245" y="3805200"/>
            <a:ext cx="1051920" cy="758160"/>
            <a:chOff x="3505245" y="3805200"/>
            <a:chExt cx="1051920" cy="75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73DE7775-2501-4671-BE34-BBC7F5848431}"/>
                    </a:ext>
                  </a:extLst>
                </p14:cNvPr>
                <p14:cNvContentPartPr/>
                <p14:nvPr/>
              </p14:nvContentPartPr>
              <p14:xfrm>
                <a:off x="3505245" y="3885120"/>
                <a:ext cx="629640" cy="6782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73DE7775-2501-4671-BE34-BBC7F584843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496245" y="3876120"/>
                  <a:ext cx="64728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91EF28DB-0482-4D15-AF00-A91B6C95C51A}"/>
                    </a:ext>
                  </a:extLst>
                </p14:cNvPr>
                <p14:cNvContentPartPr/>
                <p14:nvPr/>
              </p14:nvContentPartPr>
              <p14:xfrm>
                <a:off x="4367085" y="3805200"/>
                <a:ext cx="190080" cy="100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91EF28DB-0482-4D15-AF00-A91B6C95C51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58445" y="3796200"/>
                  <a:ext cx="207720" cy="2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6E73F9A8-2113-434B-9B31-F65846FB0971}"/>
                  </a:ext>
                </a:extLst>
              </p14:cNvPr>
              <p14:cNvContentPartPr/>
              <p14:nvPr/>
            </p14:nvContentPartPr>
            <p14:xfrm>
              <a:off x="3724125" y="3348000"/>
              <a:ext cx="828360" cy="1944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6E73F9A8-2113-434B-9B31-F65846FB097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15485" y="3339000"/>
                <a:ext cx="8460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9DF8BA2F-0E97-431B-ACB0-656122DA0A45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9DF8BA2F-0E97-431B-ACB0-656122DA0A4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FCFEC74B-B410-4EA7-A83F-6B23C4DED63A}"/>
                  </a:ext>
                </a:extLst>
              </p14:cNvPr>
              <p14:cNvContentPartPr/>
              <p14:nvPr/>
            </p14:nvContentPartPr>
            <p14:xfrm>
              <a:off x="5009910" y="3590119"/>
              <a:ext cx="473760" cy="89532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FCFEC74B-B410-4EA7-A83F-6B23C4DED63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000910" y="3581115"/>
                <a:ext cx="491400" cy="912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59F58F2A-70CA-498B-92D8-89FAC4FCC707}"/>
                  </a:ext>
                </a:extLst>
              </p14:cNvPr>
              <p14:cNvContentPartPr/>
              <p14:nvPr/>
            </p14:nvContentPartPr>
            <p14:xfrm>
              <a:off x="2425505" y="3843265"/>
              <a:ext cx="1847880" cy="9255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59F58F2A-70CA-498B-92D8-89FAC4FCC70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416505" y="3834265"/>
                <a:ext cx="1865520" cy="9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6C86B789-2F24-4B77-93BB-2EF1562FA9A2}"/>
                  </a:ext>
                </a:extLst>
              </p14:cNvPr>
              <p14:cNvContentPartPr/>
              <p14:nvPr/>
            </p14:nvContentPartPr>
            <p14:xfrm>
              <a:off x="4257545" y="4755865"/>
              <a:ext cx="829080" cy="2916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6C86B789-2F24-4B77-93BB-2EF1562FA9A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248545" y="4746865"/>
                <a:ext cx="846720" cy="468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8BDC2677-2F84-4297-990A-DF6D105DD9B3}"/>
              </a:ext>
            </a:extLst>
          </p:cNvPr>
          <p:cNvSpPr txBox="1"/>
          <p:nvPr/>
        </p:nvSpPr>
        <p:spPr>
          <a:xfrm>
            <a:off x="5331237" y="319270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840271-5D6E-4479-BD5B-67C18B3BA4C8}"/>
              </a:ext>
            </a:extLst>
          </p:cNvPr>
          <p:cNvSpPr txBox="1"/>
          <p:nvPr/>
        </p:nvSpPr>
        <p:spPr>
          <a:xfrm>
            <a:off x="2283120" y="4216891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6F47BE3B-B55D-4B10-A8B3-D715CAA63C62}"/>
                  </a:ext>
                </a:extLst>
              </p14:cNvPr>
              <p14:cNvContentPartPr/>
              <p14:nvPr/>
            </p14:nvContentPartPr>
            <p14:xfrm>
              <a:off x="3251085" y="2528640"/>
              <a:ext cx="1008720" cy="110952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6F47BE3B-B55D-4B10-A8B3-D715CAA63C6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242085" y="2520000"/>
                <a:ext cx="1026360" cy="11271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602FBFD3-BB21-4322-99DD-DEB770AE6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733284"/>
              </p:ext>
            </p:extLst>
          </p:nvPr>
        </p:nvGraphicFramePr>
        <p:xfrm>
          <a:off x="7721967" y="1886712"/>
          <a:ext cx="3683000" cy="1714500"/>
        </p:xfrm>
        <a:graphic>
          <a:graphicData uri="http://schemas.openxmlformats.org/drawingml/2006/table">
            <a:tbl>
              <a:tblPr/>
              <a:tblGrid>
                <a:gridCol w="218886">
                  <a:extLst>
                    <a:ext uri="{9D8B030D-6E8A-4147-A177-3AD203B41FA5}">
                      <a16:colId xmlns:a16="http://schemas.microsoft.com/office/drawing/2014/main" val="837540728"/>
                    </a:ext>
                  </a:extLst>
                </a:gridCol>
                <a:gridCol w="774033">
                  <a:extLst>
                    <a:ext uri="{9D8B030D-6E8A-4147-A177-3AD203B41FA5}">
                      <a16:colId xmlns:a16="http://schemas.microsoft.com/office/drawing/2014/main" val="3085319643"/>
                    </a:ext>
                  </a:extLst>
                </a:gridCol>
                <a:gridCol w="1827225">
                  <a:extLst>
                    <a:ext uri="{9D8B030D-6E8A-4147-A177-3AD203B41FA5}">
                      <a16:colId xmlns:a16="http://schemas.microsoft.com/office/drawing/2014/main" val="2589265646"/>
                    </a:ext>
                  </a:extLst>
                </a:gridCol>
                <a:gridCol w="862856">
                  <a:extLst>
                    <a:ext uri="{9D8B030D-6E8A-4147-A177-3AD203B41FA5}">
                      <a16:colId xmlns:a16="http://schemas.microsoft.com/office/drawing/2014/main" val="281216455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+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703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(rs1 &lt; imm)?1:0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1283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SLTIU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(rs1 &lt; imm)?1:0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7298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XORI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ˆ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196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|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261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&amp;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6164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SLLI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&lt;&lt; imm[0:4]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5625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SRLI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&gt;&gt; imm[0:4]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2185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SRAI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&gt;&gt; imm[0:4]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msb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05756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31BE0D84-93CC-4702-BB6C-524322AB81F4}"/>
              </a:ext>
            </a:extLst>
          </p:cNvPr>
          <p:cNvSpPr txBox="1"/>
          <p:nvPr/>
        </p:nvSpPr>
        <p:spPr>
          <a:xfrm>
            <a:off x="7939105" y="3726083"/>
            <a:ext cx="41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Register &amp; </a:t>
            </a:r>
            <a:r>
              <a:rPr lang="en-US" altLang="ko-KR" b="1" dirty="0" err="1"/>
              <a:t>imm</a:t>
            </a:r>
            <a:r>
              <a:rPr lang="en-US" altLang="ko-KR" b="1" dirty="0"/>
              <a:t> operations</a:t>
            </a:r>
            <a:endParaRPr lang="ko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20FED1-17C4-4630-BE82-C09A9439C8A6}"/>
              </a:ext>
            </a:extLst>
          </p:cNvPr>
          <p:cNvSpPr txBox="1"/>
          <p:nvPr/>
        </p:nvSpPr>
        <p:spPr>
          <a:xfrm>
            <a:off x="8229427" y="4090568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597480" y="4525056"/>
            <a:ext cx="3688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aluSrcSel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aluControl</a:t>
            </a:r>
            <a:r>
              <a:rPr lang="en-US" altLang="ko-KR" dirty="0"/>
              <a:t> = funct3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WD_sel</a:t>
            </a:r>
            <a:r>
              <a:rPr lang="en-US" altLang="ko-KR" dirty="0"/>
              <a:t>[2:0]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6569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I-Type(</a:t>
            </a:r>
            <a:r>
              <a:rPr lang="en-US" altLang="ko-KR" sz="6000" b="1" dirty="0" err="1"/>
              <a:t>Imm</a:t>
            </a:r>
            <a:r>
              <a:rPr lang="en-US" altLang="ko-KR" sz="6000" b="1" dirty="0"/>
              <a:t>)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018760"/>
            <a:ext cx="4419601" cy="17412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3987800" y="1690688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ADDI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4857749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SLTI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5556250" y="1685926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SLTIU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378575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XORI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7235825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ORI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7899401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ANDI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8769350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SLLI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553574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SRLI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10313990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SRAI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4323" y="3967616"/>
            <a:ext cx="5626102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ADDI</a:t>
            </a:r>
            <a:r>
              <a:rPr lang="en-US" altLang="ko-KR" dirty="0"/>
              <a:t> : 6 + 16 = </a:t>
            </a:r>
            <a:r>
              <a:rPr lang="en-US" altLang="ko-KR" dirty="0">
                <a:solidFill>
                  <a:srgbClr val="FF0000"/>
                </a:solidFill>
              </a:rPr>
              <a:t>22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SLTI</a:t>
            </a:r>
            <a:r>
              <a:rPr lang="en-US" altLang="ko-KR" dirty="0"/>
              <a:t> : -16 &lt; 16 = </a:t>
            </a:r>
            <a:r>
              <a:rPr lang="en-US" altLang="ko-KR" dirty="0">
                <a:solidFill>
                  <a:srgbClr val="FF0000"/>
                </a:solidFill>
              </a:rPr>
              <a:t>1(True)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SLTIU</a:t>
            </a:r>
            <a:r>
              <a:rPr lang="en-US" altLang="ko-KR" dirty="0"/>
              <a:t> : -16 &lt; 16 = </a:t>
            </a:r>
            <a:r>
              <a:rPr lang="en-US" altLang="ko-KR" dirty="0">
                <a:solidFill>
                  <a:srgbClr val="FF0000"/>
                </a:solidFill>
              </a:rPr>
              <a:t>0(False)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XORI</a:t>
            </a:r>
            <a:r>
              <a:rPr lang="en-US" altLang="ko-KR" dirty="0"/>
              <a:t> : 110 ^ 101 = </a:t>
            </a:r>
            <a:r>
              <a:rPr lang="en-US" altLang="ko-KR" dirty="0">
                <a:solidFill>
                  <a:srgbClr val="FF0000"/>
                </a:solidFill>
              </a:rPr>
              <a:t>011 (3)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ORI</a:t>
            </a:r>
            <a:r>
              <a:rPr lang="en-US" altLang="ko-KR" dirty="0"/>
              <a:t> : 110 | 101 = </a:t>
            </a:r>
            <a:r>
              <a:rPr lang="en-US" altLang="ko-KR" dirty="0">
                <a:solidFill>
                  <a:srgbClr val="FF0000"/>
                </a:solidFill>
              </a:rPr>
              <a:t>111 (7)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ANDI</a:t>
            </a:r>
            <a:r>
              <a:rPr lang="en-US" altLang="ko-KR" dirty="0"/>
              <a:t> : 110 &amp; 101 = </a:t>
            </a:r>
            <a:r>
              <a:rPr lang="en-US" altLang="ko-KR" dirty="0">
                <a:solidFill>
                  <a:srgbClr val="FF0000"/>
                </a:solidFill>
              </a:rPr>
              <a:t>100 (4)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60110"/>
            <a:ext cx="10591801" cy="156551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540750" y="3962162"/>
            <a:ext cx="6096000" cy="10064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SLLI</a:t>
            </a:r>
            <a:r>
              <a:rPr lang="en-US" altLang="ko-KR" dirty="0"/>
              <a:t> : 110 &lt;&lt; 1 = </a:t>
            </a:r>
            <a:r>
              <a:rPr lang="en-US" altLang="ko-KR" dirty="0">
                <a:solidFill>
                  <a:srgbClr val="FF0000"/>
                </a:solidFill>
              </a:rPr>
              <a:t>1100 (12)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SRLI</a:t>
            </a:r>
            <a:r>
              <a:rPr lang="en-US" altLang="ko-KR" dirty="0"/>
              <a:t> : 110 &gt;&gt; 1 = </a:t>
            </a:r>
            <a:r>
              <a:rPr lang="en-US" altLang="ko-KR" dirty="0">
                <a:solidFill>
                  <a:srgbClr val="FF0000"/>
                </a:solidFill>
              </a:rPr>
              <a:t>11 (3)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SRAI</a:t>
            </a:r>
            <a:r>
              <a:rPr lang="en-US" altLang="ko-KR" dirty="0"/>
              <a:t> : -16 &gt;&gt;&gt; 4 = </a:t>
            </a:r>
            <a:r>
              <a:rPr lang="en-US" altLang="ko-KR" dirty="0">
                <a:solidFill>
                  <a:srgbClr val="FF0000"/>
                </a:solidFill>
              </a:rPr>
              <a:t>-1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9346002" y="5190525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94020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B-Type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B674DC44-FF7C-478F-8B48-B7FA1160C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A2CDAEE0-A49E-486E-B43A-9D7FDBBAF3ED}"/>
                  </a:ext>
                </a:extLst>
              </p14:cNvPr>
              <p14:cNvContentPartPr/>
              <p14:nvPr/>
            </p14:nvContentPartPr>
            <p14:xfrm>
              <a:off x="1287540" y="4901920"/>
              <a:ext cx="997920" cy="262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2CDAEE0-A49E-486E-B43A-9D7FDBBAF3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8543" y="4892920"/>
                <a:ext cx="1015554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B826519-D8D3-47EB-BA51-887D47BC3717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B826519-D8D3-47EB-BA51-887D47BC37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3EB89D4-FA13-419F-93BA-3B2C3308FBE1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3EB89D4-FA13-419F-93BA-3B2C3308FBE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9C17B46B-AAA2-42B7-BA8E-1C24E8159E52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9C17B46B-AAA2-42B7-BA8E-1C24E8159E5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679613D-C972-49FE-AB89-DA5B313169FF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679613D-C972-49FE-AB89-DA5B313169F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7E576481-2977-40E9-BCA4-9C94C89E7594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7E576481-2977-40E9-BCA4-9C94C89E759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27ACD108-1EF7-4DC0-87F3-A18DA1777343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27ACD108-1EF7-4DC0-87F3-A18DA177734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FB04C582-8E2B-4B81-B3EE-2E664A528B98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A8B8F3C9-211B-4254-A51B-6E6B2B2AF38B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2F4863D-0B2D-4F2B-B137-49EEC1800EB2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C102E2B-284C-4913-87D4-645C9E29FA29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238E2397-FF5F-4F6D-9533-81ECB2A9570E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C649B17-F2DC-4E9F-BDD1-C511C761A3A6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7B09605C-B928-438A-80A8-59722BB21E9A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7B09605C-B928-438A-80A8-59722BB21E9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07AEEF1-4A31-4260-A1A6-C8D85D12CB55}"/>
                  </a:ext>
                </a:extLst>
              </p14:cNvPr>
              <p14:cNvContentPartPr/>
              <p14:nvPr/>
            </p14:nvContentPartPr>
            <p14:xfrm>
              <a:off x="3568720" y="5138490"/>
              <a:ext cx="419400" cy="3733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07AEEF1-4A31-4260-A1A6-C8D85D12CB5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559720" y="5129850"/>
                <a:ext cx="43704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F4002232-56DD-4071-BA80-58C67ABD7AC9}"/>
                  </a:ext>
                </a:extLst>
              </p14:cNvPr>
              <p14:cNvContentPartPr/>
              <p14:nvPr/>
            </p14:nvContentPartPr>
            <p14:xfrm>
              <a:off x="3225640" y="5094930"/>
              <a:ext cx="210600" cy="1008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F4002232-56DD-4071-BA80-58C67ABD7AC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216640" y="5085930"/>
                <a:ext cx="2282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22E4BCC6-84F4-43CF-855E-AECE60DE492A}"/>
                  </a:ext>
                </a:extLst>
              </p14:cNvPr>
              <p14:cNvContentPartPr/>
              <p14:nvPr/>
            </p14:nvContentPartPr>
            <p14:xfrm>
              <a:off x="3298530" y="5854590"/>
              <a:ext cx="371880" cy="3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22E4BCC6-84F4-43CF-855E-AECE60DE492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289890" y="5845590"/>
                <a:ext cx="389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1F870243-9948-490C-AFC9-098A1261BD37}"/>
                  </a:ext>
                </a:extLst>
              </p14:cNvPr>
              <p14:cNvContentPartPr/>
              <p14:nvPr/>
            </p14:nvContentPartPr>
            <p14:xfrm>
              <a:off x="4286918" y="2533628"/>
              <a:ext cx="291960" cy="338292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1F870243-9948-490C-AFC9-098A1261BD3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277918" y="2524628"/>
                <a:ext cx="309600" cy="34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8CEF8AC1-65F7-4219-B25C-88ECE5CE219F}"/>
                  </a:ext>
                </a:extLst>
              </p14:cNvPr>
              <p14:cNvContentPartPr/>
              <p14:nvPr/>
            </p14:nvContentPartPr>
            <p14:xfrm>
              <a:off x="2879490" y="5330790"/>
              <a:ext cx="140040" cy="60768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8CEF8AC1-65F7-4219-B25C-88ECE5CE219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70850" y="5321790"/>
                <a:ext cx="15768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CCEAE9D6-E404-4F0A-B2BD-B159B76BF645}"/>
                  </a:ext>
                </a:extLst>
              </p14:cNvPr>
              <p14:cNvContentPartPr/>
              <p14:nvPr/>
            </p14:nvContentPartPr>
            <p14:xfrm>
              <a:off x="4229265" y="3948068"/>
              <a:ext cx="571680" cy="186732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CCEAE9D6-E404-4F0A-B2BD-B159B76BF64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220625" y="3939068"/>
                <a:ext cx="589320" cy="18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BB393BE4-48AC-41D6-9AE9-51200F0249F2}"/>
                  </a:ext>
                </a:extLst>
              </p14:cNvPr>
              <p14:cNvContentPartPr/>
              <p14:nvPr/>
            </p14:nvContentPartPr>
            <p14:xfrm>
              <a:off x="3724125" y="3348000"/>
              <a:ext cx="828360" cy="1944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BB393BE4-48AC-41D6-9AE9-51200F0249F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715485" y="3339000"/>
                <a:ext cx="84600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CD448480-2354-4FC7-80BA-8C81A9A27D40}"/>
              </a:ext>
            </a:extLst>
          </p:cNvPr>
          <p:cNvGrpSpPr/>
          <p:nvPr/>
        </p:nvGrpSpPr>
        <p:grpSpPr>
          <a:xfrm>
            <a:off x="3719310" y="3718279"/>
            <a:ext cx="829080" cy="94320"/>
            <a:chOff x="3719310" y="3718279"/>
            <a:chExt cx="829080" cy="9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140F9C41-DDD8-464A-B372-7C8720F8478B}"/>
                    </a:ext>
                  </a:extLst>
                </p14:cNvPr>
                <p14:cNvContentPartPr/>
                <p14:nvPr/>
              </p14:nvContentPartPr>
              <p14:xfrm>
                <a:off x="3719310" y="3718279"/>
                <a:ext cx="395640" cy="180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1624FA3A-CE45-4652-A77F-6C1EA372C86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10670" y="3709639"/>
                  <a:ext cx="413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813641F7-EBAD-4292-BAF0-5D22146A4F02}"/>
                    </a:ext>
                  </a:extLst>
                </p14:cNvPr>
                <p14:cNvContentPartPr/>
                <p14:nvPr/>
              </p14:nvContentPartPr>
              <p14:xfrm>
                <a:off x="4366950" y="3809719"/>
                <a:ext cx="181440" cy="288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CE94C6FD-A949-416E-9D0A-DE9539ABA52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358310" y="3801079"/>
                  <a:ext cx="199080" cy="20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CCBD978-4F46-4760-91C8-EC6078EDADBD}"/>
              </a:ext>
            </a:extLst>
          </p:cNvPr>
          <p:cNvSpPr txBox="1"/>
          <p:nvPr/>
        </p:nvSpPr>
        <p:spPr>
          <a:xfrm>
            <a:off x="4548390" y="322473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602B83-9D51-4A11-B70F-F723CEDF21C1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5123EE7A-F69F-4661-8083-9DE46DF1B63C}"/>
                  </a:ext>
                </a:extLst>
              </p14:cNvPr>
              <p14:cNvContentPartPr/>
              <p14:nvPr/>
            </p14:nvContentPartPr>
            <p14:xfrm>
              <a:off x="3714720" y="2527230"/>
              <a:ext cx="1084320" cy="71172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5123EE7A-F69F-4661-8083-9DE46DF1B63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705720" y="2518230"/>
                <a:ext cx="1101960" cy="72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그룹 41">
            <a:extLst>
              <a:ext uri="{FF2B5EF4-FFF2-40B4-BE49-F238E27FC236}">
                <a16:creationId xmlns:a16="http://schemas.microsoft.com/office/drawing/2014/main" id="{A56C19F3-CD39-427F-AA48-EF4F5250E3C4}"/>
              </a:ext>
            </a:extLst>
          </p:cNvPr>
          <p:cNvGrpSpPr/>
          <p:nvPr/>
        </p:nvGrpSpPr>
        <p:grpSpPr>
          <a:xfrm>
            <a:off x="2984280" y="4568855"/>
            <a:ext cx="840240" cy="470160"/>
            <a:chOff x="2984280" y="4568855"/>
            <a:chExt cx="840240" cy="47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A24E2FCB-96A1-4B33-8449-5EDADC202342}"/>
                    </a:ext>
                  </a:extLst>
                </p14:cNvPr>
                <p14:cNvContentPartPr/>
                <p14:nvPr/>
              </p14:nvContentPartPr>
              <p14:xfrm>
                <a:off x="3228720" y="4568855"/>
                <a:ext cx="595800" cy="39816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A24E2FCB-96A1-4B33-8449-5EDADC20234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219720" y="4559855"/>
                  <a:ext cx="6134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2064DF65-6D06-473A-91E6-A04607E49712}"/>
                    </a:ext>
                  </a:extLst>
                </p14:cNvPr>
                <p14:cNvContentPartPr/>
                <p14:nvPr/>
              </p14:nvContentPartPr>
              <p14:xfrm>
                <a:off x="2984280" y="5038655"/>
                <a:ext cx="133920" cy="3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2064DF65-6D06-473A-91E6-A04607E4971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975280" y="5029655"/>
                  <a:ext cx="1515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7E6B57AF-440E-4AF3-AFB8-A2691BCDDF04}"/>
                  </a:ext>
                </a:extLst>
              </p14:cNvPr>
              <p14:cNvContentPartPr/>
              <p14:nvPr/>
            </p14:nvContentPartPr>
            <p14:xfrm>
              <a:off x="2707294" y="5150460"/>
              <a:ext cx="86040" cy="1008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7E6B57AF-440E-4AF3-AFB8-A2691BCDDF0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698654" y="5141820"/>
                <a:ext cx="103680" cy="277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0545FBDD-7DA3-47E2-A98F-7E5AA67ED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172110"/>
              </p:ext>
            </p:extLst>
          </p:nvPr>
        </p:nvGraphicFramePr>
        <p:xfrm>
          <a:off x="7686706" y="2058233"/>
          <a:ext cx="3683000" cy="1143000"/>
        </p:xfrm>
        <a:graphic>
          <a:graphicData uri="http://schemas.openxmlformats.org/drawingml/2006/table">
            <a:tbl>
              <a:tblPr/>
              <a:tblGrid>
                <a:gridCol w="218886">
                  <a:extLst>
                    <a:ext uri="{9D8B030D-6E8A-4147-A177-3AD203B41FA5}">
                      <a16:colId xmlns:a16="http://schemas.microsoft.com/office/drawing/2014/main" val="1418202439"/>
                    </a:ext>
                  </a:extLst>
                </a:gridCol>
                <a:gridCol w="774033">
                  <a:extLst>
                    <a:ext uri="{9D8B030D-6E8A-4147-A177-3AD203B41FA5}">
                      <a16:colId xmlns:a16="http://schemas.microsoft.com/office/drawing/2014/main" val="356929817"/>
                    </a:ext>
                  </a:extLst>
                </a:gridCol>
                <a:gridCol w="1827225">
                  <a:extLst>
                    <a:ext uri="{9D8B030D-6E8A-4147-A177-3AD203B41FA5}">
                      <a16:colId xmlns:a16="http://schemas.microsoft.com/office/drawing/2014/main" val="2959832332"/>
                    </a:ext>
                  </a:extLst>
                </a:gridCol>
                <a:gridCol w="862856">
                  <a:extLst>
                    <a:ext uri="{9D8B030D-6E8A-4147-A177-3AD203B41FA5}">
                      <a16:colId xmlns:a16="http://schemas.microsoft.com/office/drawing/2014/main" val="24403139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BEQ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==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4975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!=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2433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&lt;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686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&gt;=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012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BLTU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&lt;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3272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BGEU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&gt;=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115300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562217D7-81DF-472C-85C1-D7738A729A6D}"/>
              </a:ext>
            </a:extLst>
          </p:cNvPr>
          <p:cNvSpPr txBox="1"/>
          <p:nvPr/>
        </p:nvSpPr>
        <p:spPr>
          <a:xfrm>
            <a:off x="8472012" y="3311560"/>
            <a:ext cx="221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Branch Function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CA403B-E9E0-4A29-B5D3-15F9347DCE16}"/>
              </a:ext>
            </a:extLst>
          </p:cNvPr>
          <p:cNvSpPr txBox="1"/>
          <p:nvPr/>
        </p:nvSpPr>
        <p:spPr>
          <a:xfrm>
            <a:off x="8493613" y="4096549"/>
            <a:ext cx="193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&gt;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60807" y="4539022"/>
            <a:ext cx="3688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aluControl</a:t>
            </a:r>
            <a:r>
              <a:rPr lang="en-US" altLang="ko-KR" dirty="0"/>
              <a:t> = funct3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Branch = 1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1463E0-15E1-401A-8DFA-58C5A960AB95}"/>
              </a:ext>
            </a:extLst>
          </p:cNvPr>
          <p:cNvSpPr txBox="1"/>
          <p:nvPr/>
        </p:nvSpPr>
        <p:spPr>
          <a:xfrm>
            <a:off x="8472012" y="3668865"/>
            <a:ext cx="315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Conditional jump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962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B-Type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24434"/>
            <a:ext cx="5715629" cy="14011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68500"/>
            <a:ext cx="10515600" cy="19045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3921125" y="1640959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BEQ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4673600" y="1640959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BNE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207125" y="1640959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BLT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965950" y="1627287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BGE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8431212" y="1620421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BLTU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916317" y="161645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BGEU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24650" y="4171950"/>
            <a:ext cx="4629150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BEQ</a:t>
            </a:r>
            <a:r>
              <a:rPr lang="en-US" altLang="ko-KR" dirty="0"/>
              <a:t> : 2 == 2 </a:t>
            </a:r>
            <a:r>
              <a:rPr lang="ko-KR" altLang="en-US" dirty="0"/>
              <a:t>→ </a:t>
            </a:r>
            <a:r>
              <a:rPr lang="en-US" altLang="ko-KR" dirty="0">
                <a:solidFill>
                  <a:srgbClr val="FF0000"/>
                </a:solidFill>
              </a:rPr>
              <a:t>PC += 8 </a:t>
            </a:r>
            <a:r>
              <a:rPr lang="en-US" altLang="ko-KR" dirty="0"/>
              <a:t>(12)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BNE</a:t>
            </a:r>
            <a:r>
              <a:rPr lang="en-US" altLang="ko-KR" dirty="0"/>
              <a:t> : 2 != 2 </a:t>
            </a:r>
            <a:r>
              <a:rPr lang="ko-KR" altLang="en-US" dirty="0"/>
              <a:t>→  </a:t>
            </a:r>
            <a:r>
              <a:rPr lang="en-US" altLang="ko-KR" dirty="0"/>
              <a:t>False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BLT</a:t>
            </a:r>
            <a:r>
              <a:rPr lang="en-US" altLang="ko-KR" dirty="0"/>
              <a:t> : -1 &lt; 1 </a:t>
            </a:r>
            <a:r>
              <a:rPr lang="ko-KR" altLang="en-US" dirty="0"/>
              <a:t>→ </a:t>
            </a:r>
            <a:r>
              <a:rPr lang="en-US" altLang="ko-KR" dirty="0">
                <a:solidFill>
                  <a:srgbClr val="FF0000"/>
                </a:solidFill>
              </a:rPr>
              <a:t>PC += 8 </a:t>
            </a:r>
            <a:r>
              <a:rPr lang="en-US" altLang="ko-KR" dirty="0"/>
              <a:t>(28) 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BGE</a:t>
            </a:r>
            <a:r>
              <a:rPr lang="en-US" altLang="ko-KR" dirty="0"/>
              <a:t> : -1 &gt;= 1 </a:t>
            </a:r>
            <a:r>
              <a:rPr lang="ko-KR" altLang="en-US" dirty="0"/>
              <a:t>→ </a:t>
            </a:r>
            <a:r>
              <a:rPr lang="en-US" altLang="ko-KR" dirty="0"/>
              <a:t>False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BLTU</a:t>
            </a:r>
            <a:r>
              <a:rPr lang="en-US" altLang="ko-KR" dirty="0"/>
              <a:t> : -1 &lt; 1 </a:t>
            </a:r>
            <a:r>
              <a:rPr lang="ko-KR" altLang="en-US" dirty="0"/>
              <a:t>→ </a:t>
            </a:r>
            <a:r>
              <a:rPr lang="en-US" altLang="ko-KR" dirty="0"/>
              <a:t>False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BGEU</a:t>
            </a:r>
            <a:r>
              <a:rPr lang="en-US" altLang="ko-KR" dirty="0"/>
              <a:t> : -1 &gt;= 1 </a:t>
            </a:r>
            <a:r>
              <a:rPr lang="ko-KR" altLang="en-US" dirty="0"/>
              <a:t>→ </a:t>
            </a:r>
            <a:r>
              <a:rPr lang="en-US" altLang="ko-KR" dirty="0">
                <a:solidFill>
                  <a:srgbClr val="FF0000"/>
                </a:solidFill>
              </a:rPr>
              <a:t>PC += 8 </a:t>
            </a:r>
            <a:r>
              <a:rPr lang="en-US" altLang="ko-KR" dirty="0"/>
              <a:t>(52)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10068709" y="4840338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36133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U-Type Dataflow (LUI)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E8F04FB8-3D5A-479F-B433-4F2386487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A5EBCA7-BED2-41D0-93B8-B335EB0BA0C5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437F5E5-41C0-430A-8180-323CAB570D28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B93D222-B528-4868-9F10-BF5C87F2C506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F429F06-7333-433B-8078-A73795C96077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F429F06-7333-433B-8078-A73795C960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FBAFCAC-6DFA-42A1-99DE-5A8DD6379CFD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FBAFCAC-6DFA-42A1-99DE-5A8DD6379CF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A74E5BC-41B3-4892-8737-0F52472C48F0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A74E5BC-41B3-4892-8737-0F52472C48F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23476961-7061-4BC3-BA3A-88D80934CF00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23476961-7061-4BC3-BA3A-88D80934CF0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B3B4E87-2695-44DD-8E84-684AF68FF111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B3B4E87-2695-44DD-8E84-684AF68FF11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816B374-6407-4002-8B1A-DD287D6D17B7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816B374-6407-4002-8B1A-DD287D6D17B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2020843E-C1D8-4C42-89FF-68046CA5E0B1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2020843E-C1D8-4C42-89FF-68046CA5E0B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3A66195-53F8-4346-83EC-B2D776F621F8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3A66195-53F8-4346-83EC-B2D776F621F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97FFEDBF-DA40-4DCC-9CAC-5693D02078A5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3D17557-9942-47BF-B1D4-DD6E06D02275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E3BB957-2945-4D10-B1D3-E087AC393567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83B4EF8-16D6-43EB-8D7B-36AC96589DE3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0E5DF54-9455-4FCD-9D9E-85869699C18F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F6ED912-0986-4EED-B5C6-A0BFFE8BF661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1C6BB4BA-D647-46A5-BCB1-3628843E6B29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1C6BB4BA-D647-46A5-BCB1-3628843E6B2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D7B0634-DD6F-4A9E-A7C5-C38373A8DD8D}"/>
                  </a:ext>
                </a:extLst>
              </p14:cNvPr>
              <p14:cNvContentPartPr/>
              <p14:nvPr/>
            </p14:nvContentPartPr>
            <p14:xfrm>
              <a:off x="3509820" y="4562385"/>
              <a:ext cx="1978200" cy="9824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D7B0634-DD6F-4A9E-A7C5-C38373A8DD8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501180" y="4553385"/>
                <a:ext cx="1995840" cy="10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248C8DCB-A802-4051-B1E0-7E4F3B27BEAA}"/>
                  </a:ext>
                </a:extLst>
              </p14:cNvPr>
              <p14:cNvContentPartPr/>
              <p14:nvPr/>
            </p14:nvContentPartPr>
            <p14:xfrm>
              <a:off x="4147980" y="2523998"/>
              <a:ext cx="1062000" cy="28152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248C8DCB-A802-4051-B1E0-7E4F3B27BEA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38980" y="2514998"/>
                <a:ext cx="10796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20E28D83-5171-4A3F-8F81-C1E13EF6D5D6}"/>
                  </a:ext>
                </a:extLst>
              </p14:cNvPr>
              <p14:cNvContentPartPr/>
              <p14:nvPr/>
            </p14:nvContentPartPr>
            <p14:xfrm>
              <a:off x="5200620" y="2804798"/>
              <a:ext cx="15480" cy="158148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20E28D83-5171-4A3F-8F81-C1E13EF6D5D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191620" y="2795798"/>
                <a:ext cx="33120" cy="159912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9A6B1E93-8F03-41BA-9A82-F99763EEF442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ABB1FB-18BA-48AB-AF41-04BC323C53CE}"/>
              </a:ext>
            </a:extLst>
          </p:cNvPr>
          <p:cNvSpPr txBox="1"/>
          <p:nvPr/>
        </p:nvSpPr>
        <p:spPr>
          <a:xfrm>
            <a:off x="2283120" y="4216891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55EFD3-22A4-423A-A4A8-B55683B2ACAA}"/>
              </a:ext>
            </a:extLst>
          </p:cNvPr>
          <p:cNvSpPr txBox="1"/>
          <p:nvPr/>
        </p:nvSpPr>
        <p:spPr>
          <a:xfrm>
            <a:off x="4998505" y="5531560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2BC1B87D-297D-4524-8BBF-547B2ED548B6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2BC1B87D-297D-4524-8BBF-547B2ED548B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631E97A8-8092-41FF-A069-72DE067B4694}"/>
                  </a:ext>
                </a:extLst>
              </p14:cNvPr>
              <p14:cNvContentPartPr/>
              <p14:nvPr/>
            </p14:nvContentPartPr>
            <p14:xfrm>
              <a:off x="2798873" y="2533628"/>
              <a:ext cx="9360" cy="40068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631E97A8-8092-41FF-A069-72DE067B469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789873" y="2524628"/>
                <a:ext cx="27000" cy="4183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DC4B5747-9473-46C8-8E1F-FB23A375C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645095"/>
              </p:ext>
            </p:extLst>
          </p:nvPr>
        </p:nvGraphicFramePr>
        <p:xfrm>
          <a:off x="8179980" y="2569364"/>
          <a:ext cx="2603500" cy="381000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73334013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938215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&lt;&lt; 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2564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AUIPC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PC + 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&lt;&lt; 12)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40753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3A7680DE-8E53-40BD-B11D-16C7DE6FA480}"/>
              </a:ext>
            </a:extLst>
          </p:cNvPr>
          <p:cNvSpPr txBox="1"/>
          <p:nvPr/>
        </p:nvSpPr>
        <p:spPr>
          <a:xfrm>
            <a:off x="8260440" y="3840802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AE53BD-3964-46D3-B440-608632BAC43F}"/>
              </a:ext>
            </a:extLst>
          </p:cNvPr>
          <p:cNvSpPr txBox="1"/>
          <p:nvPr/>
        </p:nvSpPr>
        <p:spPr>
          <a:xfrm>
            <a:off x="7569477" y="3064295"/>
            <a:ext cx="41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MSB 20-bit </a:t>
            </a:r>
            <a:r>
              <a:rPr lang="en-US" altLang="ko-KR" b="1" dirty="0" err="1"/>
              <a:t>imm</a:t>
            </a:r>
            <a:r>
              <a:rPr lang="en-US" altLang="ko-KR" b="1" dirty="0"/>
              <a:t> value processing</a:t>
            </a:r>
            <a:endParaRPr lang="ko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754863-6735-4014-99CC-D61F73B049BC}"/>
              </a:ext>
            </a:extLst>
          </p:cNvPr>
          <p:cNvSpPr txBox="1"/>
          <p:nvPr/>
        </p:nvSpPr>
        <p:spPr>
          <a:xfrm>
            <a:off x="7655669" y="3434010"/>
            <a:ext cx="377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 make large </a:t>
            </a:r>
            <a:r>
              <a:rPr lang="en-US" altLang="ko-KR" dirty="0" err="1"/>
              <a:t>imm</a:t>
            </a:r>
            <a:r>
              <a:rPr lang="en-US" altLang="ko-KR" dirty="0"/>
              <a:t> in the register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542630" y="4391130"/>
            <a:ext cx="3688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WD_sel</a:t>
            </a:r>
            <a:r>
              <a:rPr lang="en-US" altLang="ko-KR" dirty="0" smtClean="0"/>
              <a:t>[2:0] </a:t>
            </a:r>
            <a:r>
              <a:rPr lang="en-US" altLang="ko-KR" dirty="0"/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2417921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U-Type Dataflow (AUIPC)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E8F04FB8-3D5A-479F-B433-4F2386487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A5EBCA7-BED2-41D0-93B8-B335EB0BA0C5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437F5E5-41C0-430A-8180-323CAB570D28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B93D222-B528-4868-9F10-BF5C87F2C506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F429F06-7333-433B-8078-A73795C96077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F429F06-7333-433B-8078-A73795C960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FBAFCAC-6DFA-42A1-99DE-5A8DD6379CFD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FBAFCAC-6DFA-42A1-99DE-5A8DD6379CF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A74E5BC-41B3-4892-8737-0F52472C48F0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A74E5BC-41B3-4892-8737-0F52472C48F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23476961-7061-4BC3-BA3A-88D80934CF00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23476961-7061-4BC3-BA3A-88D80934CF0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B3B4E87-2695-44DD-8E84-684AF68FF111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B3B4E87-2695-44DD-8E84-684AF68FF11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816B374-6407-4002-8B1A-DD287D6D17B7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816B374-6407-4002-8B1A-DD287D6D17B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2020843E-C1D8-4C42-89FF-68046CA5E0B1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2020843E-C1D8-4C42-89FF-68046CA5E0B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3A66195-53F8-4346-83EC-B2D776F621F8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3A66195-53F8-4346-83EC-B2D776F621F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97FFEDBF-DA40-4DCC-9CAC-5693D02078A5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3D17557-9942-47BF-B1D4-DD6E06D02275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E3BB957-2945-4D10-B1D3-E087AC393567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83B4EF8-16D6-43EB-8D7B-36AC96589DE3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0E5DF54-9455-4FCD-9D9E-85869699C18F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F6ED912-0986-4EED-B5C6-A0BFFE8BF661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1C6BB4BA-D647-46A5-BCB1-3628843E6B29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1C6BB4BA-D647-46A5-BCB1-3628843E6B2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690A2AEE-F8AB-462F-9A31-E1AEDCF4F5F3}"/>
                  </a:ext>
                </a:extLst>
              </p14:cNvPr>
              <p14:cNvContentPartPr/>
              <p14:nvPr/>
            </p14:nvContentPartPr>
            <p14:xfrm>
              <a:off x="3228720" y="4568855"/>
              <a:ext cx="595800" cy="3981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690A2AEE-F8AB-462F-9A31-E1AEDCF4F5F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219720" y="4559855"/>
                <a:ext cx="61344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4E58AF8-757A-45A9-A800-56B141E27B35}"/>
                  </a:ext>
                </a:extLst>
              </p14:cNvPr>
              <p14:cNvContentPartPr/>
              <p14:nvPr/>
            </p14:nvContentPartPr>
            <p14:xfrm>
              <a:off x="3071588" y="4773645"/>
              <a:ext cx="1080360" cy="5346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4E58AF8-757A-45A9-A800-56B141E27B3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062588" y="4764645"/>
                <a:ext cx="109800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B02087AD-0492-4770-9EFF-04F9EE34EE99}"/>
                  </a:ext>
                </a:extLst>
              </p14:cNvPr>
              <p14:cNvContentPartPr/>
              <p14:nvPr/>
            </p14:nvContentPartPr>
            <p14:xfrm>
              <a:off x="4133775" y="4911950"/>
              <a:ext cx="1464480" cy="40644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B02087AD-0492-4770-9EFF-04F9EE34EE9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124775" y="4903310"/>
                <a:ext cx="148212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FAF60749-EC8A-4D68-95C6-3AE3B88C99BF}"/>
                  </a:ext>
                </a:extLst>
              </p14:cNvPr>
              <p14:cNvContentPartPr/>
              <p14:nvPr/>
            </p14:nvContentPartPr>
            <p14:xfrm>
              <a:off x="3575015" y="5156120"/>
              <a:ext cx="411120" cy="162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FAF60749-EC8A-4D68-95C6-3AE3B88C99B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566015" y="5147120"/>
                <a:ext cx="4287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7AA3C4CA-CA55-47E4-B42F-90E69A1E05BD}"/>
                  </a:ext>
                </a:extLst>
              </p14:cNvPr>
              <p14:cNvContentPartPr/>
              <p14:nvPr/>
            </p14:nvContentPartPr>
            <p14:xfrm>
              <a:off x="3222575" y="5102120"/>
              <a:ext cx="209880" cy="36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7AA3C4CA-CA55-47E4-B42F-90E69A1E05B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213575" y="5093120"/>
                <a:ext cx="22752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13D6EB3-713A-4896-8EF7-9CD568C3E2CF}"/>
              </a:ext>
            </a:extLst>
          </p:cNvPr>
          <p:cNvSpPr txBox="1"/>
          <p:nvPr/>
        </p:nvSpPr>
        <p:spPr>
          <a:xfrm>
            <a:off x="2283120" y="4216891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059F43EC-5BC5-487D-9C73-D3EB84FC3008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059F43EC-5BC5-487D-9C73-D3EB84FC300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820316D-6664-4027-A4DA-98D8A0DF9844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DC34BE-55CD-4EB8-A2C8-480889FD1FE3}"/>
              </a:ext>
            </a:extLst>
          </p:cNvPr>
          <p:cNvSpPr txBox="1"/>
          <p:nvPr/>
        </p:nvSpPr>
        <p:spPr>
          <a:xfrm>
            <a:off x="5672207" y="5086254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631E97A8-8092-41FF-A069-72DE067B4694}"/>
                  </a:ext>
                </a:extLst>
              </p14:cNvPr>
              <p14:cNvContentPartPr/>
              <p14:nvPr/>
            </p14:nvContentPartPr>
            <p14:xfrm>
              <a:off x="2798873" y="2533628"/>
              <a:ext cx="9360" cy="40068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631E97A8-8092-41FF-A069-72DE067B469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786633" y="2521388"/>
                <a:ext cx="3348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248C8DCB-A802-4051-B1E0-7E4F3B27BEAA}"/>
                  </a:ext>
                </a:extLst>
              </p14:cNvPr>
              <p14:cNvContentPartPr/>
              <p14:nvPr/>
            </p14:nvContentPartPr>
            <p14:xfrm>
              <a:off x="4147980" y="2523998"/>
              <a:ext cx="1062000" cy="28152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248C8DCB-A802-4051-B1E0-7E4F3B27BEA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135740" y="2511758"/>
                <a:ext cx="108324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20E28D83-5171-4A3F-8F81-C1E13EF6D5D6}"/>
                  </a:ext>
                </a:extLst>
              </p14:cNvPr>
              <p14:cNvContentPartPr/>
              <p14:nvPr/>
            </p14:nvContentPartPr>
            <p14:xfrm>
              <a:off x="5200620" y="2804798"/>
              <a:ext cx="15480" cy="158148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20E28D83-5171-4A3F-8F81-C1E13EF6D5D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188380" y="2792558"/>
                <a:ext cx="39960" cy="16027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DC4B5747-9473-46C8-8E1F-FB23A375C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717565"/>
              </p:ext>
            </p:extLst>
          </p:nvPr>
        </p:nvGraphicFramePr>
        <p:xfrm>
          <a:off x="8179980" y="2569364"/>
          <a:ext cx="2603500" cy="381000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73334013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938215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&lt;&lt; 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2564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AUIPC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PC + 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&lt;&lt; 12)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407534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3A7680DE-8E53-40BD-B11D-16C7DE6FA480}"/>
              </a:ext>
            </a:extLst>
          </p:cNvPr>
          <p:cNvSpPr txBox="1"/>
          <p:nvPr/>
        </p:nvSpPr>
        <p:spPr>
          <a:xfrm>
            <a:off x="8260440" y="3840802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AE53BD-3964-46D3-B440-608632BAC43F}"/>
              </a:ext>
            </a:extLst>
          </p:cNvPr>
          <p:cNvSpPr txBox="1"/>
          <p:nvPr/>
        </p:nvSpPr>
        <p:spPr>
          <a:xfrm>
            <a:off x="7569477" y="3064295"/>
            <a:ext cx="41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MSB 20-bit </a:t>
            </a:r>
            <a:r>
              <a:rPr lang="en-US" altLang="ko-KR" b="1" dirty="0" err="1"/>
              <a:t>imm</a:t>
            </a:r>
            <a:r>
              <a:rPr lang="en-US" altLang="ko-KR" b="1" dirty="0"/>
              <a:t> value processing</a:t>
            </a:r>
            <a:endParaRPr lang="ko-KR" alt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754863-6735-4014-99CC-D61F73B049BC}"/>
              </a:ext>
            </a:extLst>
          </p:cNvPr>
          <p:cNvSpPr txBox="1"/>
          <p:nvPr/>
        </p:nvSpPr>
        <p:spPr>
          <a:xfrm>
            <a:off x="8285055" y="3433124"/>
            <a:ext cx="377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PC-relative</a:t>
            </a:r>
            <a:r>
              <a:rPr lang="ko-KR" altLang="en-US" dirty="0"/>
              <a:t> </a:t>
            </a:r>
            <a:r>
              <a:rPr lang="en-US" altLang="ko-KR" dirty="0"/>
              <a:t>addressing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542630" y="4391130"/>
            <a:ext cx="3688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WD_sel</a:t>
            </a:r>
            <a:r>
              <a:rPr lang="en-US" altLang="ko-KR" dirty="0" smtClean="0"/>
              <a:t>[2:0] </a:t>
            </a:r>
            <a:r>
              <a:rPr lang="en-US" altLang="ko-KR" dirty="0"/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948202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U-Type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55" y="4270375"/>
            <a:ext cx="5658640" cy="7525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55" y="2181104"/>
            <a:ext cx="10268345" cy="1733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4978400" y="1803400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LUI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553574" y="1799072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AUIPC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62750" y="4295799"/>
            <a:ext cx="447675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LUI</a:t>
            </a:r>
            <a:r>
              <a:rPr lang="en-US" altLang="ko-KR" dirty="0"/>
              <a:t> : </a:t>
            </a:r>
            <a:r>
              <a:rPr lang="en-US" altLang="ko-KR" dirty="0" err="1"/>
              <a:t>rd</a:t>
            </a:r>
            <a:r>
              <a:rPr lang="en-US" altLang="ko-KR" dirty="0"/>
              <a:t> = 64 &lt;&lt; 12 = 262144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AUIPC</a:t>
            </a:r>
            <a:r>
              <a:rPr lang="en-US" altLang="ko-KR" dirty="0"/>
              <a:t> : </a:t>
            </a:r>
            <a:r>
              <a:rPr lang="en-US" altLang="ko-KR" dirty="0" err="1"/>
              <a:t>rd</a:t>
            </a:r>
            <a:r>
              <a:rPr lang="en-US" altLang="ko-KR" dirty="0"/>
              <a:t> = 24 + (64 &lt;&lt; 12) = 262168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531EA1-AAF9-478F-AE73-7F0D2D7E7BEC}"/>
              </a:ext>
            </a:extLst>
          </p:cNvPr>
          <p:cNvSpPr/>
          <p:nvPr/>
        </p:nvSpPr>
        <p:spPr>
          <a:xfrm>
            <a:off x="7732643" y="3166607"/>
            <a:ext cx="693420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5531EA1-AAF9-478F-AE73-7F0D2D7E7BEC}"/>
              </a:ext>
            </a:extLst>
          </p:cNvPr>
          <p:cNvSpPr/>
          <p:nvPr/>
        </p:nvSpPr>
        <p:spPr>
          <a:xfrm>
            <a:off x="10686552" y="3166607"/>
            <a:ext cx="552947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5712609" y="5415293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8381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B162-ACE3-42DB-88FB-6AC352D5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INDEX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28465-15D8-4CCB-BF8D-D12635BE7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b="1" dirty="0"/>
              <a:t> Overview</a:t>
            </a:r>
          </a:p>
          <a:p>
            <a:pPr>
              <a:lnSpc>
                <a:spcPct val="120000"/>
              </a:lnSpc>
            </a:pPr>
            <a:r>
              <a:rPr lang="en-US" altLang="ko-KR" sz="4000" b="1" dirty="0"/>
              <a:t> CPU Architecture (RV32I)</a:t>
            </a:r>
          </a:p>
          <a:p>
            <a:pPr>
              <a:lnSpc>
                <a:spcPct val="120000"/>
              </a:lnSpc>
            </a:pPr>
            <a:r>
              <a:rPr lang="en-US" altLang="ko-KR" sz="4000" b="1" dirty="0"/>
              <a:t> Dataflow / Simulation</a:t>
            </a:r>
          </a:p>
          <a:p>
            <a:pPr>
              <a:lnSpc>
                <a:spcPct val="120000"/>
              </a:lnSpc>
            </a:pPr>
            <a:r>
              <a:rPr lang="en-US" altLang="ko-KR" sz="4000" b="1" dirty="0"/>
              <a:t> Trouble Shooting</a:t>
            </a:r>
          </a:p>
          <a:p>
            <a:pPr>
              <a:lnSpc>
                <a:spcPct val="120000"/>
              </a:lnSpc>
            </a:pPr>
            <a:r>
              <a:rPr lang="en-US" altLang="ko-KR" sz="4000" b="1" dirty="0"/>
              <a:t> Conclusion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78337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J-Type Dataflow (JAL)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4832C20C-E664-4DC9-887C-8009ED394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0F4E43A-5EEC-416B-9D27-BBF336865B8A}"/>
                  </a:ext>
                </a:extLst>
              </p14:cNvPr>
              <p14:cNvContentPartPr/>
              <p14:nvPr/>
            </p14:nvContentPartPr>
            <p14:xfrm>
              <a:off x="1287540" y="4901920"/>
              <a:ext cx="997920" cy="262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0F4E43A-5EEC-416B-9D27-BBF336865B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8543" y="4892920"/>
                <a:ext cx="1015554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E259A2C-9810-4919-BC96-7452ACFC7279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E259A2C-9810-4919-BC96-7452ACFC72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8DE327F-2EF7-420F-9D03-F2D25D2F1E5D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8DE327F-2EF7-420F-9D03-F2D25D2F1E5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32F9BB3F-09CA-4CCF-BCD8-D23A51E24EB5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32F9BB3F-09CA-4CCF-BCD8-D23A51E24E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9EECBFB3-B1BE-4B80-AB69-B8A25B7DA4AD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9EECBFB3-B1BE-4B80-AB69-B8A25B7DA4A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169E0A0-CF49-43E9-9215-C5AF8142B6B4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169E0A0-CF49-43E9-9215-C5AF8142B6B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3EEF5289-D5A0-4135-A8BE-A5652E015131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3EEF5289-D5A0-4135-A8BE-A5652E01513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FA4EF559-9875-4392-8DB7-080C0B970A6B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544A897-D3CA-482A-9E6A-678A44A2DCF4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6247101-E259-4FE5-ACDE-B74EF7231275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42B7958-36ED-464D-9CA1-6ABBA4D82C3E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3BFE1E9-9170-4C51-9FD5-19AB255EEE5F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8AF3EB2-1CE7-4E2F-A935-204A57708E86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8FBBC25C-13BB-46E6-A9FF-EA6E60D77FF5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8FBBC25C-13BB-46E6-A9FF-EA6E60D77FF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95820" y="2529038"/>
                <a:ext cx="34200" cy="42228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184C081-152F-4F10-9533-B2C8A7C70438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25BA5274-AEAF-4B0B-B59D-2536ACFD162A}"/>
                  </a:ext>
                </a:extLst>
              </p14:cNvPr>
              <p14:cNvContentPartPr/>
              <p14:nvPr/>
            </p14:nvContentPartPr>
            <p14:xfrm>
              <a:off x="4949250" y="2533530"/>
              <a:ext cx="169200" cy="171180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25BA5274-AEAF-4B0B-B59D-2536ACFD162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940250" y="2524530"/>
                <a:ext cx="186840" cy="17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E7F38D1A-EDC2-4C96-B4CE-84A8C053CBBC}"/>
                  </a:ext>
                </a:extLst>
              </p14:cNvPr>
              <p14:cNvContentPartPr/>
              <p14:nvPr/>
            </p14:nvContentPartPr>
            <p14:xfrm>
              <a:off x="4579890" y="4244970"/>
              <a:ext cx="519120" cy="1188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E7F38D1A-EDC2-4C96-B4CE-84A8C053CBB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571250" y="4235970"/>
                <a:ext cx="5367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E7690A9C-EE0A-42DC-8A41-5AEA48A2C066}"/>
                  </a:ext>
                </a:extLst>
              </p14:cNvPr>
              <p14:cNvContentPartPr/>
              <p14:nvPr/>
            </p14:nvContentPartPr>
            <p14:xfrm>
              <a:off x="4559010" y="4251210"/>
              <a:ext cx="16200" cy="179424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E7690A9C-EE0A-42DC-8A41-5AEA48A2C06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550370" y="4242210"/>
                <a:ext cx="33840" cy="18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86D5EEA7-CBD6-4CD1-BEB4-E5AE66F22559}"/>
                  </a:ext>
                </a:extLst>
              </p14:cNvPr>
              <p14:cNvContentPartPr/>
              <p14:nvPr/>
            </p14:nvContentPartPr>
            <p14:xfrm>
              <a:off x="3578010" y="6022410"/>
              <a:ext cx="984600" cy="1332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86D5EEA7-CBD6-4CD1-BEB4-E5AE66F2255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569370" y="6013410"/>
                <a:ext cx="10022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53AE07D0-3078-463C-A6DE-C5907FF0C2BA}"/>
                  </a:ext>
                </a:extLst>
              </p14:cNvPr>
              <p14:cNvContentPartPr/>
              <p14:nvPr/>
            </p14:nvContentPartPr>
            <p14:xfrm>
              <a:off x="2886025" y="5330565"/>
              <a:ext cx="143280" cy="6195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53AE07D0-3078-463C-A6DE-C5907FF0C2B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77025" y="5321925"/>
                <a:ext cx="16092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E0640740-0464-449F-939E-1EED35B53288}"/>
                  </a:ext>
                </a:extLst>
              </p14:cNvPr>
              <p14:cNvContentPartPr/>
              <p14:nvPr/>
            </p14:nvContentPartPr>
            <p14:xfrm>
              <a:off x="3565475" y="5152830"/>
              <a:ext cx="417240" cy="16848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E0640740-0464-449F-939E-1EED35B5328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556475" y="5144190"/>
                <a:ext cx="4348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EA269B8E-4261-4F0D-8DAD-184C8C481F5C}"/>
                  </a:ext>
                </a:extLst>
              </p14:cNvPr>
              <p14:cNvContentPartPr/>
              <p14:nvPr/>
            </p14:nvContentPartPr>
            <p14:xfrm>
              <a:off x="3222460" y="5099085"/>
              <a:ext cx="200520" cy="972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EA269B8E-4261-4F0D-8DAD-184C8C481F5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213460" y="5090085"/>
                <a:ext cx="2181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6D0D8851-FDBC-4898-ADD3-84327F00ACF6}"/>
                  </a:ext>
                </a:extLst>
              </p14:cNvPr>
              <p14:cNvContentPartPr/>
              <p14:nvPr/>
            </p14:nvContentPartPr>
            <p14:xfrm>
              <a:off x="3228720" y="4568855"/>
              <a:ext cx="595800" cy="39816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6D0D8851-FDBC-4898-ADD3-84327F00ACF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19720" y="4559855"/>
                <a:ext cx="61344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BBF94453-8E74-4C07-9CE1-EAEE3355102B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BBF94453-8E74-4C07-9CE1-EAEE3355102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9771FABD-EE7B-4AE1-B76A-2609A0951ECE}"/>
                  </a:ext>
                </a:extLst>
              </p14:cNvPr>
              <p14:cNvContentPartPr/>
              <p14:nvPr/>
            </p14:nvContentPartPr>
            <p14:xfrm>
              <a:off x="3071498" y="5267295"/>
              <a:ext cx="50400" cy="504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9771FABD-EE7B-4AE1-B76A-2609A0951EC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062858" y="5258295"/>
                <a:ext cx="6804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AA246C2C-43A7-467C-BC80-50BBA9810793}"/>
                  </a:ext>
                </a:extLst>
              </p14:cNvPr>
              <p14:cNvContentPartPr/>
              <p14:nvPr/>
            </p14:nvContentPartPr>
            <p14:xfrm>
              <a:off x="3974018" y="5319495"/>
              <a:ext cx="2880" cy="19332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AA246C2C-43A7-467C-BC80-50BBA981079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65378" y="5310855"/>
                <a:ext cx="205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33190E22-657D-4EB4-9DF4-E3216B13647B}"/>
                  </a:ext>
                </a:extLst>
              </p14:cNvPr>
              <p14:cNvContentPartPr/>
              <p14:nvPr/>
            </p14:nvContentPartPr>
            <p14:xfrm>
              <a:off x="3073110" y="5059845"/>
              <a:ext cx="2629800" cy="37800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33190E22-657D-4EB4-9DF4-E3216B13647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064470" y="5051205"/>
                <a:ext cx="264744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9CE65430-ECCF-453E-A940-95D491C02483}"/>
                  </a:ext>
                </a:extLst>
              </p14:cNvPr>
              <p14:cNvContentPartPr/>
              <p14:nvPr/>
            </p14:nvContentPartPr>
            <p14:xfrm>
              <a:off x="2978828" y="5032935"/>
              <a:ext cx="136080" cy="576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9CE65430-ECCF-453E-A940-95D491C0248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969828" y="5024295"/>
                <a:ext cx="15372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DA601D92-B0D2-4926-BAA6-458D00263020}"/>
                  </a:ext>
                </a:extLst>
              </p14:cNvPr>
              <p14:cNvContentPartPr/>
              <p14:nvPr/>
            </p14:nvContentPartPr>
            <p14:xfrm>
              <a:off x="2707178" y="5155350"/>
              <a:ext cx="88560" cy="36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DA601D92-B0D2-4926-BAA6-458D0026302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698538" y="5146350"/>
                <a:ext cx="106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003D35F9-91EB-4252-B162-86CE4EF76B0D}"/>
                  </a:ext>
                </a:extLst>
              </p14:cNvPr>
              <p14:cNvContentPartPr/>
              <p14:nvPr/>
            </p14:nvContentPartPr>
            <p14:xfrm>
              <a:off x="4136800" y="2533350"/>
              <a:ext cx="1087560" cy="186516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003D35F9-91EB-4252-B162-86CE4EF76B0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128160" y="2524710"/>
                <a:ext cx="1105200" cy="18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509DC62E-12CC-46A4-B68C-B87277C8D67C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509DC62E-12CC-46A4-B68C-B87277C8D67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2013911B-1B25-44B6-AAB0-793780E9D0F3}"/>
              </a:ext>
            </a:extLst>
          </p:cNvPr>
          <p:cNvSpPr txBox="1"/>
          <p:nvPr/>
        </p:nvSpPr>
        <p:spPr>
          <a:xfrm>
            <a:off x="5665683" y="523710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27C48049-21B8-4A2E-AA72-0551E4CFF1E5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27C48049-21B8-4A2E-AA72-0551E4CFF1E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43EBED22-E855-418F-B689-B5BF977BFF76}"/>
              </a:ext>
            </a:extLst>
          </p:cNvPr>
          <p:cNvSpPr txBox="1"/>
          <p:nvPr/>
        </p:nvSpPr>
        <p:spPr>
          <a:xfrm>
            <a:off x="2333637" y="421541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51994D32-A656-4EBC-BB5C-9C20F1730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061625"/>
              </p:ext>
            </p:extLst>
          </p:nvPr>
        </p:nvGraphicFramePr>
        <p:xfrm>
          <a:off x="8068447" y="2656486"/>
          <a:ext cx="2819401" cy="3810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3348247093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329782042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16631548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PC+4;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232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02076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2E101F4E-D784-445D-B6E6-FBC24CDAB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46618"/>
              </p:ext>
            </p:extLst>
          </p:nvPr>
        </p:nvGraphicFramePr>
        <p:xfrm>
          <a:off x="8068446" y="2846986"/>
          <a:ext cx="2819401" cy="3810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3348247093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329782042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16631548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PC+4; PC += rs1 +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232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0207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7E837266-0782-46BC-A8D7-193F2B496301}"/>
              </a:ext>
            </a:extLst>
          </p:cNvPr>
          <p:cNvSpPr txBox="1"/>
          <p:nvPr/>
        </p:nvSpPr>
        <p:spPr>
          <a:xfrm>
            <a:off x="7253767" y="3172423"/>
            <a:ext cx="473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Unconditional jump + store return values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AD4FAEB-7EC1-4C72-AB3C-B28995C5F7DC}"/>
              </a:ext>
            </a:extLst>
          </p:cNvPr>
          <p:cNvSpPr txBox="1"/>
          <p:nvPr/>
        </p:nvSpPr>
        <p:spPr>
          <a:xfrm>
            <a:off x="8192559" y="3922559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3C7707-0216-4C9F-94F9-3022D24BF697}"/>
              </a:ext>
            </a:extLst>
          </p:cNvPr>
          <p:cNvSpPr txBox="1"/>
          <p:nvPr/>
        </p:nvSpPr>
        <p:spPr>
          <a:xfrm>
            <a:off x="8353920" y="3526571"/>
            <a:ext cx="221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Static Function </a:t>
            </a:r>
            <a:r>
              <a:rPr lang="en-US" altLang="ko-KR" dirty="0"/>
              <a:t>call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530647" y="4406108"/>
            <a:ext cx="3688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WD_sel</a:t>
            </a:r>
            <a:r>
              <a:rPr lang="en-US" altLang="ko-KR" dirty="0" smtClean="0"/>
              <a:t>[2:0] </a:t>
            </a:r>
            <a:r>
              <a:rPr lang="en-US" altLang="ko-KR" dirty="0"/>
              <a:t>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Jal = 1</a:t>
            </a:r>
          </a:p>
        </p:txBody>
      </p:sp>
    </p:spTree>
    <p:extLst>
      <p:ext uri="{BB962C8B-B14F-4D97-AF65-F5344CB8AC3E}">
        <p14:creationId xmlns:p14="http://schemas.microsoft.com/office/powerpoint/2010/main" val="2845598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I(J)-Type Dataflow (JALR)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4832C20C-E664-4DC9-887C-8009ED394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0F4E43A-5EEC-416B-9D27-BBF336865B8A}"/>
                  </a:ext>
                </a:extLst>
              </p14:cNvPr>
              <p14:cNvContentPartPr/>
              <p14:nvPr/>
            </p14:nvContentPartPr>
            <p14:xfrm>
              <a:off x="1287540" y="4901920"/>
              <a:ext cx="997920" cy="262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0F4E43A-5EEC-416B-9D27-BBF336865B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8543" y="4892920"/>
                <a:ext cx="1015554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E259A2C-9810-4919-BC96-7452ACFC7279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E259A2C-9810-4919-BC96-7452ACFC72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3E8B9890-316A-4771-8EBE-79AC3779E54E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3E8B9890-316A-4771-8EBE-79AC3779E5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32F9BB3F-09CA-4CCF-BCD8-D23A51E24EB5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32F9BB3F-09CA-4CCF-BCD8-D23A51E24E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9EECBFB3-B1BE-4B80-AB69-B8A25B7DA4AD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9EECBFB3-B1BE-4B80-AB69-B8A25B7DA4A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169E0A0-CF49-43E9-9215-C5AF8142B6B4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169E0A0-CF49-43E9-9215-C5AF8142B6B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3EEF5289-D5A0-4135-A8BE-A5652E015131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3EEF5289-D5A0-4135-A8BE-A5652E01513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FA4EF559-9875-4392-8DB7-080C0B970A6B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544A897-D3CA-482A-9E6A-678A44A2DCF4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6247101-E259-4FE5-ACDE-B74EF7231275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42B7958-36ED-464D-9CA1-6ABBA4D82C3E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3BFE1E9-9170-4C51-9FD5-19AB255EEE5F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8AF3EB2-1CE7-4E2F-A935-204A57708E86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7D827B4B-019E-4313-8EE7-50264E057E3A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7D827B4B-019E-4313-8EE7-50264E057E3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95820" y="2529038"/>
                <a:ext cx="34200" cy="42228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289822B-439D-4557-B669-67E62FB7F196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CC6282D-C1ED-43F3-A643-E024DE1EDE19}"/>
                  </a:ext>
                </a:extLst>
              </p14:cNvPr>
              <p14:cNvContentPartPr/>
              <p14:nvPr/>
            </p14:nvContentPartPr>
            <p14:xfrm>
              <a:off x="3724223" y="3345788"/>
              <a:ext cx="272520" cy="16974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CC6282D-C1ED-43F3-A643-E024DE1EDE1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715223" y="3336788"/>
                <a:ext cx="290160" cy="171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FCE3A6EF-551B-4ECD-9A87-5EB611D66B13}"/>
                  </a:ext>
                </a:extLst>
              </p14:cNvPr>
              <p14:cNvContentPartPr/>
              <p14:nvPr/>
            </p14:nvContentPartPr>
            <p14:xfrm>
              <a:off x="3566903" y="5036708"/>
              <a:ext cx="407520" cy="1188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FCE3A6EF-551B-4ECD-9A87-5EB611D66B1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558263" y="5027708"/>
                <a:ext cx="425160" cy="2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B80C866E-E4E9-44AA-92BE-C2418F2D72AB}"/>
              </a:ext>
            </a:extLst>
          </p:cNvPr>
          <p:cNvGrpSpPr/>
          <p:nvPr/>
        </p:nvGrpSpPr>
        <p:grpSpPr>
          <a:xfrm>
            <a:off x="2976503" y="4560788"/>
            <a:ext cx="843840" cy="540720"/>
            <a:chOff x="2976503" y="4560788"/>
            <a:chExt cx="843840" cy="54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3B6215DF-FA0B-4E6C-B282-D20A959CE9DA}"/>
                    </a:ext>
                  </a:extLst>
                </p14:cNvPr>
                <p14:cNvContentPartPr/>
                <p14:nvPr/>
              </p14:nvContentPartPr>
              <p14:xfrm>
                <a:off x="3229223" y="4560788"/>
                <a:ext cx="591120" cy="4118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3B6215DF-FA0B-4E6C-B282-D20A959CE9D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220583" y="4552148"/>
                  <a:ext cx="60876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D4D289CD-0728-4C33-896C-913A049005B8}"/>
                    </a:ext>
                  </a:extLst>
                </p14:cNvPr>
                <p14:cNvContentPartPr/>
                <p14:nvPr/>
              </p14:nvContentPartPr>
              <p14:xfrm>
                <a:off x="3224183" y="5090708"/>
                <a:ext cx="214200" cy="108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D4D289CD-0728-4C33-896C-913A049005B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215183" y="5082068"/>
                  <a:ext cx="231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77B413C5-73AE-4B12-9EDD-77A005CD0ABA}"/>
                    </a:ext>
                  </a:extLst>
                </p14:cNvPr>
                <p14:cNvContentPartPr/>
                <p14:nvPr/>
              </p14:nvContentPartPr>
              <p14:xfrm>
                <a:off x="2976503" y="5043548"/>
                <a:ext cx="137880" cy="504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77B413C5-73AE-4B12-9EDD-77A005CD0AB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67503" y="5034548"/>
                  <a:ext cx="155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25F57FE4-6D73-4AF4-B718-78A7516A8F63}"/>
                  </a:ext>
                </a:extLst>
              </p14:cNvPr>
              <p14:cNvContentPartPr/>
              <p14:nvPr/>
            </p14:nvContentPartPr>
            <p14:xfrm>
              <a:off x="2701900" y="5155590"/>
              <a:ext cx="95400" cy="396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25F57FE4-6D73-4AF4-B718-78A7516A8F6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692900" y="5146950"/>
                <a:ext cx="1130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2B75D4DA-1D08-4952-86E1-51B86041267B}"/>
                  </a:ext>
                </a:extLst>
              </p14:cNvPr>
              <p14:cNvContentPartPr/>
              <p14:nvPr/>
            </p14:nvContentPartPr>
            <p14:xfrm>
              <a:off x="3071498" y="5267295"/>
              <a:ext cx="50400" cy="504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2B75D4DA-1D08-4952-86E1-51B86041267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062858" y="5258295"/>
                <a:ext cx="68040" cy="2268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75671861-BCD1-4DA8-97ED-BDBF8E8A86B8}"/>
              </a:ext>
            </a:extLst>
          </p:cNvPr>
          <p:cNvSpPr txBox="1"/>
          <p:nvPr/>
        </p:nvSpPr>
        <p:spPr>
          <a:xfrm>
            <a:off x="5665683" y="523710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8B4157-37CA-4DEF-84BE-0C9AE3EF1693}"/>
              </a:ext>
            </a:extLst>
          </p:cNvPr>
          <p:cNvSpPr txBox="1"/>
          <p:nvPr/>
        </p:nvSpPr>
        <p:spPr>
          <a:xfrm>
            <a:off x="2333637" y="421541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0FC901D6-E875-46A5-8333-5D3DFAE85F36}"/>
                  </a:ext>
                </a:extLst>
              </p14:cNvPr>
              <p14:cNvContentPartPr/>
              <p14:nvPr/>
            </p14:nvContentPartPr>
            <p14:xfrm>
              <a:off x="4949250" y="2533530"/>
              <a:ext cx="169200" cy="171180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0FC901D6-E875-46A5-8333-5D3DFAE85F3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940250" y="2524530"/>
                <a:ext cx="186840" cy="17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8144D70F-2428-47CA-988F-9BC26C547E0F}"/>
                  </a:ext>
                </a:extLst>
              </p14:cNvPr>
              <p14:cNvContentPartPr/>
              <p14:nvPr/>
            </p14:nvContentPartPr>
            <p14:xfrm>
              <a:off x="4579890" y="4244970"/>
              <a:ext cx="519120" cy="1188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8144D70F-2428-47CA-988F-9BC26C547E0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571250" y="4235970"/>
                <a:ext cx="5367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BD951F6F-F64F-4FBA-A90B-2455A6F8A7B1}"/>
                  </a:ext>
                </a:extLst>
              </p14:cNvPr>
              <p14:cNvContentPartPr/>
              <p14:nvPr/>
            </p14:nvContentPartPr>
            <p14:xfrm>
              <a:off x="4559010" y="4251210"/>
              <a:ext cx="16200" cy="179424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BD951F6F-F64F-4FBA-A90B-2455A6F8A7B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550370" y="4242210"/>
                <a:ext cx="33840" cy="18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568BF82B-B0E5-450B-B4E3-7C86A0D8EFEA}"/>
                  </a:ext>
                </a:extLst>
              </p14:cNvPr>
              <p14:cNvContentPartPr/>
              <p14:nvPr/>
            </p14:nvContentPartPr>
            <p14:xfrm>
              <a:off x="3578010" y="6022410"/>
              <a:ext cx="984600" cy="1332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568BF82B-B0E5-450B-B4E3-7C86A0D8EFE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569370" y="6013410"/>
                <a:ext cx="10022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CA670390-906B-41B6-8DA0-64D404FDE7FF}"/>
                  </a:ext>
                </a:extLst>
              </p14:cNvPr>
              <p14:cNvContentPartPr/>
              <p14:nvPr/>
            </p14:nvContentPartPr>
            <p14:xfrm>
              <a:off x="2886025" y="5330565"/>
              <a:ext cx="143280" cy="61956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CA670390-906B-41B6-8DA0-64D404FDE7F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877025" y="5321925"/>
                <a:ext cx="16092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621452B6-B12A-4055-A5B6-D75DCA6F858E}"/>
                  </a:ext>
                </a:extLst>
              </p14:cNvPr>
              <p14:cNvContentPartPr/>
              <p14:nvPr/>
            </p14:nvContentPartPr>
            <p14:xfrm>
              <a:off x="4136800" y="2533350"/>
              <a:ext cx="1087560" cy="186516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621452B6-B12A-4055-A5B6-D75DCA6F858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128160" y="2524710"/>
                <a:ext cx="1105200" cy="18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53FA44A9-BFB8-408E-9544-58082A33B725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53FA44A9-BFB8-408E-9544-58082A33B72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2E6C0B19-65BA-4292-8B8B-EC65585C7834}"/>
                  </a:ext>
                </a:extLst>
              </p14:cNvPr>
              <p14:cNvContentPartPr/>
              <p14:nvPr/>
            </p14:nvContentPartPr>
            <p14:xfrm>
              <a:off x="5308568" y="2528948"/>
              <a:ext cx="16920" cy="177624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2E6C0B19-65BA-4292-8B8B-EC65585C783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299568" y="2519948"/>
                <a:ext cx="34560" cy="17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FFCDEBBE-518A-447D-B789-E974BB7ECCEA}"/>
                  </a:ext>
                </a:extLst>
              </p14:cNvPr>
              <p14:cNvContentPartPr/>
              <p14:nvPr/>
            </p14:nvContentPartPr>
            <p14:xfrm>
              <a:off x="4686128" y="4300148"/>
              <a:ext cx="618840" cy="540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FFCDEBBE-518A-447D-B789-E974BB7ECCE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677488" y="4291508"/>
                <a:ext cx="63648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7F1020EF-B581-4908-9681-3C7EAF1D456C}"/>
                  </a:ext>
                </a:extLst>
              </p14:cNvPr>
              <p14:cNvContentPartPr/>
              <p14:nvPr/>
            </p14:nvContentPartPr>
            <p14:xfrm>
              <a:off x="4671728" y="4309868"/>
              <a:ext cx="20520" cy="131904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7F1020EF-B581-4908-9681-3C7EAF1D456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662728" y="4301228"/>
                <a:ext cx="38160" cy="13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118D9658-0020-437E-9B31-13FDD1FDDA7C}"/>
                  </a:ext>
                </a:extLst>
              </p14:cNvPr>
              <p14:cNvContentPartPr/>
              <p14:nvPr/>
            </p14:nvContentPartPr>
            <p14:xfrm>
              <a:off x="4133888" y="5629268"/>
              <a:ext cx="548640" cy="2448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118D9658-0020-437E-9B31-13FDD1FDDA7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124888" y="5620268"/>
                <a:ext cx="5662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9C3AD708-FD66-495B-907A-8482B60FC34B}"/>
                  </a:ext>
                </a:extLst>
              </p14:cNvPr>
              <p14:cNvContentPartPr/>
              <p14:nvPr/>
            </p14:nvContentPartPr>
            <p14:xfrm>
              <a:off x="3490568" y="5191148"/>
              <a:ext cx="380880" cy="46656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9C3AD708-FD66-495B-907A-8482B60FC34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481928" y="5182148"/>
                <a:ext cx="39852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8DE327F-2EF7-420F-9D03-F2D25D2F1E5D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8DE327F-2EF7-420F-9D03-F2D25D2F1E5D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ABC7C280-9A5F-40F9-9BEC-46C139D20888}"/>
                  </a:ext>
                </a:extLst>
              </p14:cNvPr>
              <p14:cNvContentPartPr/>
              <p14:nvPr/>
            </p14:nvContentPartPr>
            <p14:xfrm>
              <a:off x="3073110" y="5059845"/>
              <a:ext cx="2629800" cy="37800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ABC7C280-9A5F-40F9-9BEC-46C139D20888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064470" y="5051205"/>
                <a:ext cx="264744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838C6AE0-B22A-41D8-8D1B-D151CEFAE1D0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838C6AE0-B22A-41D8-8D1B-D151CEFAE1D0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51994D32-A656-4EBC-BB5C-9C20F1730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189394"/>
              </p:ext>
            </p:extLst>
          </p:nvPr>
        </p:nvGraphicFramePr>
        <p:xfrm>
          <a:off x="8068447" y="2656486"/>
          <a:ext cx="2819401" cy="3810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3348247093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329782042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16631548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PC+4;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232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02076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2E101F4E-D784-445D-B6E6-FBC24CDAB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478306"/>
              </p:ext>
            </p:extLst>
          </p:nvPr>
        </p:nvGraphicFramePr>
        <p:xfrm>
          <a:off x="8068446" y="2846986"/>
          <a:ext cx="2819401" cy="3810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3348247093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329782042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16631548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PC+4; PC += rs1 +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232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02076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2AD4FAEB-7EC1-4C72-AB3C-B28995C5F7DC}"/>
              </a:ext>
            </a:extLst>
          </p:cNvPr>
          <p:cNvSpPr txBox="1"/>
          <p:nvPr/>
        </p:nvSpPr>
        <p:spPr>
          <a:xfrm>
            <a:off x="8192559" y="3922559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3C7707-0216-4C9F-94F9-3022D24BF697}"/>
              </a:ext>
            </a:extLst>
          </p:cNvPr>
          <p:cNvSpPr txBox="1"/>
          <p:nvPr/>
        </p:nvSpPr>
        <p:spPr>
          <a:xfrm>
            <a:off x="7747997" y="3526571"/>
            <a:ext cx="36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Return &amp; Dynamic function call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530647" y="4406108"/>
            <a:ext cx="3688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WD_sel</a:t>
            </a:r>
            <a:r>
              <a:rPr lang="en-US" altLang="ko-KR" dirty="0" smtClean="0"/>
              <a:t>[2:0] </a:t>
            </a:r>
            <a:r>
              <a:rPr lang="en-US" altLang="ko-KR" dirty="0"/>
              <a:t>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Jal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Jalr</a:t>
            </a:r>
            <a:r>
              <a:rPr lang="en-US" altLang="ko-KR" dirty="0"/>
              <a:t> =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BE1FE4-88B9-47D3-8739-74C46D6E19B0}"/>
              </a:ext>
            </a:extLst>
          </p:cNvPr>
          <p:cNvSpPr txBox="1"/>
          <p:nvPr/>
        </p:nvSpPr>
        <p:spPr>
          <a:xfrm>
            <a:off x="7253767" y="3172423"/>
            <a:ext cx="473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Unconditional jump + store return values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65393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J-Type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23222"/>
            <a:ext cx="6076950" cy="6810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1056"/>
            <a:ext cx="10515600" cy="2419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4995282" y="182541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JAL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892407" y="1821198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JALR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816707" y="1834322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JALR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8808" y="4832423"/>
            <a:ext cx="3851334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JAL</a:t>
            </a:r>
            <a:r>
              <a:rPr lang="en-US" altLang="ko-KR" dirty="0"/>
              <a:t> : </a:t>
            </a:r>
            <a:r>
              <a:rPr lang="en-US" altLang="ko-KR" dirty="0" err="1"/>
              <a:t>rd</a:t>
            </a:r>
            <a:r>
              <a:rPr lang="en-US" altLang="ko-KR" dirty="0"/>
              <a:t> = PC + 4, PC += 16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JALR</a:t>
            </a:r>
            <a:r>
              <a:rPr lang="en-US" altLang="ko-KR" dirty="0"/>
              <a:t> : </a:t>
            </a:r>
            <a:r>
              <a:rPr lang="en-US" altLang="ko-KR" dirty="0" err="1"/>
              <a:t>rd</a:t>
            </a:r>
            <a:r>
              <a:rPr lang="en-US" altLang="ko-KR" dirty="0"/>
              <a:t> = PC + 4, PC = (4 + 12)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5570976" y="5734204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5156200" y="2451100"/>
            <a:ext cx="196850" cy="184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629400" y="2913689"/>
            <a:ext cx="196850" cy="184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121005" y="2453886"/>
            <a:ext cx="196850" cy="184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813531" y="2913689"/>
            <a:ext cx="196850" cy="184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38602" y="2451100"/>
            <a:ext cx="196850" cy="18415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103407" y="2451100"/>
            <a:ext cx="196850" cy="18415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060142" y="2451100"/>
            <a:ext cx="196850" cy="18415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862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Code Execution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Bubble Sort(Ascending)</a:t>
            </a:r>
            <a:endParaRPr lang="ko-KR" altLang="en-US" sz="32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77D1C4-9B7C-4C40-B829-21AF963DA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62" y="5121109"/>
            <a:ext cx="8602275" cy="11907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756E1D-E033-46E5-BA19-D5AEA093A0A5}"/>
              </a:ext>
            </a:extLst>
          </p:cNvPr>
          <p:cNvSpPr txBox="1"/>
          <p:nvPr/>
        </p:nvSpPr>
        <p:spPr>
          <a:xfrm>
            <a:off x="1684830" y="4325937"/>
            <a:ext cx="8822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{ </a:t>
            </a:r>
            <a:r>
              <a:rPr lang="en-US" altLang="ko-KR" sz="3200" b="1" dirty="0">
                <a:solidFill>
                  <a:srgbClr val="00B0F0"/>
                </a:solidFill>
              </a:rPr>
              <a:t>5, 4, 3, 2 ,1 </a:t>
            </a:r>
            <a:r>
              <a:rPr lang="en-US" altLang="ko-KR" sz="3200" b="1" dirty="0"/>
              <a:t>} </a:t>
            </a:r>
            <a:r>
              <a:rPr lang="ko-KR" altLang="en-US" sz="3200" b="1" dirty="0"/>
              <a:t>→ </a:t>
            </a:r>
            <a:r>
              <a:rPr lang="en-US" altLang="ko-KR" sz="3200" b="1" dirty="0"/>
              <a:t>Sorting </a:t>
            </a:r>
            <a:r>
              <a:rPr lang="ko-KR" altLang="en-US" sz="3200" b="1" dirty="0"/>
              <a:t>→ </a:t>
            </a:r>
            <a:r>
              <a:rPr lang="en-US" altLang="ko-KR" sz="3200" b="1" dirty="0"/>
              <a:t>{ </a:t>
            </a:r>
            <a:r>
              <a:rPr lang="en-US" altLang="ko-KR" sz="3200" b="1" dirty="0">
                <a:solidFill>
                  <a:srgbClr val="FF0000"/>
                </a:solidFill>
              </a:rPr>
              <a:t>1, 2, 3, 4, 5 </a:t>
            </a:r>
            <a:r>
              <a:rPr lang="en-US" altLang="ko-KR" sz="3200" b="1" dirty="0"/>
              <a:t>}</a:t>
            </a:r>
            <a:endParaRPr lang="ko-KR" altLang="en-US" sz="32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0B471C-3A26-4032-B6D4-12996BFB6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98" y="2446702"/>
            <a:ext cx="4051302" cy="156729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D5C2D4-4337-400B-9BC5-A65B362BA463}"/>
              </a:ext>
            </a:extLst>
          </p:cNvPr>
          <p:cNvSpPr/>
          <p:nvPr/>
        </p:nvSpPr>
        <p:spPr>
          <a:xfrm>
            <a:off x="4198620" y="5121109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4FCAF75-E2D8-452A-90C1-AB22A884CFB2}"/>
              </a:ext>
            </a:extLst>
          </p:cNvPr>
          <p:cNvSpPr/>
          <p:nvPr/>
        </p:nvSpPr>
        <p:spPr>
          <a:xfrm>
            <a:off x="4220051" y="5358681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B7F53F-38F1-4D26-AF92-30C2E0FF806C}"/>
              </a:ext>
            </a:extLst>
          </p:cNvPr>
          <p:cNvSpPr/>
          <p:nvPr/>
        </p:nvSpPr>
        <p:spPr>
          <a:xfrm>
            <a:off x="4477226" y="5613868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CB28A7-2970-4431-95A0-DDC1944C8110}"/>
              </a:ext>
            </a:extLst>
          </p:cNvPr>
          <p:cNvSpPr/>
          <p:nvPr/>
        </p:nvSpPr>
        <p:spPr>
          <a:xfrm>
            <a:off x="4736783" y="5837865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813137-5BB6-42A1-B11E-E58293BFEA38}"/>
              </a:ext>
            </a:extLst>
          </p:cNvPr>
          <p:cNvSpPr/>
          <p:nvPr/>
        </p:nvSpPr>
        <p:spPr>
          <a:xfrm>
            <a:off x="5008245" y="6074327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F02A36-E395-43E1-9A8D-6B356F5A97AB}"/>
              </a:ext>
            </a:extLst>
          </p:cNvPr>
          <p:cNvSpPr/>
          <p:nvPr/>
        </p:nvSpPr>
        <p:spPr>
          <a:xfrm>
            <a:off x="8240678" y="6074326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A094EB1-FE90-47B7-8100-1A5B0FCFE8AA}"/>
              </a:ext>
            </a:extLst>
          </p:cNvPr>
          <p:cNvSpPr/>
          <p:nvPr/>
        </p:nvSpPr>
        <p:spPr>
          <a:xfrm>
            <a:off x="9083641" y="5837865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F8FC4D-7C27-43ED-8D6F-DF74BC61C480}"/>
              </a:ext>
            </a:extLst>
          </p:cNvPr>
          <p:cNvSpPr/>
          <p:nvPr/>
        </p:nvSpPr>
        <p:spPr>
          <a:xfrm>
            <a:off x="9666253" y="5614012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0BE93E0-E390-48FA-9EEC-B26018C7A98B}"/>
              </a:ext>
            </a:extLst>
          </p:cNvPr>
          <p:cNvSpPr/>
          <p:nvPr/>
        </p:nvSpPr>
        <p:spPr>
          <a:xfrm>
            <a:off x="10002803" y="5358681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9D0DAF4-EEA8-46A7-8E0F-E9EF7727C1B1}"/>
              </a:ext>
            </a:extLst>
          </p:cNvPr>
          <p:cNvSpPr/>
          <p:nvPr/>
        </p:nvSpPr>
        <p:spPr>
          <a:xfrm>
            <a:off x="9980578" y="5121109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E1A34D2-96C3-4F31-9D7A-CAF2FBC7DD9F}"/>
              </a:ext>
            </a:extLst>
          </p:cNvPr>
          <p:cNvCxnSpPr/>
          <p:nvPr/>
        </p:nvCxnSpPr>
        <p:spPr>
          <a:xfrm flipV="1">
            <a:off x="6184900" y="6081713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4A0A0CC-BB72-44A5-8245-29EFFC381B14}"/>
              </a:ext>
            </a:extLst>
          </p:cNvPr>
          <p:cNvCxnSpPr/>
          <p:nvPr/>
        </p:nvCxnSpPr>
        <p:spPr>
          <a:xfrm flipV="1">
            <a:off x="7866062" y="5858426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1E7903C-2BBC-4115-82E8-33C399D3FCF4}"/>
              </a:ext>
            </a:extLst>
          </p:cNvPr>
          <p:cNvCxnSpPr/>
          <p:nvPr/>
        </p:nvCxnSpPr>
        <p:spPr>
          <a:xfrm flipV="1">
            <a:off x="9042400" y="5613868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DF5529A-3295-45F9-97ED-FD59952F5E2A}"/>
              </a:ext>
            </a:extLst>
          </p:cNvPr>
          <p:cNvCxnSpPr/>
          <p:nvPr/>
        </p:nvCxnSpPr>
        <p:spPr>
          <a:xfrm flipV="1">
            <a:off x="9704353" y="5380906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7FA6C34-9B3B-4E38-A631-3DEA93B97A0C}"/>
              </a:ext>
            </a:extLst>
          </p:cNvPr>
          <p:cNvCxnSpPr/>
          <p:nvPr/>
        </p:nvCxnSpPr>
        <p:spPr>
          <a:xfrm flipV="1">
            <a:off x="9666253" y="5142781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8FC2197-6D9C-457D-84D8-521100C0E0D6}"/>
              </a:ext>
            </a:extLst>
          </p:cNvPr>
          <p:cNvSpPr txBox="1"/>
          <p:nvPr/>
        </p:nvSpPr>
        <p:spPr>
          <a:xfrm>
            <a:off x="5960737" y="2471032"/>
            <a:ext cx="49408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dirty="0" err="1"/>
              <a:t>sw</a:t>
            </a:r>
            <a:r>
              <a:rPr lang="en-US" altLang="ko-KR" sz="2000" dirty="0"/>
              <a:t> a0, -36(s0) #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[0] </a:t>
            </a:r>
            <a:r>
              <a:rPr lang="ko-KR" altLang="en-US" sz="2000" dirty="0"/>
              <a:t>→ </a:t>
            </a:r>
            <a:r>
              <a:rPr lang="en-US" altLang="ko-KR" sz="2000" dirty="0"/>
              <a:t>mem[</a:t>
            </a:r>
            <a:r>
              <a:rPr lang="en-US" altLang="ko-KR" sz="2000" dirty="0">
                <a:solidFill>
                  <a:srgbClr val="FF0000"/>
                </a:solidFill>
              </a:rPr>
              <a:t>91</a:t>
            </a:r>
            <a:r>
              <a:rPr lang="en-US" altLang="ko-KR" sz="2000" dirty="0"/>
              <a:t>]</a:t>
            </a:r>
          </a:p>
          <a:p>
            <a:pPr algn="dist"/>
            <a:r>
              <a:rPr lang="en-US" altLang="ko-KR" sz="2000" dirty="0" err="1"/>
              <a:t>sw</a:t>
            </a:r>
            <a:r>
              <a:rPr lang="en-US" altLang="ko-KR" sz="2000" dirty="0"/>
              <a:t> a1, -32(s0) #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[1] </a:t>
            </a:r>
            <a:r>
              <a:rPr lang="ko-KR" altLang="en-US" sz="2000" dirty="0"/>
              <a:t>→ </a:t>
            </a:r>
            <a:r>
              <a:rPr lang="en-US" altLang="ko-KR" sz="2000" dirty="0"/>
              <a:t>mem[</a:t>
            </a:r>
            <a:r>
              <a:rPr lang="en-US" altLang="ko-KR" sz="2000" dirty="0">
                <a:solidFill>
                  <a:srgbClr val="FF0000"/>
                </a:solidFill>
              </a:rPr>
              <a:t>92</a:t>
            </a:r>
            <a:r>
              <a:rPr lang="en-US" altLang="ko-KR" sz="2000" dirty="0"/>
              <a:t>]</a:t>
            </a:r>
          </a:p>
          <a:p>
            <a:pPr algn="dist"/>
            <a:r>
              <a:rPr lang="en-US" altLang="ko-KR" sz="2000" dirty="0" err="1"/>
              <a:t>sw</a:t>
            </a:r>
            <a:r>
              <a:rPr lang="en-US" altLang="ko-KR" sz="2000" dirty="0"/>
              <a:t> a2, -28(s0) #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[2] </a:t>
            </a:r>
            <a:r>
              <a:rPr lang="ko-KR" altLang="en-US" sz="2000" dirty="0"/>
              <a:t>→ </a:t>
            </a:r>
            <a:r>
              <a:rPr lang="en-US" altLang="ko-KR" sz="2000" dirty="0"/>
              <a:t>mem[</a:t>
            </a:r>
            <a:r>
              <a:rPr lang="en-US" altLang="ko-KR" sz="2000" dirty="0">
                <a:solidFill>
                  <a:srgbClr val="FF0000"/>
                </a:solidFill>
              </a:rPr>
              <a:t>93</a:t>
            </a:r>
            <a:r>
              <a:rPr lang="en-US" altLang="ko-KR" sz="2000" dirty="0"/>
              <a:t>]</a:t>
            </a:r>
          </a:p>
          <a:p>
            <a:pPr algn="dist"/>
            <a:r>
              <a:rPr lang="en-US" altLang="ko-KR" sz="2000" dirty="0" err="1"/>
              <a:t>sw</a:t>
            </a:r>
            <a:r>
              <a:rPr lang="en-US" altLang="ko-KR" sz="2000" dirty="0"/>
              <a:t> a3, -24(s0) #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[3] </a:t>
            </a:r>
            <a:r>
              <a:rPr lang="ko-KR" altLang="en-US" sz="2000" dirty="0"/>
              <a:t>→ </a:t>
            </a:r>
            <a:r>
              <a:rPr lang="en-US" altLang="ko-KR" sz="2000" dirty="0"/>
              <a:t>mem[</a:t>
            </a:r>
            <a:r>
              <a:rPr lang="en-US" altLang="ko-KR" sz="2000" dirty="0">
                <a:solidFill>
                  <a:srgbClr val="FF0000"/>
                </a:solidFill>
              </a:rPr>
              <a:t>94</a:t>
            </a:r>
            <a:r>
              <a:rPr lang="en-US" altLang="ko-KR" sz="2000" dirty="0"/>
              <a:t>]</a:t>
            </a:r>
          </a:p>
          <a:p>
            <a:pPr algn="dist"/>
            <a:r>
              <a:rPr lang="en-US" altLang="ko-KR" sz="2000" dirty="0" err="1"/>
              <a:t>sw</a:t>
            </a:r>
            <a:r>
              <a:rPr lang="en-US" altLang="ko-KR" sz="2000" dirty="0"/>
              <a:t> a4, -20(s0) #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[4] </a:t>
            </a:r>
            <a:r>
              <a:rPr lang="ko-KR" altLang="en-US" sz="2000" dirty="0"/>
              <a:t>→ </a:t>
            </a:r>
            <a:r>
              <a:rPr lang="en-US" altLang="ko-KR" sz="2000" dirty="0"/>
              <a:t>mem[</a:t>
            </a:r>
            <a:r>
              <a:rPr lang="en-US" altLang="ko-KR" sz="2000" dirty="0">
                <a:solidFill>
                  <a:srgbClr val="FF0000"/>
                </a:solidFill>
              </a:rPr>
              <a:t>95</a:t>
            </a:r>
            <a:r>
              <a:rPr lang="en-US" altLang="ko-KR" sz="2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44163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Trouble Shooting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16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Memory Alignment</a:t>
            </a:r>
          </a:p>
          <a:p>
            <a:r>
              <a:rPr lang="en-US" altLang="ko-KR" dirty="0"/>
              <a:t> There was confusion about how memory was aligned when         </a:t>
            </a:r>
          </a:p>
          <a:p>
            <a:pPr marL="0" indent="0">
              <a:buNone/>
            </a:pPr>
            <a:r>
              <a:rPr lang="en-US" altLang="ko-KR" dirty="0"/>
              <a:t>   storing or loading data into RAM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C0B11E-7428-4558-B8CA-072B0641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3481012"/>
            <a:ext cx="4906060" cy="26959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30859E-3308-4EF0-BE10-BCB25474C8A0}"/>
              </a:ext>
            </a:extLst>
          </p:cNvPr>
          <p:cNvSpPr txBox="1"/>
          <p:nvPr/>
        </p:nvSpPr>
        <p:spPr>
          <a:xfrm>
            <a:off x="6096000" y="3674825"/>
            <a:ext cx="56638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Byte, Half Data Store / Load Option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It’s important to handle the offset [1:0] of the address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Solved by using case statement (MUX)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Misalignment should be ignored in RISC-V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0x0000</a:t>
            </a:r>
            <a:r>
              <a:rPr lang="en-US" altLang="ko-KR" sz="2000" dirty="0">
                <a:solidFill>
                  <a:srgbClr val="FF0000"/>
                </a:solidFill>
              </a:rPr>
              <a:t>1234</a:t>
            </a:r>
            <a:r>
              <a:rPr lang="en-US" altLang="ko-KR" sz="2000" dirty="0"/>
              <a:t> (</a:t>
            </a:r>
            <a:r>
              <a:rPr lang="en-US" altLang="ko-KR" sz="2000" dirty="0">
                <a:solidFill>
                  <a:srgbClr val="FF0000"/>
                </a:solidFill>
              </a:rPr>
              <a:t>O</a:t>
            </a:r>
            <a:r>
              <a:rPr lang="en-US" altLang="ko-KR" sz="2000" dirty="0"/>
              <a:t>) / 0x000</a:t>
            </a:r>
            <a:r>
              <a:rPr lang="en-US" altLang="ko-KR" sz="2000" dirty="0">
                <a:solidFill>
                  <a:srgbClr val="00B0F0"/>
                </a:solidFill>
              </a:rPr>
              <a:t>1234</a:t>
            </a:r>
            <a:r>
              <a:rPr lang="en-US" altLang="ko-KR" sz="2000" dirty="0"/>
              <a:t>0 (</a:t>
            </a:r>
            <a:r>
              <a:rPr lang="en-US" altLang="ko-KR" sz="2000" dirty="0">
                <a:solidFill>
                  <a:srgbClr val="00B0F0"/>
                </a:solidFill>
              </a:rPr>
              <a:t>X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2226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Trouble Shooting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16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Clock Timing Analysis</a:t>
            </a:r>
          </a:p>
          <a:p>
            <a:r>
              <a:rPr lang="en-US" altLang="ko-KR" b="1" dirty="0"/>
              <a:t> </a:t>
            </a:r>
            <a:r>
              <a:rPr lang="en-US" altLang="ko-KR" dirty="0"/>
              <a:t>Critical Path = </a:t>
            </a:r>
            <a:r>
              <a:rPr lang="en-US" altLang="ko-KR" dirty="0">
                <a:solidFill>
                  <a:srgbClr val="FF0000"/>
                </a:solidFill>
              </a:rPr>
              <a:t>”Load instruction”</a:t>
            </a:r>
          </a:p>
        </p:txBody>
      </p:sp>
      <p:pic>
        <p:nvPicPr>
          <p:cNvPr id="6" name="Picture 16">
            <a:extLst>
              <a:ext uri="{FF2B5EF4-FFF2-40B4-BE49-F238E27FC236}">
                <a16:creationId xmlns:a16="http://schemas.microsoft.com/office/drawing/2014/main" id="{1F91DBD3-CEB8-43AA-BF35-1D6424B23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095625"/>
            <a:ext cx="4396014" cy="307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C2C7C80-0C46-416B-8BF6-6B44AE335C09}"/>
              </a:ext>
            </a:extLst>
          </p:cNvPr>
          <p:cNvGrpSpPr/>
          <p:nvPr/>
        </p:nvGrpSpPr>
        <p:grpSpPr>
          <a:xfrm>
            <a:off x="1438020" y="3228581"/>
            <a:ext cx="446040" cy="1194120"/>
            <a:chOff x="1438020" y="3228581"/>
            <a:chExt cx="446040" cy="119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E750AEC-3F16-4ACF-B745-B740B3AD2444}"/>
                    </a:ext>
                  </a:extLst>
                </p14:cNvPr>
                <p14:cNvContentPartPr/>
                <p14:nvPr/>
              </p14:nvContentPartPr>
              <p14:xfrm>
                <a:off x="1438020" y="3228581"/>
                <a:ext cx="446040" cy="11941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E750AEC-3F16-4ACF-B745-B740B3AD244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33700" y="3224261"/>
                  <a:ext cx="454680" cy="12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D071537-29FE-4E9B-8D4E-E0F2823FFF93}"/>
                    </a:ext>
                  </a:extLst>
                </p14:cNvPr>
                <p14:cNvContentPartPr/>
                <p14:nvPr/>
              </p14:nvContentPartPr>
              <p14:xfrm>
                <a:off x="1552500" y="3347381"/>
                <a:ext cx="124200" cy="104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D071537-29FE-4E9B-8D4E-E0F2823FFF9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48180" y="3343061"/>
                  <a:ext cx="1328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F2C79B7C-1ED3-4672-945C-93843F30412C}"/>
                    </a:ext>
                  </a:extLst>
                </p14:cNvPr>
                <p14:cNvContentPartPr/>
                <p14:nvPr/>
              </p14:nvContentPartPr>
              <p14:xfrm>
                <a:off x="1547460" y="3457541"/>
                <a:ext cx="139320" cy="122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F2C79B7C-1ED3-4672-945C-93843F30412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43140" y="3453221"/>
                  <a:ext cx="14796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C3EC5D77-7087-438C-ACF6-257983CBBD09}"/>
                  </a:ext>
                </a:extLst>
              </p14:cNvPr>
              <p14:cNvContentPartPr/>
              <p14:nvPr/>
            </p14:nvContentPartPr>
            <p14:xfrm>
              <a:off x="1870380" y="4413200"/>
              <a:ext cx="412200" cy="6670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C3EC5D77-7087-438C-ACF6-257983CBBD0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66060" y="4408880"/>
                <a:ext cx="420840" cy="6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DD550C04-C3C2-49DF-94CF-9081EBC82205}"/>
                  </a:ext>
                </a:extLst>
              </p14:cNvPr>
              <p14:cNvContentPartPr/>
              <p14:nvPr/>
            </p14:nvContentPartPr>
            <p14:xfrm>
              <a:off x="1882620" y="4403480"/>
              <a:ext cx="241200" cy="720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DD550C04-C3C2-49DF-94CF-9081EBC8220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78300" y="4399160"/>
                <a:ext cx="24984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A584B7F1-F88B-4CEB-B6F9-60814C7EE730}"/>
                  </a:ext>
                </a:extLst>
              </p14:cNvPr>
              <p14:cNvContentPartPr/>
              <p14:nvPr/>
            </p14:nvContentPartPr>
            <p14:xfrm>
              <a:off x="2577780" y="3597080"/>
              <a:ext cx="707760" cy="7722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A584B7F1-F88B-4CEB-B6F9-60814C7EE73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73460" y="3592760"/>
                <a:ext cx="716400" cy="78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9A535710-7532-4253-BE1A-1C1981998F0C}"/>
                  </a:ext>
                </a:extLst>
              </p14:cNvPr>
              <p14:cNvContentPartPr/>
              <p14:nvPr/>
            </p14:nvContentPartPr>
            <p14:xfrm>
              <a:off x="2260260" y="3590600"/>
              <a:ext cx="360" cy="29520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9A535710-7532-4253-BE1A-1C1981998F0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55940" y="3586280"/>
                <a:ext cx="900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AE205518-DB99-4460-A783-B1A00323BFDB}"/>
                  </a:ext>
                </a:extLst>
              </p14:cNvPr>
              <p14:cNvContentPartPr/>
              <p14:nvPr/>
            </p14:nvContentPartPr>
            <p14:xfrm>
              <a:off x="2762100" y="4546400"/>
              <a:ext cx="428400" cy="486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AE205518-DB99-4460-A783-B1A00323BFD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57780" y="4542080"/>
                <a:ext cx="43704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0269BF6C-6859-4DC8-8EE6-E823E8211EEB}"/>
                  </a:ext>
                </a:extLst>
              </p14:cNvPr>
              <p14:cNvContentPartPr/>
              <p14:nvPr/>
            </p14:nvContentPartPr>
            <p14:xfrm>
              <a:off x="2901880" y="3603380"/>
              <a:ext cx="763560" cy="4953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0269BF6C-6859-4DC8-8EE6-E823E8211EE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97560" y="3599060"/>
                <a:ext cx="77220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68A3B90D-DD5B-4169-8F0D-12D638818256}"/>
                  </a:ext>
                </a:extLst>
              </p14:cNvPr>
              <p14:cNvContentPartPr/>
              <p14:nvPr/>
            </p14:nvContentPartPr>
            <p14:xfrm>
              <a:off x="4460680" y="3339740"/>
              <a:ext cx="365040" cy="74412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68A3B90D-DD5B-4169-8F0D-12D63881825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456360" y="3335420"/>
                <a:ext cx="373680" cy="75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B8CE0FAB-815F-4EE9-BD0A-170F9C9C4E43}"/>
              </a:ext>
            </a:extLst>
          </p:cNvPr>
          <p:cNvGrpSpPr/>
          <p:nvPr/>
        </p:nvGrpSpPr>
        <p:grpSpPr>
          <a:xfrm>
            <a:off x="2908260" y="4170920"/>
            <a:ext cx="1904860" cy="328320"/>
            <a:chOff x="2908260" y="4170920"/>
            <a:chExt cx="1904860" cy="32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80E3682F-AB50-4EB8-9074-121ED9B1B6D9}"/>
                    </a:ext>
                  </a:extLst>
                </p14:cNvPr>
                <p14:cNvContentPartPr/>
                <p14:nvPr/>
              </p14:nvContentPartPr>
              <p14:xfrm>
                <a:off x="2908260" y="4170920"/>
                <a:ext cx="596880" cy="75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80E3682F-AB50-4EB8-9074-121ED9B1B6D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903940" y="4166600"/>
                  <a:ext cx="6055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AC61A9DE-52FD-4C57-BE2B-0214134559CF}"/>
                    </a:ext>
                  </a:extLst>
                </p14:cNvPr>
                <p14:cNvContentPartPr/>
                <p14:nvPr/>
              </p14:nvContentPartPr>
              <p14:xfrm>
                <a:off x="3368340" y="4498880"/>
                <a:ext cx="127080" cy="3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AC61A9DE-52FD-4C57-BE2B-0214134559C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364020" y="4494560"/>
                  <a:ext cx="135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1D970D07-D3E7-451F-AA74-550D140DA575}"/>
                    </a:ext>
                  </a:extLst>
                </p14:cNvPr>
                <p14:cNvContentPartPr/>
                <p14:nvPr/>
              </p14:nvContentPartPr>
              <p14:xfrm>
                <a:off x="3819160" y="4330460"/>
                <a:ext cx="993960" cy="194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1D970D07-D3E7-451F-AA74-550D140DA57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814840" y="4326140"/>
                  <a:ext cx="1002600" cy="2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FBE6E071-C680-4422-8E3E-D7E5CA16FF8E}"/>
                  </a:ext>
                </a:extLst>
              </p14:cNvPr>
              <p14:cNvContentPartPr/>
              <p14:nvPr/>
            </p14:nvContentPartPr>
            <p14:xfrm>
              <a:off x="4067560" y="5072780"/>
              <a:ext cx="765000" cy="1440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FBE6E071-C680-4422-8E3E-D7E5CA16FF8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63240" y="5068460"/>
                <a:ext cx="77364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0DDEAB71-70D9-4044-9988-2C66148A61E4}"/>
                  </a:ext>
                </a:extLst>
              </p14:cNvPr>
              <p14:cNvContentPartPr/>
              <p14:nvPr/>
            </p14:nvContentPartPr>
            <p14:xfrm>
              <a:off x="1966960" y="4516940"/>
              <a:ext cx="1909800" cy="67860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0DDEAB71-70D9-4044-9988-2C66148A61E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962640" y="4512620"/>
                <a:ext cx="1918440" cy="68724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E8E8788-D12A-40E6-870D-58E25B4908A1}"/>
              </a:ext>
            </a:extLst>
          </p:cNvPr>
          <p:cNvSpPr txBox="1"/>
          <p:nvPr/>
        </p:nvSpPr>
        <p:spPr>
          <a:xfrm>
            <a:off x="5627800" y="3182587"/>
            <a:ext cx="61320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Inenfficient</a:t>
            </a:r>
            <a:r>
              <a:rPr lang="en-US" altLang="ko-KR" sz="2400" b="1" dirty="0"/>
              <a:t> Clock Usage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T_clk</a:t>
            </a:r>
            <a:r>
              <a:rPr lang="en-US" altLang="ko-KR" sz="2000" dirty="0"/>
              <a:t> </a:t>
            </a:r>
            <a:r>
              <a:rPr lang="ko-KR" altLang="en-US" sz="2000" dirty="0"/>
              <a:t>≥ </a:t>
            </a:r>
            <a:r>
              <a:rPr lang="en-US" altLang="ko-KR" sz="2000" dirty="0" err="1"/>
              <a:t>t_PC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t_ROM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t_CU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t_REG</a:t>
            </a:r>
            <a:r>
              <a:rPr lang="en-US" altLang="ko-KR" sz="2000" dirty="0"/>
              <a:t>(</a:t>
            </a:r>
            <a:r>
              <a:rPr lang="en-US" altLang="ko-KR" sz="2000" dirty="0" err="1"/>
              <a:t>rd</a:t>
            </a:r>
            <a:r>
              <a:rPr lang="en-US" altLang="ko-KR" sz="2000" dirty="0"/>
              <a:t>) +</a:t>
            </a:r>
          </a:p>
          <a:p>
            <a:r>
              <a:rPr lang="en-US" altLang="ko-KR" sz="2000" dirty="0"/>
              <a:t>              </a:t>
            </a:r>
            <a:r>
              <a:rPr lang="en-US" altLang="ko-KR" sz="2000" dirty="0" err="1"/>
              <a:t>t_ALU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t_RAM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t_MUX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t_REG</a:t>
            </a:r>
            <a:r>
              <a:rPr lang="en-US" altLang="ko-KR" sz="2000" dirty="0"/>
              <a:t>(</a:t>
            </a:r>
            <a:r>
              <a:rPr lang="en-US" altLang="ko-KR" sz="2000" dirty="0" err="1"/>
              <a:t>wr</a:t>
            </a:r>
            <a:r>
              <a:rPr lang="en-US" altLang="ko-KR" sz="2000" dirty="0"/>
              <a:t>) +</a:t>
            </a:r>
          </a:p>
          <a:p>
            <a:r>
              <a:rPr lang="en-US" altLang="ko-KR" sz="2000" dirty="0"/>
              <a:t>              </a:t>
            </a:r>
            <a:r>
              <a:rPr lang="en-US" altLang="ko-KR" sz="2000" dirty="0" err="1"/>
              <a:t>t_skew</a:t>
            </a:r>
            <a:r>
              <a:rPr lang="en-US" altLang="ko-KR" sz="2000" dirty="0"/>
              <a:t> + ...</a:t>
            </a:r>
          </a:p>
          <a:p>
            <a:endParaRPr lang="en-US" altLang="ko-KR" sz="2000" dirty="0"/>
          </a:p>
          <a:p>
            <a:r>
              <a:rPr lang="en-US" altLang="ko-KR" sz="2400" b="1" dirty="0"/>
              <a:t>The Limitation of single-cycle CPU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So, it should operate with </a:t>
            </a:r>
            <a:r>
              <a:rPr lang="en-US" altLang="ko-KR" sz="2000" dirty="0" err="1">
                <a:solidFill>
                  <a:srgbClr val="FF0000"/>
                </a:solidFill>
              </a:rPr>
              <a:t>T_clk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/>
              <a:t>even in the </a:t>
            </a:r>
            <a:r>
              <a:rPr lang="en-US" altLang="ko-KR" sz="2000" dirty="0" err="1"/>
              <a:t>datapath</a:t>
            </a:r>
            <a:r>
              <a:rPr lang="en-US" altLang="ko-KR" sz="2000" dirty="0"/>
              <a:t> with shorter delays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7C2060C7-809C-4A21-8EC2-8BB16DD13D7C}"/>
                  </a:ext>
                </a:extLst>
              </p14:cNvPr>
              <p14:cNvContentPartPr/>
              <p14:nvPr/>
            </p14:nvContentPartPr>
            <p14:xfrm>
              <a:off x="1192162" y="5264891"/>
              <a:ext cx="685440" cy="20520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7C2060C7-809C-4A21-8EC2-8BB16DD13D7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187842" y="5260571"/>
                <a:ext cx="69408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4FF98E0D-59E9-4C4E-A37E-E6F4A8209231}"/>
                  </a:ext>
                </a:extLst>
              </p14:cNvPr>
              <p14:cNvContentPartPr/>
              <p14:nvPr/>
            </p14:nvContentPartPr>
            <p14:xfrm>
              <a:off x="2185762" y="5450651"/>
              <a:ext cx="66600" cy="288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4FF98E0D-59E9-4C4E-A37E-E6F4A820923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181442" y="5446331"/>
                <a:ext cx="75240" cy="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A9B5C4C9-2DBA-4999-8FE6-79931093B058}"/>
                  </a:ext>
                </a:extLst>
              </p14:cNvPr>
              <p14:cNvContentPartPr/>
              <p14:nvPr/>
            </p14:nvContentPartPr>
            <p14:xfrm>
              <a:off x="1800202" y="5448131"/>
              <a:ext cx="1294920" cy="28008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A9B5C4C9-2DBA-4999-8FE6-79931093B05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795882" y="5443811"/>
                <a:ext cx="130356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4C026CBD-5D53-4194-A28C-32896F7A6BBB}"/>
                  </a:ext>
                </a:extLst>
              </p14:cNvPr>
              <p14:cNvContentPartPr/>
              <p14:nvPr/>
            </p14:nvContentPartPr>
            <p14:xfrm>
              <a:off x="870952" y="3703463"/>
              <a:ext cx="587880" cy="41688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4C026CBD-5D53-4194-A28C-32896F7A6BB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66632" y="3699143"/>
                <a:ext cx="59652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0AC299BA-E3ED-4A88-A146-6D6544986C37}"/>
                  </a:ext>
                </a:extLst>
              </p14:cNvPr>
              <p14:cNvContentPartPr/>
              <p14:nvPr/>
            </p14:nvContentPartPr>
            <p14:xfrm>
              <a:off x="2251192" y="3899663"/>
              <a:ext cx="516240" cy="23040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0AC299BA-E3ED-4A88-A146-6D6544986C3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246872" y="3895343"/>
                <a:ext cx="5248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9097EB6D-2B1F-4A10-9F2D-8FEB912FE40E}"/>
                  </a:ext>
                </a:extLst>
              </p14:cNvPr>
              <p14:cNvContentPartPr/>
              <p14:nvPr/>
            </p14:nvContentPartPr>
            <p14:xfrm>
              <a:off x="3580672" y="4271183"/>
              <a:ext cx="264600" cy="17424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9097EB6D-2B1F-4A10-9F2D-8FEB912FE40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576352" y="4266863"/>
                <a:ext cx="2732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90F70D28-D296-4327-B297-25DBE55014C3}"/>
                  </a:ext>
                </a:extLst>
              </p14:cNvPr>
              <p14:cNvContentPartPr/>
              <p14:nvPr/>
            </p14:nvContentPartPr>
            <p14:xfrm>
              <a:off x="4861912" y="3736583"/>
              <a:ext cx="430920" cy="29340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90F70D28-D296-4327-B297-25DBE55014C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857592" y="3732263"/>
                <a:ext cx="43956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3151B333-D13C-4100-8CD8-690D419C0341}"/>
                  </a:ext>
                </a:extLst>
              </p14:cNvPr>
              <p14:cNvContentPartPr/>
              <p14:nvPr/>
            </p14:nvContentPartPr>
            <p14:xfrm>
              <a:off x="3812512" y="4866623"/>
              <a:ext cx="394200" cy="64512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3151B333-D13C-4100-8CD8-690D419C034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08192" y="4862303"/>
                <a:ext cx="402840" cy="65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85F487A4-237A-42C9-B1CC-DE3AC79F7E47}"/>
                  </a:ext>
                </a:extLst>
              </p14:cNvPr>
              <p14:cNvContentPartPr/>
              <p14:nvPr/>
            </p14:nvContentPartPr>
            <p14:xfrm>
              <a:off x="1847632" y="5205023"/>
              <a:ext cx="782640" cy="46224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85F487A4-237A-42C9-B1CC-DE3AC79F7E4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843312" y="5200703"/>
                <a:ext cx="79128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06D4DEF6-500A-43AA-9465-21AFD55E0160}"/>
                  </a:ext>
                </a:extLst>
              </p14:cNvPr>
              <p14:cNvContentPartPr/>
              <p14:nvPr/>
            </p14:nvContentPartPr>
            <p14:xfrm>
              <a:off x="2705940" y="3066878"/>
              <a:ext cx="713880" cy="34884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06D4DEF6-500A-43AA-9465-21AFD55E016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701620" y="3062558"/>
                <a:ext cx="722520" cy="35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그룹 61">
            <a:extLst>
              <a:ext uri="{FF2B5EF4-FFF2-40B4-BE49-F238E27FC236}">
                <a16:creationId xmlns:a16="http://schemas.microsoft.com/office/drawing/2014/main" id="{4A02BBE4-DA78-4050-88F6-947DF7046AF3}"/>
              </a:ext>
            </a:extLst>
          </p:cNvPr>
          <p:cNvGrpSpPr/>
          <p:nvPr/>
        </p:nvGrpSpPr>
        <p:grpSpPr>
          <a:xfrm>
            <a:off x="4799960" y="3498640"/>
            <a:ext cx="77040" cy="146520"/>
            <a:chOff x="4799960" y="3498640"/>
            <a:chExt cx="77040" cy="1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8A8E5895-864E-4ABB-99C4-AB6DD3268473}"/>
                    </a:ext>
                  </a:extLst>
                </p14:cNvPr>
                <p14:cNvContentPartPr/>
                <p14:nvPr/>
              </p14:nvContentPartPr>
              <p14:xfrm>
                <a:off x="4799960" y="3498640"/>
                <a:ext cx="7200" cy="10764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8A8E5895-864E-4ABB-99C4-AB6DD326847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791320" y="3489640"/>
                  <a:ext cx="24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57D8872C-A694-4AE0-B62F-95AFAF2E7DA0}"/>
                    </a:ext>
                  </a:extLst>
                </p14:cNvPr>
                <p14:cNvContentPartPr/>
                <p14:nvPr/>
              </p14:nvContentPartPr>
              <p14:xfrm>
                <a:off x="4800320" y="3638320"/>
                <a:ext cx="360" cy="36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57D8872C-A694-4AE0-B62F-95AFAF2E7DA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791680" y="36293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E931D5F3-0C29-4E5D-9CFF-536ABE89A473}"/>
                    </a:ext>
                  </a:extLst>
                </p14:cNvPr>
                <p14:cNvContentPartPr/>
                <p14:nvPr/>
              </p14:nvContentPartPr>
              <p14:xfrm>
                <a:off x="4861160" y="3505120"/>
                <a:ext cx="15840" cy="9828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E931D5F3-0C29-4E5D-9CFF-536ABE89A47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852160" y="3496120"/>
                  <a:ext cx="334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6A9244AD-ECF9-426B-8766-2AD1837C3FAF}"/>
                    </a:ext>
                  </a:extLst>
                </p14:cNvPr>
                <p14:cNvContentPartPr/>
                <p14:nvPr/>
              </p14:nvContentPartPr>
              <p14:xfrm>
                <a:off x="4851080" y="3644800"/>
                <a:ext cx="360" cy="3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6A9244AD-ECF9-426B-8766-2AD1837C3FA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842440" y="36358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40069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Conclusion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b="1" dirty="0"/>
              <a:t>Key takeaways</a:t>
            </a:r>
          </a:p>
          <a:p>
            <a:r>
              <a:rPr lang="en-US" altLang="ko-KR" dirty="0"/>
              <a:t> Helps in understanding basic CPU operation flow</a:t>
            </a:r>
          </a:p>
          <a:p>
            <a:r>
              <a:rPr lang="en-US" altLang="ko-KR" dirty="0"/>
              <a:t> Simple but inefficient ...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3200" b="1" dirty="0"/>
              <a:t>Improvements</a:t>
            </a:r>
          </a:p>
          <a:p>
            <a:r>
              <a:rPr lang="en-US" altLang="ko-KR" dirty="0"/>
              <a:t> </a:t>
            </a:r>
            <a:r>
              <a:rPr lang="en-US" altLang="ko-KR" sz="2700" dirty="0"/>
              <a:t>Scaling to multi-cycle and pipeline for improved performance</a:t>
            </a:r>
          </a:p>
          <a:p>
            <a:r>
              <a:rPr lang="en-US" altLang="ko-KR" sz="2700" dirty="0"/>
              <a:t> Verification for a wider range of cases using UVM</a:t>
            </a:r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757524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B110C-EB8B-4D82-89D1-0ECE6E72B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Thanks for listening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F29328-F874-4999-B962-A613E7FAD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52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Overview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b="1" dirty="0"/>
              <a:t>Project Purpose</a:t>
            </a:r>
          </a:p>
          <a:p>
            <a:r>
              <a:rPr lang="en-US" altLang="ko-KR" dirty="0"/>
              <a:t> Design and Implementation of a single-cycle CPU based on</a:t>
            </a:r>
          </a:p>
          <a:p>
            <a:pPr marL="0" indent="0">
              <a:buNone/>
            </a:pPr>
            <a:r>
              <a:rPr lang="en-US" altLang="ko-KR" dirty="0"/>
              <a:t>   RISC-V architecture (Harvard, RV32I)</a:t>
            </a:r>
          </a:p>
          <a:p>
            <a:r>
              <a:rPr lang="en-US" altLang="ko-KR" dirty="0"/>
              <a:t> Verification of basic instruction set operation and</a:t>
            </a:r>
          </a:p>
          <a:p>
            <a:pPr marL="0" indent="0">
              <a:buNone/>
            </a:pPr>
            <a:r>
              <a:rPr lang="en-US" altLang="ko-KR" dirty="0"/>
              <a:t>   understanding of hardware operation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3200" b="1" dirty="0"/>
              <a:t>Environment</a:t>
            </a:r>
          </a:p>
          <a:p>
            <a:r>
              <a:rPr lang="en-US" altLang="ko-KR" dirty="0"/>
              <a:t> C, </a:t>
            </a:r>
            <a:r>
              <a:rPr lang="en-US" altLang="ko-KR" dirty="0" err="1"/>
              <a:t>SystemVerilog</a:t>
            </a:r>
            <a:r>
              <a:rPr lang="en-US" altLang="ko-KR" dirty="0"/>
              <a:t>, </a:t>
            </a:r>
            <a:r>
              <a:rPr lang="en-US" altLang="ko-KR" dirty="0" err="1"/>
              <a:t>Vivado</a:t>
            </a:r>
            <a:r>
              <a:rPr lang="en-US" altLang="ko-KR" dirty="0"/>
              <a:t>, RISC-V Assembler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206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RV32I Instruction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RV32I</a:t>
            </a:r>
          </a:p>
          <a:p>
            <a:r>
              <a:rPr lang="en-US" altLang="ko-KR" sz="2400" dirty="0"/>
              <a:t> 32-bit Integer basic instruction set</a:t>
            </a:r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3200" b="1" dirty="0"/>
              <a:t>Characteristics</a:t>
            </a:r>
          </a:p>
          <a:p>
            <a:r>
              <a:rPr lang="en-US" altLang="ko-KR" sz="2400" dirty="0"/>
              <a:t> 32 general purpose registers (32-bit each, zero register)</a:t>
            </a:r>
          </a:p>
          <a:p>
            <a:r>
              <a:rPr lang="en-US" altLang="ko-KR" sz="2400" dirty="0"/>
              <a:t> Use 32-bit address (Up to 4GB)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R, I, S, B, U, J </a:t>
            </a:r>
            <a:r>
              <a:rPr lang="en-US" altLang="ko-KR" sz="2400" dirty="0"/>
              <a:t>Types (32-bit instructions)</a:t>
            </a:r>
          </a:p>
          <a:p>
            <a:r>
              <a:rPr lang="en-US" altLang="ko-KR" sz="2400" dirty="0"/>
              <a:t> Simple and intuitive without complex commands</a:t>
            </a:r>
          </a:p>
        </p:txBody>
      </p:sp>
      <p:pic>
        <p:nvPicPr>
          <p:cNvPr id="10242" name="Picture 2" descr="一、基于RV32I ISA理解CPU结构_rv32i电路-CSDN博客">
            <a:extLst>
              <a:ext uri="{FF2B5EF4-FFF2-40B4-BE49-F238E27FC236}">
                <a16:creationId xmlns:a16="http://schemas.microsoft.com/office/drawing/2014/main" id="{83276D4B-3555-4490-BAD6-AB45B31116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6" t="33951"/>
          <a:stretch/>
        </p:blipFill>
        <p:spPr bwMode="auto">
          <a:xfrm>
            <a:off x="6750848" y="1905532"/>
            <a:ext cx="5036705" cy="11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63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CPU Architecture (RV32I)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90480585-A494-4311-9DAD-D1CB58306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65325"/>
            <a:ext cx="5289550" cy="370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C9D7ECA4-9CF9-47DE-BEF5-B80639260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031" y="1873250"/>
            <a:ext cx="4141343" cy="263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166D1D-8201-466E-BCF6-D3E13E3AE4DF}"/>
              </a:ext>
            </a:extLst>
          </p:cNvPr>
          <p:cNvSpPr txBox="1"/>
          <p:nvPr/>
        </p:nvSpPr>
        <p:spPr>
          <a:xfrm>
            <a:off x="6508751" y="4648943"/>
            <a:ext cx="45466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Harvard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Instruction memory and data memory are separated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Parallel access possible </a:t>
            </a:r>
            <a:r>
              <a:rPr lang="ko-KR" altLang="en-US" dirty="0"/>
              <a:t>→ </a:t>
            </a:r>
            <a:r>
              <a:rPr lang="en-US" altLang="ko-KR" dirty="0"/>
              <a:t>Speed</a:t>
            </a:r>
            <a:r>
              <a:rPr lang="ko-KR" altLang="en-US" dirty="0"/>
              <a:t>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AF84BF-FF9E-4827-9141-1656E53F82F5}"/>
              </a:ext>
            </a:extLst>
          </p:cNvPr>
          <p:cNvSpPr/>
          <p:nvPr/>
        </p:nvSpPr>
        <p:spPr>
          <a:xfrm>
            <a:off x="1752600" y="1965325"/>
            <a:ext cx="3352800" cy="61595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04D9C2-C885-43D3-B00A-CA3BE4858AAF}"/>
              </a:ext>
            </a:extLst>
          </p:cNvPr>
          <p:cNvSpPr/>
          <p:nvPr/>
        </p:nvSpPr>
        <p:spPr>
          <a:xfrm>
            <a:off x="5486400" y="2680177"/>
            <a:ext cx="641350" cy="192970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6B7D6B-6E71-45D0-AA4C-6347DAD95272}"/>
              </a:ext>
            </a:extLst>
          </p:cNvPr>
          <p:cNvSpPr/>
          <p:nvPr/>
        </p:nvSpPr>
        <p:spPr>
          <a:xfrm>
            <a:off x="838200" y="2680177"/>
            <a:ext cx="641350" cy="192970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5AC0D2-6CD0-4918-A49B-7070906AF335}"/>
              </a:ext>
            </a:extLst>
          </p:cNvPr>
          <p:cNvSpPr/>
          <p:nvPr/>
        </p:nvSpPr>
        <p:spPr>
          <a:xfrm>
            <a:off x="1736724" y="2851815"/>
            <a:ext cx="3368675" cy="2951132"/>
          </a:xfrm>
          <a:prstGeom prst="rect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1918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How CPU works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z="3600" b="1" dirty="0"/>
              <a:t> Instruction Fetch (IF)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Read instructions </a:t>
            </a:r>
            <a:r>
              <a:rPr lang="en-US" altLang="ko-KR" sz="2300" dirty="0"/>
              <a:t>from memory using PC(Program Counter) value</a:t>
            </a:r>
          </a:p>
          <a:p>
            <a:pPr marL="457200" lvl="1" indent="0">
              <a:buNone/>
            </a:pPr>
            <a:endParaRPr lang="en-US" altLang="ko-KR" sz="1900" dirty="0"/>
          </a:p>
          <a:p>
            <a:r>
              <a:rPr lang="en-US" altLang="ko-KR" sz="3600" b="1" dirty="0"/>
              <a:t> Instruction Decode (ID)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Interpret the instruction </a:t>
            </a:r>
            <a:r>
              <a:rPr lang="en-US" altLang="ko-KR" sz="2300" dirty="0"/>
              <a:t>and decide what operation it is and which register to use</a:t>
            </a:r>
          </a:p>
          <a:p>
            <a:pPr marL="457200" lvl="1" indent="0">
              <a:buNone/>
            </a:pPr>
            <a:endParaRPr lang="en-US" altLang="ko-KR" sz="1900" dirty="0"/>
          </a:p>
          <a:p>
            <a:r>
              <a:rPr lang="en-US" altLang="ko-KR" sz="3600" b="1" dirty="0"/>
              <a:t> Execute (EX)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ALU performs operations </a:t>
            </a:r>
            <a:r>
              <a:rPr lang="en-US" altLang="ko-KR" sz="2300" dirty="0"/>
              <a:t>(add, sub, address calculation, comparison, etc.)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r>
              <a:rPr lang="en-US" altLang="ko-KR" sz="3600" b="1" dirty="0"/>
              <a:t> Memory Access (MEM)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Access memory </a:t>
            </a:r>
            <a:r>
              <a:rPr lang="en-US" altLang="ko-KR" sz="2300" dirty="0"/>
              <a:t>with load/store command (read/write)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r>
              <a:rPr lang="en-US" altLang="ko-KR" sz="3600" b="1" dirty="0"/>
              <a:t> Write Back (WB)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Save operation results </a:t>
            </a:r>
            <a:r>
              <a:rPr lang="en-US" altLang="ko-KR" sz="2300" dirty="0"/>
              <a:t>or</a:t>
            </a:r>
            <a:r>
              <a:rPr lang="en-US" altLang="ko-KR" sz="2300" dirty="0">
                <a:solidFill>
                  <a:srgbClr val="FF0000"/>
                </a:solidFill>
              </a:rPr>
              <a:t> values read from memory </a:t>
            </a:r>
            <a:r>
              <a:rPr lang="en-US" altLang="ko-KR" sz="2300" dirty="0"/>
              <a:t>in the register</a:t>
            </a:r>
            <a:endParaRPr lang="en-US" altLang="ko-KR" sz="2100" dirty="0"/>
          </a:p>
        </p:txBody>
      </p:sp>
    </p:spTree>
    <p:extLst>
      <p:ext uri="{BB962C8B-B14F-4D97-AF65-F5344CB8AC3E}">
        <p14:creationId xmlns:p14="http://schemas.microsoft.com/office/powerpoint/2010/main" val="267624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R-Type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id="{1AAE1A5F-1327-4D6F-9933-7084333BD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49F3958C-1850-41F6-BD64-3987F8FA5A88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C10DB3A0-2496-4368-AA5B-52F3A3DFFA54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C10DB3A0-2496-4368-AA5B-52F3A3DFFA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98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A9C3B572-7F92-4174-AFE9-278AC76F659B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A9C3B572-7F92-4174-AFE9-278AC76F659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500" y="5172640"/>
                <a:ext cx="2520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734BA45C-D2FA-4C78-807C-394A58385E7A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734BA45C-D2FA-4C78-807C-394A58385E7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F6D1368A-E2F8-4923-8287-C89AB486783F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F6D1368A-E2F8-4923-8287-C89AB486783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40"/>
                <a:ext cx="76356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9DEC7B51-65D0-443E-A795-07BB8B6FB9B9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9DEC7B51-65D0-443E-A795-07BB8B6FB9B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400"/>
                <a:ext cx="452160" cy="13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AFA41779-7EF3-4E8D-8450-F2AE1CDC1B59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AFA41779-7EF3-4E8D-8450-F2AE1CDC1B5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04D3CF7B-9C0D-4BD1-9A25-5D1E7A02DE4A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04D3CF7B-9C0D-4BD1-9A25-5D1E7A02DE4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580" y="2162680"/>
                <a:ext cx="2181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3F3FCBC6-12A1-49A6-8448-278B1CC31A81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3F3FCBC6-12A1-49A6-8448-278B1CC31A8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7200"/>
                <a:ext cx="201240" cy="2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그룹 50">
            <a:extLst>
              <a:ext uri="{FF2B5EF4-FFF2-40B4-BE49-F238E27FC236}">
                <a16:creationId xmlns:a16="http://schemas.microsoft.com/office/drawing/2014/main" id="{1921B043-0FAF-4CBB-BD7A-8F274A7BA643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6C803379-2BFF-4283-A9BA-2C81448560BF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6C803379-2BFF-4283-A9BA-2C81448560B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796180" y="2529398"/>
                <a:ext cx="342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9DBBBB35-D60F-4FE6-BA44-1A7504E5AB2E}"/>
                  </a:ext>
                </a:extLst>
              </p14:cNvPr>
              <p14:cNvContentPartPr/>
              <p14:nvPr/>
            </p14:nvContentPartPr>
            <p14:xfrm>
              <a:off x="3707700" y="2533358"/>
              <a:ext cx="1085400" cy="699840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9DBBBB35-D60F-4FE6-BA44-1A7504E5AB2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699060" y="2524718"/>
                <a:ext cx="1103040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3191C58A-98ED-400A-8F36-20472CC42CF9}"/>
                  </a:ext>
                </a:extLst>
              </p14:cNvPr>
              <p14:cNvContentPartPr/>
              <p14:nvPr/>
            </p14:nvContentPartPr>
            <p14:xfrm>
              <a:off x="4147980" y="2523998"/>
              <a:ext cx="1062000" cy="28152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3191C58A-98ED-400A-8F36-20472CC42CF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138980" y="2514998"/>
                <a:ext cx="10796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275F549E-F5E6-4D84-9601-602C88A2079D}"/>
                  </a:ext>
                </a:extLst>
              </p14:cNvPr>
              <p14:cNvContentPartPr/>
              <p14:nvPr/>
            </p14:nvContentPartPr>
            <p14:xfrm>
              <a:off x="5200620" y="2804798"/>
              <a:ext cx="15480" cy="158148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275F549E-F5E6-4D84-9601-602C88A2079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191620" y="2796158"/>
                <a:ext cx="33120" cy="159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8F7807A9-8134-47C3-9629-EA05BE9287A7}"/>
                  </a:ext>
                </a:extLst>
              </p14:cNvPr>
              <p14:cNvContentPartPr/>
              <p14:nvPr/>
            </p14:nvContentPartPr>
            <p14:xfrm>
              <a:off x="3723990" y="3354319"/>
              <a:ext cx="831600" cy="11520"/>
            </p14:xfrm>
          </p:contentPart>
        </mc:Choice>
        <mc:Fallback xmlns=""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8F7807A9-8134-47C3-9629-EA05BE9287A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715350" y="3345319"/>
                <a:ext cx="84924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그룹 72">
            <a:extLst>
              <a:ext uri="{FF2B5EF4-FFF2-40B4-BE49-F238E27FC236}">
                <a16:creationId xmlns:a16="http://schemas.microsoft.com/office/drawing/2014/main" id="{76507031-B90A-4EB8-9E98-256EC541F07E}"/>
              </a:ext>
            </a:extLst>
          </p:cNvPr>
          <p:cNvGrpSpPr/>
          <p:nvPr/>
        </p:nvGrpSpPr>
        <p:grpSpPr>
          <a:xfrm>
            <a:off x="3719310" y="3718279"/>
            <a:ext cx="829080" cy="94320"/>
            <a:chOff x="3719310" y="3718279"/>
            <a:chExt cx="829080" cy="9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1624FA3A-CE45-4652-A77F-6C1EA372C863}"/>
                    </a:ext>
                  </a:extLst>
                </p14:cNvPr>
                <p14:cNvContentPartPr/>
                <p14:nvPr/>
              </p14:nvContentPartPr>
              <p14:xfrm>
                <a:off x="3719310" y="3718279"/>
                <a:ext cx="395640" cy="180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1624FA3A-CE45-4652-A77F-6C1EA372C86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10670" y="3709639"/>
                  <a:ext cx="413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CE94C6FD-A949-416E-9D0A-DE9539ABA522}"/>
                    </a:ext>
                  </a:extLst>
                </p14:cNvPr>
                <p14:cNvContentPartPr/>
                <p14:nvPr/>
              </p14:nvContentPartPr>
              <p14:xfrm>
                <a:off x="4366950" y="3809719"/>
                <a:ext cx="181440" cy="288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CE94C6FD-A949-416E-9D0A-DE9539ABA52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358310" y="3801079"/>
                  <a:ext cx="199080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4" name="잉크 73">
                <a:extLst>
                  <a:ext uri="{FF2B5EF4-FFF2-40B4-BE49-F238E27FC236}">
                    <a16:creationId xmlns:a16="http://schemas.microsoft.com/office/drawing/2014/main" id="{BA06E901-8A40-4BF7-B67C-1CDD9CB32BB2}"/>
                  </a:ext>
                </a:extLst>
              </p14:cNvPr>
              <p14:cNvContentPartPr/>
              <p14:nvPr/>
            </p14:nvContentPartPr>
            <p14:xfrm>
              <a:off x="5009910" y="3590119"/>
              <a:ext cx="473760" cy="895320"/>
            </p14:xfrm>
          </p:contentPart>
        </mc:Choice>
        <mc:Fallback xmlns="">
          <p:pic>
            <p:nvPicPr>
              <p:cNvPr id="74" name="잉크 73">
                <a:extLst>
                  <a:ext uri="{FF2B5EF4-FFF2-40B4-BE49-F238E27FC236}">
                    <a16:creationId xmlns:a16="http://schemas.microsoft.com/office/drawing/2014/main" id="{BA06E901-8A40-4BF7-B67C-1CDD9CB32BB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001270" y="3581479"/>
                <a:ext cx="491400" cy="9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E2DE641E-E897-4956-8C2C-46A3D094A228}"/>
                  </a:ext>
                </a:extLst>
              </p14:cNvPr>
              <p14:cNvContentPartPr/>
              <p14:nvPr/>
            </p14:nvContentPartPr>
            <p14:xfrm>
              <a:off x="2425505" y="3843265"/>
              <a:ext cx="1847880" cy="925560"/>
            </p14:xfrm>
          </p:contentPart>
        </mc:Choice>
        <mc:Fallback xmlns=""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E2DE641E-E897-4956-8C2C-46A3D094A22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416505" y="3834265"/>
                <a:ext cx="1865520" cy="9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C8230A06-8B84-4153-9FAB-A2EF565EC8B6}"/>
                  </a:ext>
                </a:extLst>
              </p14:cNvPr>
              <p14:cNvContentPartPr/>
              <p14:nvPr/>
            </p14:nvContentPartPr>
            <p14:xfrm>
              <a:off x="4257545" y="4755865"/>
              <a:ext cx="829080" cy="29160"/>
            </p14:xfrm>
          </p:contentPart>
        </mc:Choice>
        <mc:Fallback xmlns=""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C8230A06-8B84-4153-9FAB-A2EF565EC8B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248545" y="4747225"/>
                <a:ext cx="846720" cy="468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B5E56CC-1CB9-470B-9EE5-26E06B5C7804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3F39DE-38F6-40CF-ADD3-27C96B3C190A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36E6E6-C5B8-4EA7-A6E1-8C5A22A8F293}"/>
              </a:ext>
            </a:extLst>
          </p:cNvPr>
          <p:cNvSpPr txBox="1"/>
          <p:nvPr/>
        </p:nvSpPr>
        <p:spPr>
          <a:xfrm>
            <a:off x="5331237" y="319270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810470-CA82-47F9-B1E3-1E07A0AC62F9}"/>
              </a:ext>
            </a:extLst>
          </p:cNvPr>
          <p:cNvSpPr txBox="1"/>
          <p:nvPr/>
        </p:nvSpPr>
        <p:spPr>
          <a:xfrm>
            <a:off x="2283120" y="4216891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F17B435-4134-492A-85CA-26AFB6871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887941"/>
              </p:ext>
            </p:extLst>
          </p:nvPr>
        </p:nvGraphicFramePr>
        <p:xfrm>
          <a:off x="7687291" y="1904719"/>
          <a:ext cx="3467100" cy="1905000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429351343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36128814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9790042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rs1 +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512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rs1 -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923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&lt;&lt;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4913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rs1 &gt;&gt;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866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rs1 &gt;&gt;&gt;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msb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3510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(rs1 &lt; rs2)?1:0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968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(rs1 &lt; rs2)?1:0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6795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rs1 ^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464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|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753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&amp;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12829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DCDFB91-7904-4391-B1C3-E2C769D2136E}"/>
              </a:ext>
            </a:extLst>
          </p:cNvPr>
          <p:cNvSpPr txBox="1"/>
          <p:nvPr/>
        </p:nvSpPr>
        <p:spPr>
          <a:xfrm>
            <a:off x="7646260" y="3993207"/>
            <a:ext cx="362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Register &amp; Register Operations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DB08E0-EF7A-4A3D-AC96-5461EDC83244}"/>
              </a:ext>
            </a:extLst>
          </p:cNvPr>
          <p:cNvSpPr txBox="1"/>
          <p:nvPr/>
        </p:nvSpPr>
        <p:spPr>
          <a:xfrm>
            <a:off x="8145733" y="4403233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46260" y="4816015"/>
            <a:ext cx="3688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aluControl</a:t>
            </a:r>
            <a:r>
              <a:rPr lang="en-US" altLang="ko-KR" dirty="0"/>
              <a:t> = funct3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WD_sel</a:t>
            </a:r>
            <a:r>
              <a:rPr lang="en-US" altLang="ko-KR" dirty="0"/>
              <a:t>[2:0]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53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BF8F3182-EE43-4853-AD6C-B762DB6C9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7068"/>
            <a:ext cx="10515600" cy="222408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R-Type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7219B3-CE03-4E09-83A1-E78E2F359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76091"/>
            <a:ext cx="3467584" cy="20576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DF176F-FC77-434D-AEAA-9914F36BD676}"/>
              </a:ext>
            </a:extLst>
          </p:cNvPr>
          <p:cNvSpPr txBox="1"/>
          <p:nvPr/>
        </p:nvSpPr>
        <p:spPr>
          <a:xfrm>
            <a:off x="4178301" y="366143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ADD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F0E4CF-D5EA-4DC5-ABDB-A36DBF59811B}"/>
              </a:ext>
            </a:extLst>
          </p:cNvPr>
          <p:cNvSpPr txBox="1"/>
          <p:nvPr/>
        </p:nvSpPr>
        <p:spPr>
          <a:xfrm>
            <a:off x="4906966" y="366143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SUB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60E1B1-2C92-486F-B0E9-0EA0AB486B44}"/>
              </a:ext>
            </a:extLst>
          </p:cNvPr>
          <p:cNvSpPr txBox="1"/>
          <p:nvPr/>
        </p:nvSpPr>
        <p:spPr>
          <a:xfrm>
            <a:off x="5649920" y="3666565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4D0CC2-64C5-421F-A610-E56D17519D55}"/>
              </a:ext>
            </a:extLst>
          </p:cNvPr>
          <p:cNvSpPr txBox="1"/>
          <p:nvPr/>
        </p:nvSpPr>
        <p:spPr>
          <a:xfrm>
            <a:off x="6332532" y="366143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SRL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6EE7D5-F653-41D9-A75E-C6789A284BAF}"/>
              </a:ext>
            </a:extLst>
          </p:cNvPr>
          <p:cNvSpPr txBox="1"/>
          <p:nvPr/>
        </p:nvSpPr>
        <p:spPr>
          <a:xfrm>
            <a:off x="7030241" y="3668169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SRA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17AD25-63E8-442F-9A46-D05BE08B2DE2}"/>
              </a:ext>
            </a:extLst>
          </p:cNvPr>
          <p:cNvSpPr txBox="1"/>
          <p:nvPr/>
        </p:nvSpPr>
        <p:spPr>
          <a:xfrm>
            <a:off x="7773184" y="3646973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997DEF-3F12-43C8-8830-5B3E3D75E7A1}"/>
              </a:ext>
            </a:extLst>
          </p:cNvPr>
          <p:cNvSpPr txBox="1"/>
          <p:nvPr/>
        </p:nvSpPr>
        <p:spPr>
          <a:xfrm>
            <a:off x="8387554" y="3648044"/>
            <a:ext cx="85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SLTU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5A8F33-AF2A-4587-A0CD-3EA4A0688F55}"/>
              </a:ext>
            </a:extLst>
          </p:cNvPr>
          <p:cNvSpPr txBox="1"/>
          <p:nvPr/>
        </p:nvSpPr>
        <p:spPr>
          <a:xfrm>
            <a:off x="9134453" y="3652278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XOR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46A6C1-E834-40D3-95B3-69AF813D70AE}"/>
              </a:ext>
            </a:extLst>
          </p:cNvPr>
          <p:cNvSpPr txBox="1"/>
          <p:nvPr/>
        </p:nvSpPr>
        <p:spPr>
          <a:xfrm>
            <a:off x="9896448" y="3649760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F2C941-A0D1-4FB8-85C5-26858F4A96CA}"/>
              </a:ext>
            </a:extLst>
          </p:cNvPr>
          <p:cNvSpPr txBox="1"/>
          <p:nvPr/>
        </p:nvSpPr>
        <p:spPr>
          <a:xfrm>
            <a:off x="10529052" y="3652278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AND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6546CFB-23A4-4A3C-B765-69E23FF8A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559" y="5246942"/>
            <a:ext cx="3791241" cy="36200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8F68F83-EE21-492B-8CB0-F8E2033A233F}"/>
              </a:ext>
            </a:extLst>
          </p:cNvPr>
          <p:cNvSpPr txBox="1"/>
          <p:nvPr/>
        </p:nvSpPr>
        <p:spPr>
          <a:xfrm>
            <a:off x="8963782" y="5708287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  <p:sp>
        <p:nvSpPr>
          <p:cNvPr id="40" name="오른쪽 중괄호 39">
            <a:extLst>
              <a:ext uri="{FF2B5EF4-FFF2-40B4-BE49-F238E27FC236}">
                <a16:creationId xmlns:a16="http://schemas.microsoft.com/office/drawing/2014/main" id="{7B37AD12-E526-465F-A30C-DB9AD3368B17}"/>
              </a:ext>
            </a:extLst>
          </p:cNvPr>
          <p:cNvSpPr/>
          <p:nvPr/>
        </p:nvSpPr>
        <p:spPr>
          <a:xfrm>
            <a:off x="1667510" y="2501900"/>
            <a:ext cx="76200" cy="44958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E9D6E9-5468-4F1B-89A4-519255F54893}"/>
              </a:ext>
            </a:extLst>
          </p:cNvPr>
          <p:cNvSpPr txBox="1"/>
          <p:nvPr/>
        </p:nvSpPr>
        <p:spPr>
          <a:xfrm>
            <a:off x="1771649" y="2582890"/>
            <a:ext cx="492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>
                <a:solidFill>
                  <a:srgbClr val="FF0000"/>
                </a:solidFill>
              </a:rPr>
              <a:t>addr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BE6F7849-4BAD-485D-9A08-E830F1DAF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559" y="4088703"/>
            <a:ext cx="3791241" cy="1075640"/>
          </a:xfrm>
          <a:prstGeom prst="rect">
            <a:avLst/>
          </a:prstGeom>
        </p:spPr>
      </p:pic>
      <p:sp>
        <p:nvSpPr>
          <p:cNvPr id="44" name="오른쪽 중괄호 43">
            <a:extLst>
              <a:ext uri="{FF2B5EF4-FFF2-40B4-BE49-F238E27FC236}">
                <a16:creationId xmlns:a16="http://schemas.microsoft.com/office/drawing/2014/main" id="{114BDD0C-51CC-4D2D-98B4-E94DC16C1C85}"/>
              </a:ext>
            </a:extLst>
          </p:cNvPr>
          <p:cNvSpPr/>
          <p:nvPr/>
        </p:nvSpPr>
        <p:spPr>
          <a:xfrm>
            <a:off x="1771649" y="3077367"/>
            <a:ext cx="70485" cy="24622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2C0B31-C84E-454E-98C4-6DA062295750}"/>
              </a:ext>
            </a:extLst>
          </p:cNvPr>
          <p:cNvSpPr txBox="1"/>
          <p:nvPr/>
        </p:nvSpPr>
        <p:spPr>
          <a:xfrm>
            <a:off x="1859717" y="3065642"/>
            <a:ext cx="561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value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6" name="오른쪽 중괄호 45">
            <a:extLst>
              <a:ext uri="{FF2B5EF4-FFF2-40B4-BE49-F238E27FC236}">
                <a16:creationId xmlns:a16="http://schemas.microsoft.com/office/drawing/2014/main" id="{B592B0F4-C29D-442B-8164-66B1B1DE97F8}"/>
              </a:ext>
            </a:extLst>
          </p:cNvPr>
          <p:cNvSpPr/>
          <p:nvPr/>
        </p:nvSpPr>
        <p:spPr>
          <a:xfrm>
            <a:off x="1981701" y="3448731"/>
            <a:ext cx="70485" cy="24622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A85B31-9589-43DB-AF72-2B431E26A1FA}"/>
              </a:ext>
            </a:extLst>
          </p:cNvPr>
          <p:cNvSpPr txBox="1"/>
          <p:nvPr/>
        </p:nvSpPr>
        <p:spPr>
          <a:xfrm>
            <a:off x="2068765" y="3432136"/>
            <a:ext cx="561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result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B66E7A-9475-46BA-A355-7601DD4880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8190" y="4076091"/>
            <a:ext cx="2833902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3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S-Type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2F3EFB04-3B0F-4A07-AC88-76CE362D4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980ACA0D-47E5-45B7-9CF1-347F798D9177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6BD77813-A935-4A34-976D-95B57CEBCA6D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862E32FE-1C27-47FF-982D-7050A56E7F1B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8974C2E-1B44-4B1C-83D5-902F3ABECAF5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8974C2E-1B44-4B1C-83D5-902F3ABECA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C13498E-3A60-4665-99BF-2E9BD2F3D7AD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C13498E-3A60-4665-99BF-2E9BD2F3D7A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BBA9FA6-D578-4BA7-BACD-2519D2BC25A2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BBA9FA6-D578-4BA7-BACD-2519D2BC25A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D949DBCB-8104-4143-977B-CAE04863716A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949DBCB-8104-4143-977B-CAE04863716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E3444F36-E778-4BFE-B47E-6B6EC8C767DE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E3444F36-E778-4BFE-B47E-6B6EC8C767D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34E9785F-12FB-43BB-91F4-246333BE6E40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34E9785F-12FB-43BB-91F4-246333BE6E4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7CA631F-A63B-4788-BE14-B02E313396B5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7CA631F-A63B-4788-BE14-B02E313396B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02DB85C-9843-42F1-8116-75F906356382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02DB85C-9843-42F1-8116-75F90635638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0F29ADD3-9C4E-490C-A21B-6721FD2C1615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9AC77A20-C440-4888-8512-5F9F27788B4D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62B509CA-71B7-4810-8025-CF539478ED64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73E0C33A-B470-402A-ADA6-DD1054D95899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66948144-CDBF-42EA-8F88-309E075CF22A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862F67C-3BC6-48FF-B011-C9D4F8A13357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64B4864-E47C-4C6D-8166-06BB9DF1EA7E}"/>
              </a:ext>
            </a:extLst>
          </p:cNvPr>
          <p:cNvGrpSpPr/>
          <p:nvPr/>
        </p:nvGrpSpPr>
        <p:grpSpPr>
          <a:xfrm>
            <a:off x="5907780" y="2016716"/>
            <a:ext cx="526680" cy="1222920"/>
            <a:chOff x="5907780" y="2016716"/>
            <a:chExt cx="526680" cy="12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CF86B30E-31C8-48A1-9BF4-B9694062BB7A}"/>
                    </a:ext>
                  </a:extLst>
                </p14:cNvPr>
                <p14:cNvContentPartPr/>
                <p14:nvPr/>
              </p14:nvContentPartPr>
              <p14:xfrm>
                <a:off x="5914980" y="2016716"/>
                <a:ext cx="519480" cy="122292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CF86B30E-31C8-48A1-9BF4-B9694062BB7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05980" y="2008076"/>
                  <a:ext cx="537120" cy="12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F6114A82-793F-41F6-9649-8167BED0B1E0}"/>
                    </a:ext>
                  </a:extLst>
                </p14:cNvPr>
                <p14:cNvContentPartPr/>
                <p14:nvPr/>
              </p14:nvContentPartPr>
              <p14:xfrm>
                <a:off x="5907780" y="2339996"/>
                <a:ext cx="208440" cy="118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F6114A82-793F-41F6-9649-8167BED0B1E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898780" y="2330996"/>
                  <a:ext cx="22608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66DED5BF-1DAA-4398-98BB-7079D5E60817}"/>
                  </a:ext>
                </a:extLst>
              </p14:cNvPr>
              <p14:cNvContentPartPr/>
              <p14:nvPr/>
            </p14:nvContentPartPr>
            <p14:xfrm>
              <a:off x="3709725" y="2533320"/>
              <a:ext cx="1083960" cy="7005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66DED5BF-1DAA-4398-98BB-7079D5E6081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700725" y="2524680"/>
                <a:ext cx="1101600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3761CD58-FDCB-4C05-BC42-B003C119DD14}"/>
                  </a:ext>
                </a:extLst>
              </p14:cNvPr>
              <p14:cNvContentPartPr/>
              <p14:nvPr/>
            </p14:nvContentPartPr>
            <p14:xfrm>
              <a:off x="3251085" y="2528640"/>
              <a:ext cx="1008720" cy="110952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3761CD58-FDCB-4C05-BC42-B003C119DD1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242085" y="2520000"/>
                <a:ext cx="1026360" cy="11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5AC0CE21-1E44-4DD6-8F0B-7B1FF3C5D231}"/>
                  </a:ext>
                </a:extLst>
              </p14:cNvPr>
              <p14:cNvContentPartPr/>
              <p14:nvPr/>
            </p14:nvContentPartPr>
            <p14:xfrm>
              <a:off x="3724125" y="3348000"/>
              <a:ext cx="828360" cy="1944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5AC0CE21-1E44-4DD6-8F0B-7B1FF3C5D23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715485" y="3339000"/>
                <a:ext cx="8460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C6F7D3AF-8B88-44BD-867A-143BB73F3A9F}"/>
                  </a:ext>
                </a:extLst>
              </p14:cNvPr>
              <p14:cNvContentPartPr/>
              <p14:nvPr/>
            </p14:nvContentPartPr>
            <p14:xfrm>
              <a:off x="5005365" y="3595680"/>
              <a:ext cx="1423800" cy="255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C6F7D3AF-8B88-44BD-867A-143BB73F3A9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996365" y="3586680"/>
                <a:ext cx="14414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F87B6D22-82C2-4100-AF7D-3CC89DED2805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F87B6D22-82C2-4100-AF7D-3CC89DED280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C60040C5-4222-4EB2-B2C9-27E6626F2129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EC74FD-2971-4E99-941C-807CFBDD1E50}"/>
              </a:ext>
            </a:extLst>
          </p:cNvPr>
          <p:cNvSpPr txBox="1"/>
          <p:nvPr/>
        </p:nvSpPr>
        <p:spPr>
          <a:xfrm>
            <a:off x="5331237" y="319270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F57DD6-D2A6-4120-BE15-856358B5577F}"/>
              </a:ext>
            </a:extLst>
          </p:cNvPr>
          <p:cNvSpPr txBox="1"/>
          <p:nvPr/>
        </p:nvSpPr>
        <p:spPr>
          <a:xfrm>
            <a:off x="6400212" y="3630614"/>
            <a:ext cx="8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MEM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24DE209F-1CA6-48C1-9CDA-F368B3732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617454"/>
              </p:ext>
            </p:extLst>
          </p:nvPr>
        </p:nvGraphicFramePr>
        <p:xfrm>
          <a:off x="8038632" y="2171320"/>
          <a:ext cx="2819401" cy="5715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4056589837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624377925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41491563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M[rs1+imm][0:7] = rs2[0:7]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218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M[rs1+imm][0:15] = rs2[0:15]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8443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M[rs1+imm][0:31] = rs2[0:31]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36293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38EA1992-7642-4278-9C83-8635325C5FCB}"/>
              </a:ext>
            </a:extLst>
          </p:cNvPr>
          <p:cNvSpPr txBox="1"/>
          <p:nvPr/>
        </p:nvSpPr>
        <p:spPr>
          <a:xfrm>
            <a:off x="7628447" y="2907234"/>
            <a:ext cx="378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Store register values in memory</a:t>
            </a:r>
            <a:endParaRPr lang="ko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1463E0-15E1-401A-8DFA-58C5A960AB95}"/>
              </a:ext>
            </a:extLst>
          </p:cNvPr>
          <p:cNvSpPr txBox="1"/>
          <p:nvPr/>
        </p:nvSpPr>
        <p:spPr>
          <a:xfrm>
            <a:off x="8124203" y="3373140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MEM &gt;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CF8B239-5DCE-4026-A412-CC5BAF22708A}"/>
              </a:ext>
            </a:extLst>
          </p:cNvPr>
          <p:cNvGrpSpPr/>
          <p:nvPr/>
        </p:nvGrpSpPr>
        <p:grpSpPr>
          <a:xfrm>
            <a:off x="3505245" y="3726750"/>
            <a:ext cx="2918800" cy="836610"/>
            <a:chOff x="3505245" y="3726750"/>
            <a:chExt cx="2918800" cy="8366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3CC0CA3B-3269-4C84-92EF-E693D9653FC7}"/>
                    </a:ext>
                  </a:extLst>
                </p14:cNvPr>
                <p14:cNvContentPartPr/>
                <p14:nvPr/>
              </p14:nvContentPartPr>
              <p14:xfrm>
                <a:off x="3505245" y="3885120"/>
                <a:ext cx="629640" cy="6782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3CC0CA3B-3269-4C84-92EF-E693D9653FC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496245" y="3876120"/>
                  <a:ext cx="64728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B3C20D6F-37C1-4316-B8B7-48FDE7E68FA0}"/>
                    </a:ext>
                  </a:extLst>
                </p14:cNvPr>
                <p14:cNvContentPartPr/>
                <p14:nvPr/>
              </p14:nvContentPartPr>
              <p14:xfrm>
                <a:off x="4367085" y="3805200"/>
                <a:ext cx="190080" cy="1008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B3C20D6F-37C1-4316-B8B7-48FDE7E68FA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358445" y="3796200"/>
                  <a:ext cx="2077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ED0F608A-4763-4FF0-B348-6FB22CE04968}"/>
                    </a:ext>
                  </a:extLst>
                </p14:cNvPr>
                <p14:cNvContentPartPr/>
                <p14:nvPr/>
              </p14:nvContentPartPr>
              <p14:xfrm>
                <a:off x="3720805" y="3726750"/>
                <a:ext cx="2703240" cy="41760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ED0F608A-4763-4FF0-B348-6FB22CE0496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712165" y="3717750"/>
                  <a:ext cx="2720880" cy="435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/>
          <p:cNvSpPr txBox="1"/>
          <p:nvPr/>
        </p:nvSpPr>
        <p:spPr>
          <a:xfrm>
            <a:off x="7616790" y="4070623"/>
            <a:ext cx="368808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Control Unit Output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aluSrcSel</a:t>
            </a:r>
            <a:r>
              <a:rPr lang="en-US" altLang="ko-KR" dirty="0"/>
              <a:t> = 1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aluControl</a:t>
            </a:r>
            <a:r>
              <a:rPr lang="en-US" altLang="ko-KR" dirty="0"/>
              <a:t> = ADD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Store_type</a:t>
            </a:r>
            <a:r>
              <a:rPr lang="en-US" altLang="ko-KR" dirty="0" smtClean="0"/>
              <a:t>[2:0] </a:t>
            </a:r>
            <a:r>
              <a:rPr lang="en-US" altLang="ko-KR" dirty="0"/>
              <a:t>= funct3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Ram_wr_en</a:t>
            </a:r>
            <a:r>
              <a:rPr lang="en-US" altLang="ko-KR" dirty="0"/>
              <a:t> =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92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1528</Words>
  <Application>Microsoft Office PowerPoint</Application>
  <PresentationFormat>와이드스크린</PresentationFormat>
  <Paragraphs>431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Calibri</vt:lpstr>
      <vt:lpstr>Office 테마</vt:lpstr>
      <vt:lpstr>Single-Cycle RISC-V CPU (RV32I) Design &amp; Simulation</vt:lpstr>
      <vt:lpstr>INDEX</vt:lpstr>
      <vt:lpstr>Overview</vt:lpstr>
      <vt:lpstr>RV32I Instruction</vt:lpstr>
      <vt:lpstr>CPU Architecture (RV32I)</vt:lpstr>
      <vt:lpstr>How CPU works</vt:lpstr>
      <vt:lpstr>R-Type Dataflow</vt:lpstr>
      <vt:lpstr>R-Type Simulation</vt:lpstr>
      <vt:lpstr>S-Type Dataflow</vt:lpstr>
      <vt:lpstr>S-Type Simulation</vt:lpstr>
      <vt:lpstr>I-Type(Load) Dataflow</vt:lpstr>
      <vt:lpstr>I-Type(Load) Simulation</vt:lpstr>
      <vt:lpstr>I-Type(Imm) Dataflow</vt:lpstr>
      <vt:lpstr>I-Type(Imm) Simulation</vt:lpstr>
      <vt:lpstr>B-Type Dataflow</vt:lpstr>
      <vt:lpstr>B-Type Simulation</vt:lpstr>
      <vt:lpstr>U-Type Dataflow (LUI)</vt:lpstr>
      <vt:lpstr>U-Type Dataflow (AUIPC)</vt:lpstr>
      <vt:lpstr>U-Type Simulation</vt:lpstr>
      <vt:lpstr>J-Type Dataflow (JAL)</vt:lpstr>
      <vt:lpstr>I(J)-Type Dataflow (JALR)</vt:lpstr>
      <vt:lpstr>J-Type Simulation</vt:lpstr>
      <vt:lpstr>Code Execution</vt:lpstr>
      <vt:lpstr>Trouble Shooting</vt:lpstr>
      <vt:lpstr>Trouble Shooting</vt:lpstr>
      <vt:lpstr>Conclusion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Single-Cycle RISC-V CPU Design &amp; Simulation</dc:title>
  <dc:creator>경현 석</dc:creator>
  <cp:lastModifiedBy>kccistc</cp:lastModifiedBy>
  <cp:revision>452</cp:revision>
  <dcterms:created xsi:type="dcterms:W3CDTF">2025-09-27T03:20:18Z</dcterms:created>
  <dcterms:modified xsi:type="dcterms:W3CDTF">2025-10-01T00:52:03Z</dcterms:modified>
</cp:coreProperties>
</file>