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Load_type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LB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</a:t>
            </a:r>
            <a:r>
              <a:rPr lang="en-US" altLang="ko-KR" sz="2000" dirty="0"/>
              <a:t>654321) : ffffff87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</a:t>
            </a:r>
            <a:r>
              <a:rPr lang="en-US" altLang="ko-KR" sz="2000" dirty="0"/>
              <a:t>4321) : ffff8765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LW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87654321</a:t>
            </a:r>
            <a:r>
              <a:rPr lang="en-US" altLang="ko-KR" sz="2000" dirty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LBU</a:t>
            </a:r>
            <a:r>
              <a:rPr lang="en-US" altLang="ko-KR" sz="2000" dirty="0"/>
              <a:t>(876543</a:t>
            </a:r>
            <a:r>
              <a:rPr lang="en-US" altLang="ko-KR" sz="2000" dirty="0">
                <a:solidFill>
                  <a:srgbClr val="FF0000"/>
                </a:solidFill>
              </a:rPr>
              <a:t>21</a:t>
            </a:r>
            <a:r>
              <a:rPr lang="en-US" altLang="ko-KR" sz="2000" dirty="0"/>
              <a:t>) : 00000021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LHU</a:t>
            </a:r>
            <a:r>
              <a:rPr lang="en-US" altLang="ko-KR" sz="2000" dirty="0"/>
              <a:t>(8765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en-US" altLang="ko-KR" sz="2000" dirty="0"/>
              <a:t>) : 00004321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33284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ADDI</a:t>
            </a:r>
            <a:r>
              <a:rPr lang="en-US" altLang="ko-KR" dirty="0"/>
              <a:t> : 6 + 16 =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SLTIU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XORI</a:t>
            </a:r>
            <a:r>
              <a:rPr lang="en-US" altLang="ko-KR" dirty="0"/>
              <a:t> : 110 ^ 101 = </a:t>
            </a:r>
            <a:r>
              <a:rPr lang="en-US" altLang="ko-KR" dirty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ORI</a:t>
            </a:r>
            <a:r>
              <a:rPr lang="en-US" altLang="ko-KR" dirty="0"/>
              <a:t> : 110 | 101 = </a:t>
            </a:r>
            <a:r>
              <a:rPr lang="en-US" altLang="ko-KR" dirty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ANDI</a:t>
            </a:r>
            <a:r>
              <a:rPr lang="en-US" altLang="ko-KR" dirty="0"/>
              <a:t> : 110 &amp; 101 = </a:t>
            </a:r>
            <a:r>
              <a:rPr lang="en-US" altLang="ko-KR" dirty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21190"/>
              </p:ext>
            </p:extLst>
          </p:nvPr>
        </p:nvGraphicFramePr>
        <p:xfrm>
          <a:off x="7706543" y="2451067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57857" y="3729004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Branch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BEQ</a:t>
            </a:r>
            <a:r>
              <a:rPr lang="en-US" altLang="ko-KR" dirty="0"/>
              <a:t> : 2 == 2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BNE</a:t>
            </a:r>
            <a:r>
              <a:rPr lang="en-US" altLang="ko-KR" dirty="0"/>
              <a:t> : 2 != 2 </a:t>
            </a:r>
            <a:r>
              <a:rPr lang="ko-KR" altLang="en-US" dirty="0"/>
              <a:t>→ 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BLTU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BGEU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8285055" y="3433124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PC-relative</a:t>
            </a:r>
            <a:r>
              <a:rPr lang="ko-KR" altLang="en-US" dirty="0"/>
              <a:t> </a:t>
            </a:r>
            <a:r>
              <a:rPr lang="en-US" altLang="ko-KR" dirty="0"/>
              <a:t>addressing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LUI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64 &lt;&lt; 12 = 262144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AUIPC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46618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675467" y="3526571"/>
            <a:ext cx="16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78306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675467" y="3526571"/>
            <a:ext cx="16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Jalr</a:t>
            </a:r>
            <a:r>
              <a:rPr lang="en-US" altLang="ko-KR" dirty="0"/>
              <a:t>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E1FE4-88B9-47D3-8739-74C46D6E19B0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JAL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JALR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960737" y="2471032"/>
            <a:ext cx="4940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66E7A-9475-46BA-A355-7601DD48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90" y="4076091"/>
            <a:ext cx="283390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Store_type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Ram_wr_en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1522</Words>
  <Application>Microsoft Office PowerPoint</Application>
  <PresentationFormat>와이드스크린</PresentationFormat>
  <Paragraphs>430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449</cp:revision>
  <dcterms:created xsi:type="dcterms:W3CDTF">2025-09-27T03:20:18Z</dcterms:created>
  <dcterms:modified xsi:type="dcterms:W3CDTF">2025-10-01T00:41:03Z</dcterms:modified>
</cp:coreProperties>
</file>