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71" r:id="rId20"/>
    <p:sldId id="272" r:id="rId21"/>
    <p:sldId id="280" r:id="rId22"/>
    <p:sldId id="273" r:id="rId23"/>
    <p:sldId id="279" r:id="rId24"/>
    <p:sldId id="274" r:id="rId25"/>
    <p:sldId id="278" r:id="rId26"/>
    <p:sldId id="283" r:id="rId27"/>
    <p:sldId id="275" r:id="rId28"/>
    <p:sldId id="27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27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0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24575,'600'0'0,"-574"-1"0,0-1 0,30-8 0,-31 5 0,1 1 0,35 0 0,72-5 0,-86 8 0,-32-1 0,0 1 0,0 1 0,1 0 0,-1 1 0,0 1 0,0 1 0,24 6 0,-38-8 0,0 0 0,1 0 0,-1 0 0,0 0 0,0 0 0,-1 1 0,1-1 0,0 0 0,0 0 0,0 1 0,-1-1 0,1 1 0,-1-1 0,1 0 0,-1 1 0,0-1 0,1 1 0,-1-1 0,0 1 0,0-1 0,0 3 0,-2 42 0,0-28 0,1-2 0,0-1 0,-2 0 0,-6 22 0,-4 30 0,9-27 0,-5 65 0,9-95 0,0 1 0,1-1 0,0 0 0,1 0 0,0 0 0,1 0 0,6 17 0,-3-12 0,-1 0 0,-1 1 0,0-1 0,-1 1 0,2 26 0,-1 81 0,-4 168-1365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24575,'135'-3'0,"136"6"0,-174 6 0,-16 6-1365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8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24575,'1032'0'-1365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07.8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792 0 24575,'0'35'0,"-1"13"0,3 0 0,7 50 0,-4-52 0,-2 0 0,-5 80 0,-1-30 0,3-84 0,0 33 0,-10 86 0,5-84 0,2-1 0,5 80 0,1-30 0,-17 49 0,1 14 0,15-124 0,-1-24 0,0-1 0,0 1 0,-1 0 0,-1-1 0,0 1 0,0-1 0,-6 21 0,6-29 0,-1 0 0,1-1 0,0 1 0,-1-1 0,1 1 0,-1-1 0,0 0 0,1 0 0,-1 1 0,0-1 0,0 0 0,0 0 0,1-1 0,-1 1 0,0 0 0,0-1 0,0 1 0,0-1 0,-1 0 0,1 1 0,-4-1 0,-55-2 0,38 0 0,8 1 0,1 1 0,-1 1 0,1 0 0,0 1 0,-1 0 0,1 1 0,-15 6 0,28-8 0,-1 0 0,1 0 0,-1 0 0,1 1 0,-1-1 0,1 1 0,0-1 0,0 1 0,0-1 0,0 1 0,0 0 0,0-1 0,1 1 0,-1 0 0,0 0 0,1 0 0,-1 0 0,1 0 0,0-1 0,0 1 0,0 4 0,2 50 0,-1-35 0,1 761 0,-3-400 0,-13-249 0,1-2 0,0 28 0,13 1112 0,14-1153 0,-13-89 0,2 1 0,7 31 0,2 17 0,-7-41 0,3 86 0,-8-97 0,-1 23 0,2 0 0,9 55 0,3 68 0,-8-126 0,-2 0 0,-5 80 0,-1-30 0,3 473 0,-14-451 0,9-70 0,-2 37 0,-7 34 0,1 13 0,0 54 0,13 462 0,1-636 0,0-1 0,1 0 0,0 0 0,6 16 0,-5-16 0,0 0 0,-1 0 0,0 0 0,1 18 0,-3 1004 0,14-901 0,-15 305 0,1-435 0,0 0 0,-1 1 0,1-1 0,-1 0 0,1 1 0,-1-1 0,0 0 0,0 0 0,0 0 0,0 1 0,-1-1 0,1 0 0,0-1 0,-1 1 0,1 0 0,-1 0 0,0-1 0,0 1 0,0 0 0,1-1 0,-1 0 0,0 0 0,-1 1 0,1-1 0,0 0 0,0-1 0,0 1 0,-1 0 0,1-1 0,0 1 0,-1-1 0,-4 1 0,-11 1 0,-1-1 0,1-1 0,-27-2 0,14 1 0,-8 1 0,-8 0 0,0-1 0,-48-9 0,20 7-1365,63 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44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0 24575,'-9'150'0,"3"-89"0,-5 125 0,20-10 0,0-78 0,-1 61 0,1-27 0,-9 485 0,-5-583 0,3-28 0,1 0 0,0 0 0,0 0 0,1 0 0,0 0 0,0 8 0,0-13 0,1 0 0,-1 1 0,1-1 0,-1 0 0,1 0 0,-1 0 0,1 0 0,0 1 0,-1-1 0,1 0 0,0 0 0,0 0 0,0 0 0,0-1 0,0 1 0,0 0 0,0 0 0,0 0 0,0-1 0,0 1 0,0-1 0,0 1 0,1-1 0,-1 1 0,0-1 0,0 0 0,1 1 0,-1-1 0,0 0 0,0 0 0,1 0 0,-1 0 0,0 0 0,2-1 0,325 0-1365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1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1561 0 24575,'-2'99'0,"4"107"0,10-121 0,-6-56 0,-2 1 0,0 38 0,-4 1003 0,-14-939 0,15 874 0,-15-874 0,15 1377 0,-15-1378 0,3 25 0,10-151 0,-12 140 0,10-87 0,4 65 0,0-40 0,3-53 0,-3-26 0,0 0 0,0 0 0,0 0 0,-1 0 0,0 1 0,0-1 0,-1 7 0,1-10 0,-1 1 0,1-1 0,-1 0 0,0 1 0,1-1 0,-1 0 0,0 0 0,0 0 0,0 0 0,0 0 0,0 0 0,0 0 0,0 0 0,0 0 0,0-1 0,-1 1 0,1 0 0,0-1 0,0 1 0,-1 0 0,1-1 0,0 0 0,-1 1 0,1-1 0,-1 0 0,1 0 0,0 0 0,-3 0 0,-249 13 0,68 0 0,-304-13 0,357-14 0,-107 1 0,54 14-1365,174-1-5461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50.2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1:47.9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24575,'0'794'0,"1"-779"0,1-1 0,0 0 0,1 0 0,9 24 0,-12-37 0,1-1 0,-1 1 0,1-1 0,-1 1 0,1-1 0,-1 1 0,1-1 0,-1 0 0,1 1 0,-1-1 0,1 0 0,0 0 0,-1 1 0,1-1 0,-1 0 0,1 0 0,0 0 0,-1 0 0,1 0 0,0 0 0,-1 0 0,1 0 0,0 0 0,-1 0 0,1 0 0,-1 0 0,2-1 0,27-6 0,-7 2 0,93 14 0,62 9 0,1115-19 0,-653 2 0,-480-10 0,-85 10 0,81-3 0,-145 2 0,61-7 0,139 6 0,-209 2 0,0-1 0,0 0 0,0 0 0,0 1 0,0-1 0,0 1 0,0-1 0,0 1 0,0 0 0,0-1 0,0 1 0,0 0 0,0 0 0,-1-1 0,1 1 0,0 0 0,0 0 0,-1 0 0,1 0 0,-1 0 0,1 0 0,-1 0 0,1 0 0,-1 0 0,0 0 0,0 0 0,1 0 0,-1 1 0,0-1 0,0 0 0,0 0 0,0 0 0,0 0 0,-1 2 0,-6 50 0,3-30 0,-5 100 0,0 26 0,0 55 0,7-98 0,5 114 0,5-44-1365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5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8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371 0 24575,'-371'0'-1365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3:10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24575,'24'1'0,"0"1"0,32 8 0,-32-5 0,1-2 0,34 2 0,-33-5-1365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06.8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24575,'126'9'0,"-67"-4"0,60 8 0,13 1 0,279-15 0,-410 1 0,0 0 0,1 0 0,-1 0 0,1 0 0,-1 0 0,0 0 0,1 0 0,-1 0 0,0 1 0,1-1 0,-1 1 0,0-1 0,0 1 0,1-1 0,-1 1 0,0 0 0,0 0 0,0-1 0,0 1 0,0 0 0,0 0 0,0 0 0,0 0 0,0 0 0,-1 0 0,1 0 0,0 1 0,0-1 0,-1 0 0,1 0 0,-1 1 0,1-1 0,-1 0 0,0 0 0,0 1 0,1-1 0,-1 1 0,0-1 0,0 2 0,-1 7 0,0 0 0,-1 1 0,0-1 0,-5 17 0,-4 18 0,9 379 0,4-213 0,-2-66 0,1-143 0,-1 0 0,1-1 0,-1 1 0,1-1 0,0 1 0,0-1 0,0 1 0,-1-1 0,1 0 0,0 1 0,1-1 0,-1 0 0,0 0 0,0 0 0,0 0 0,1 0 0,-1 0 0,1 0 0,-1 0 0,1 0 0,-1-1 0,1 1 0,-1 0 0,1-1 0,-1 0 0,1 1 0,0-1 0,-1 0 0,1 0 0,3 0 0,63-2 0,-44 1 0,668 0 0,-352 2 0,-235-16 0,-63 10 0,49-2 0,41-7 0,-111 13 0,0-1 0,35-8 0,-35 6 0,0 0 0,38-1 0,854 6 0,-781 12 0,-91-14 0,1 3 0,50 7 0,26 6 0,7-14 0,-126 1 0,0-1 0,-1 1 0,1-1 0,0 1 0,0-1 0,0 1 0,0 0 0,0-1 0,0 1 0,0 0 0,0 0 0,1 0 0,-1 0 0,1-1 0,0 1 0,-1 3 0,-7 41 0,9 697 0,13-611 0,-14 371 0,-2-488 0,1 0 0,-2 0 0,0-1 0,-9 26 0,8-27 0,0 0 0,1 0 0,0 0 0,1 1 0,0-1 0,1 20 0,1-32 0,0 0 0,0 1 0,0-1 0,1 0 0,-1 0 0,0 0 0,1 1 0,-1-1 0,1 0 0,0 0 0,-1 0 0,1 0 0,0 0 0,-1 0 0,1 0 0,0 0 0,0 0 0,0 0 0,0-1 0,0 1 0,0 0 0,0-1 0,0 1 0,3 0 0,0 1 0,0-1 0,0 0 0,0 0 0,0 0 0,1-1 0,-1 0 0,7 0 0,6-1 0,0-1 0,28-8 0,-17 6 0,0 0 0,0 2 0,1 1 0,43 5 0,2-2 0,112-15 0,-60 11 0,105 4 0,-176 12 0,-46-11 0,0 0 0,0-1 0,0 0 0,18 1 0,-9-1 0,0 1 0,-1 0 0,0 1 0,26 10 0,-7-3 0,-19-7 0,0 0 0,0-2 0,28 2 0,-12-2 0,10 5 0,-36-5 0,0 0 0,0-1 0,0 0 0,1 0 0,-1-1 0,0 1 0,0-2 0,1 1 0,-1-1 0,8-2 0,-15 3 0,1 0 0,0-1 0,-1 0 0,1 1 0,0-1 0,-1 1 0,1-1 0,0 0 0,-1 1 0,1-1 0,-1 0 0,1 0 0,-1 1 0,0-1 0,1 0 0,-1 0 0,0 0 0,0 0 0,1 1 0,-1-1 0,0 0 0,0 0 0,0 0 0,0 0 0,0 0 0,0 0 0,0 1 0,0-1 0,-1 0 0,1 0 0,-1-1 0,-10-36 0,6 22 0,1-20 0,1 0 0,1 0 0,5-49 0,0 1 0,-3-524 0,14 476 0,-5 6 0,-7 105 0,4-61 0,-8-106 0,0 62 0,2-350 0,0 474 0,0 1 0,0-1 0,0 0 0,0 1 0,-1-1 0,1 1 0,0-1 0,-1 0 0,1 1 0,-1-1 0,0 1 0,1-1 0,-1 1 0,0-1 0,0 1 0,0 0 0,0-1 0,0 1 0,0 0 0,0 0 0,0-1 0,-1 1 0,1 0 0,0 0 0,-1 1 0,-2-3 0,0 2 0,0 0 0,-1 0 0,1 0 0,0 1 0,-1-1 0,1 1 0,0 0 0,-1 0 0,1 1 0,-6 0 0,-9 3 0,1 1 0,-1 0 0,-31 15 0,36-16 0,0 0 0,-1-2 0,1 1 0,-1-2 0,1 0 0,-1-1 0,0 0 0,-19-4 0,-19 2 0,27 2-1365,15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09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26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18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36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3:51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06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140 743 24575,'-40'5'0,"34"-4"0,0 0 0,0 0 0,0 0 0,0 0 0,0-1 0,0 0 0,0-1 0,0 1 0,-12-4 0,17 3 0,0 0 0,0 0 0,0 0 0,1 0 0,-1 0 0,0 0 0,0 0 0,1 0 0,-1-1 0,1 1 0,-1 0 0,1 0 0,-1-1 0,1 1 0,0 0 0,0-1 0,0 1 0,0 0 0,0-1 0,0-2 0,2-37 0,-1 25 0,-8-195 0,0-81 0,4 235 0,1 39 0,0 0 0,3-27 0,-1 44 0,1 0 0,-1 0 0,1 0 0,0 0 0,-1 0 0,1 0 0,0 0 0,0 0 0,0 1 0,-1-1 0,1 0 0,0 1 0,0-1 0,0 0 0,0 1 0,0-1 0,0 1 0,0 0 0,1-1 0,-1 1 0,0 0 0,0-1 0,0 1 0,0 0 0,0 0 0,1 0 0,-1 0 0,2 1 0,45 0 0,-32 0 0,506-1 0,-390-7 0,-36 5 0,99 4 0,-163 1 0,122 7 0,262-10 0,-283 7 0,270 0 0,-338-9 0,68 4 0,283 6 0,-256-10 0,-158 2 0,0 0 0,0 0 0,-1 0 0,1 0 0,0 0 0,0 0 0,-1 1 0,1-1 0,0 1 0,0-1 0,-1 1 0,1-1 0,0 1 0,-1 0 0,1 0 0,-1 0 0,1 0 0,-1 0 0,1 0 0,-1 1 0,0-1 0,0 0 0,1 1 0,-1-1 0,0 0 0,0 1 0,-1 0 0,1-1 0,0 1 0,1 2 0,-1 3 0,0 0 0,0 1 0,-1-1 0,0 1 0,0-1 0,-1 10 0,-1 13 0,4 47 0,-4 84 0,-5 70 0,4-45 0,0 5 0,-11-59 0,5-47 0,3-41 0,3-1 0,2 76 0,8-59-1365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20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1084 24575,'14'1'0,"-1"0"0,0 1 0,23 7 0,-22-5 0,-1-1 0,1 0 0,0-1 0,14 0 0,537-2 0,-398 8 0,292-8 0,-300 9 0,467-9 0,-512-9 0,531-2 0,-390 14 0,601-3 0,-855-1 0,1 1 0,-1 0 0,0-1 0,1 1 0,-1-1 0,0 1 0,1-1 0,-1 1 0,0-1 0,0 0 0,1 0 0,-1 0 0,0 0 0,0 0 0,0 0 0,0 0 0,0 0 0,0 0 0,-1 0 0,1-1 0,0 1 0,0 0 0,-1 0 0,1-1 0,-1 1 0,0-1 0,1 1 0,-1 0 0,0-1 0,1-1 0,4-57 0,-4 37 0,6-36 0,-2 27 0,0-45 0,4-91 0,-8 97 0,-2-78 0,-8 52 0,5-60 0,-1-12 0,5 168 0,0 0 0,-1 0 0,1 0 0,0 0 0,-1 1 0,1-1 0,-1 0 0,1 0 0,-1 1 0,1-1 0,-1 0 0,0 1 0,1-1 0,-1 0 0,0 1 0,0-1 0,1 1 0,-1-1 0,0 1 0,0-1 0,0 1 0,1 0 0,-1-1 0,0 1 0,0 0 0,0 0 0,0 0 0,0 0 0,0 0 0,0 0 0,0 0 0,1 0 0,-1 0 0,0 0 0,0 0 0,-1 1 0,-46 8 0,25-4 0,-244-1 0,138-7 0,114 3-88,-182 8-1189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5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24575,'1112'0'0,"-1111"1"0,1-1 0,-1 0 0,1 1 0,-1-1 0,0 1 0,1-1 0,-1 1 0,0 0 0,1 0 0,-1-1 0,0 1 0,0 0 0,0 0 0,0 0 0,0 0 0,0 0 0,0 1 0,0-1 0,0 0 0,-1 0 0,1 1 0,0-1 0,-1 0 0,1 1 0,-1-1 0,1 0 0,-1 1 0,0-1 0,1 1 0,-1-1 0,0 1 0,0-1 0,0 3 0,-2 65 0,1-43 0,1 291-1365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24575,'583'0'-1365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24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36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2.6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8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29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57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1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7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12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21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4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24575,'556'0'0,"-388"-8"0,238 8 0,-405 0 0,0 0 0,1 1 0,-1-1 0,1 1 0,-1-1 0,0 1 0,1-1 0,-1 1 0,0 0 0,0 0 0,1 0 0,-1-1 0,0 1 0,0 1 0,0-1 0,0 0 0,0 0 0,0 0 0,-1 0 0,1 1 0,0-1 0,-1 0 0,1 1 0,0-1 0,-1 0 0,0 1 0,1-1 0,-1 1 0,0-1 0,0 1 0,0-1 0,0 0 0,0 3 0,-1 65 0,-1-43 0,-6 204 0,-1-125-1365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59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24575,'187'8'0,"-82"1"0,159 0-1365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2:58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24575,'110'-2'0,"117"5"0,-186 1 0,97 5 0,1-3 0,-1-1 0,-67-1 0,84-6 0,17-5 0,15 4 0,-4-1 0,155-9 0,-153 20 0,39-7-1365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11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2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2.9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24575,'6'205'0,"-5"-179"0,-2 133 0,-5-13-1365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22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14.0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 24575,'167'-11'0,"-154"9"0,32 0 28,44 3 0,-25 0-1449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37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24575,'245'0'-1365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4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0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2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34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6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24575,'19'0'0,"23"1"0,0-2 0,0-2 0,-1-1 0,43-11 0,-58 11 0,0 0 0,0 2 0,1 1 0,43 5 0,2-2 0,-8-3 0,70 2 0,-133 0 0,1-1 0,-1 0 0,0 0 0,0 1 0,1-1 0,-1 1 0,0-1 0,0 1 0,0 0 0,0-1 0,1 1 0,-1 0 0,0 0 0,0 0 0,0 0 0,-1 0 0,1 0 0,0 0 0,0 0 0,0 0 0,-1 0 0,1 0 0,-1 1 0,1-1 0,-1 0 0,1 0 0,-1 1 0,0-1 0,1 0 0,-1 0 0,0 1 0,0-1 0,0 0 0,-1 3 0,-7 59 0,2-28 0,-5 112 0,6-62 0,6 99 0,2-57 0,-5-46 0,4 89 0,12-51 0,-10-73 0,4 67 0,1 9 0,-6-97 0,1 35 0,-5 69 0,-1-42 0,-11 45 0,13 742 0,-14-743 0,1 55 0,5-93 0,2-41 0,2-6 0,-4 67 0,-5 19 0,11-1 0,4 109 0,3-193 0,3 65 0,-8-93 0,-1 47 0,12 100 0,-5-64 0,-6-72 0,8 53 0,-4-50 0,-2-1 0,-2 49 0,-1-47 0,2 0 0,6 43 0,-5-54-1365,-1-12-5461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9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 24575,'86'-2'0,"93"4"0,-133 3 0,67 3 0,350-8 0,-345-14 0,-12 1 0,-95 11-1365,-3-1-5461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48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793 31 24575,'65'-13'0,"71"1"0,-54 7 0,105 6 0,-61 2 0,-5 9 0,-88-11 0,-24-1 0,0 0 0,1 0 0,-1 1 0,0 1 0,9 2 0,-16-4 0,0 1 0,0 0 0,0 0 0,0 0 0,0 0 0,-1 0 0,1 0 0,0 0 0,-1 0 0,1 1 0,-1-1 0,1 1 0,-1-1 0,0 1 0,0-1 0,0 1 0,0 0 0,0 0 0,0 0 0,0-1 0,0 1 0,-1 0 0,1 0 0,-1 0 0,1 0 0,-1 0 0,0 4 0,1 269 0,-3-125 0,2 313 0,0-461 0,-1 0 0,1 0 0,0-1 0,0 1 0,-1 0 0,1 0 0,-1 0 0,0-1 0,1 1 0,-1 0 0,0-1 0,0 1 0,0-1 0,0 1 0,-1-1 0,1 1 0,0-1 0,0 0 0,-1 1 0,1-1 0,-1 0 0,1 0 0,-1 0 0,0 0 0,1 0 0,-1-1 0,0 1 0,1 0 0,-1-1 0,0 1 0,0-1 0,0 0 0,-3 1 0,-10 0 0,1-1 0,-1 1 0,-23-5 0,3 2 0,-904 2 0,931 1 0,0 1 0,0 0 0,0 0 0,0 1 0,1 0 0,-1 0 0,1 1 0,0 0 0,0 0 0,0 1 0,0 0 0,-10 10 0,6-6 0,0-1 0,0-1 0,-19 11 0,-7-1 0,27-12 0,1 0 0,-1 0 0,0-1 0,0-1 0,-1 0 0,1 0 0,-1-1 0,1 0 0,-22 0 0,-167-2-1365,188 0-5461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1.7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 24575,'104'1'0,"110"-3"0,-167-4 0,38-1 0,47-6-1365,-120 13-5461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7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24575,'186'13'0,"-1"-13"-1365,-174 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07.3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24575,'64'-1'0,"66"2"0,-59 8-1365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8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36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4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0 24575,'2'113'0,"-4"118"0,-12-182 0,12-42 0,-1 0 0,1 0 0,0 0 0,1 0 0,-2 15 0,-8 99 0,8-105 0,2 1 0,-1-1 0,2 1 0,0-1 0,1 1 0,1 0 0,1-1 0,0 0 0,10 29 0,-9-31 0,-1-1 0,0 1 0,-1 0 0,0 1 0,-1-1 0,-1 0 0,0 0 0,-4 24 0,2 14 0,2 1747 0,14-1667 0,-15 1337 0,0-1458 0,0 1 0,-1-1 0,0 0 0,-5 16 0,3-16 0,1 0 0,1 0 0,0 0 0,-1 18 0,4 382-1365,-1-400-5461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8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24575,'569'0'0,"-437"-14"0,873 14-1365,-993 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5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24575,'-1'77'0,"2"84"0,13-102 0,-11-49 0,0 1 0,-1 0 0,0-1 0,1 21 0,-1 66 0,-5 111 0,-2-162 0,-3 67 0,-4 60 0,7-91 0,6 105 0,2-60 0,-1-6 0,-4 128 0,-3-203 0,-3 67 0,8 297 0,-14-278 0,15 834 0,13-834 0,-15-53-1365,1-67-5461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9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24575,'199'13'0,"-138"-14"0,-49 0 0,0 1 0,0 0 0,1 0 0,-1 1 0,0 0 0,0 1 0,0 1 0,23 8 0,-21-6 0,-1 0 0,1-1 0,0 0 0,0-1 0,0 0 0,23 0 0,91-4 0,-53-1 0,560 2 0,-503 14 0,-122-14-119,14-2 370,-23 2-284,-1 0-1,1-1 1,-1 1 0,0 0 0,1 0-1,-1-1 1,1 1 0,-1 0 0,0-1-1,0 1 1,1-1 0,-1 1 0,0 0-1,0-1 1,1 1 0,-1-1-1,0 1 1,0-1 0,0 1 0,0-1-1,1 1 1,-1 0 0,0-1 0,0 1-1,0-1 1,0 1 0,0-1 0,0 1-1,-1-1 1,1 1 0,0-1-1,0 1 1,0-1 0,0 1 0,0-1-1,-1 1 1,1 0 0,0-1 0,0 1-1,-1-1 1,1 1 0,0 0-1,-1-1 1,1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08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44.5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0 24575,'0'980'0,"-13"-849"0,13 28 0,1-157 0,-1-1 0,0 0 0,0 0 0,1 0 0,-1 0 0,1 0 0,-1 1 0,1-1 0,-1 0 0,1 0 0,0 0 0,0 0 0,-1 0 0,1-1 0,0 1 0,0 0 0,0 0 0,0 0 0,0-1 0,0 1 0,0-1 0,0 1 0,0 0 0,0-1 0,1 0 0,-1 1 0,0-1 0,0 0 0,0 0 0,0 1 0,1-1 0,-1 0 0,0 0 0,2-1 0,54-5 0,-27 1 0,157 7 0,76-4 0,-170-10 0,-48 5 0,69-1 0,110 9-1365,-212-1-5461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7:1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8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3275 24575,'75'-1'0,"82"3"0,14 18 0,108-8 0,-167-7 0,-61-2 0,76-4 0,39-13 0,-165 14 0,1 0 0,-1-1 0,1 0 0,-1 1 0,0-1 0,1 0 0,-1 0 0,1 0 0,-1 0 0,0 0 0,0 0 0,0 0 0,0 0 0,0 0 0,0 0 0,0-1 0,0 1 0,0 0 0,0-1 0,-1 1 0,1-1 0,0 1 0,-1-1 0,1 1 0,-1-1 0,0 1 0,0-1 0,1 0 0,-1 1 0,0-3 0,-1-62 0,0 45 0,-1-69 0,4-91 0,3 132 0,3-48 0,6-48 0,-1 45 0,-4-33 0,-5 88 0,9-87 0,-6 49 0,-8-159 0,1 241 0,0 0 0,-1 0 0,1 1 0,0-1 0,-1 0 0,1 0 0,-1 0 0,0 0 0,1 0 0,-1 1 0,0-1 0,1 0 0,-1 0 0,0 1 0,0-1 0,0 1 0,0-1 0,0 0 0,1 1 0,-1 0 0,0-1 0,0 1 0,0 0 0,0-1 0,0 1 0,0 0 0,-2 0 0,-39-4 0,11 1 0,17-1 0,0 1 0,-1 0 0,1 2 0,0-1 0,-1 2 0,1 0 0,-18 2 0,12 0 0,0-2 0,-38-3 0,-57-11 0,-225 5 0,247 9 0,92 0 0,0-1 0,0 1 0,-1 0 0,1-1 0,0 0 0,0 1 0,0-1 0,0 0 0,0 1 0,0-1 0,0 0 0,0 0 0,0 0 0,0 0 0,1 0 0,-1 0 0,0 0 0,1 0 0,-1 0 0,0-1 0,1 1 0,0 0 0,-1 0 0,1 0 0,0-1 0,-1 1 0,1 0 0,0 0 0,0-1 0,0 1 0,0 0 0,0-2 0,2-57 0,-1 40 0,-8-140 0,0-90 0,2 157 0,4 46 0,-14-81 0,7 67 0,2 0 0,3 0 0,6-78 0,-1 21 0,5-27 0,0 59 0,6-40 0,-12 122 0,-1-1 0,1 0 0,1 0 0,-1 1 0,1-1 0,-1 0 0,4-4 0,-2 1 0,0 0 0,-1 0 0,0 0 0,0 0 0,-1-1 0,0 1 0,-1 0 0,1-1 0,-2-10 0,1 16 0,-1-11 0,1 7 0,0 1 0,0-1 0,0 0 0,1 0 0,2-9 0,-3 15 0,1-1 0,-1 1 0,1 0 0,-1-1 0,1 1 0,0 0 0,-1 0 0,1 0 0,0 0 0,0 0 0,0 0 0,0 0 0,0 0 0,0 0 0,0 0 0,1 0 0,-1 1 0,0-1 0,0 0 0,1 1 0,-1-1 0,0 1 0,1-1 0,-1 1 0,0 0 0,1 0 0,-1-1 0,0 1 0,1 0 0,-1 0 0,2 1 0,31 0 0,125-1 0,-134-3-105,-19 1 0,1 1 0,0 0 0,-1 1 0,1 0 0,-1 0 0,1 0 0,0 1 0,-1 0 0,1 0 0,-1 0 0,13 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 24575,'14'-1'0,"0"0"0,-1-1 0,23-7 0,-22 5 0,0 1 0,-1 1 0,29-2 0,8 3-57,-23 0-379,0 1 0,48 7 0,-70-6-6390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24575,'225'-20'0,"-112"7"0,-109 14-170,1 0-1,0 0 0,-1 0 1,1 1-1,-1-1 0,1 1 1,6 4-1,-7-3-6655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0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24575,'0'1535'0,"-9"-1402"0,1-37 0,9-95 0,-1 0 0,0 0 0,1 0 0,-1 0 0,0 0 0,1 0 0,-1 0 0,1 0 0,0 0 0,-1 0 0,1 0 0,0 0 0,0-1 0,-1 1 0,1 0 0,0 0 0,0-1 0,0 1 0,0-1 0,0 1 0,0-1 0,0 1 0,0-1 0,0 0 0,0 1 0,0-1 0,0 0 0,0 0 0,0 0 0,0 0 0,0 0 0,0 0 0,2 0 0,48-1 0,-34 0 0,186 9 0,-9 1 0,-98 1 0,-28-2 0,41 1 0,-77-10 0,-13 0 0,0 1 0,-1 1 0,1 0 0,0 1 0,35 10 0,-42-9 0,0-1 0,0 0 0,22 0 0,-1 0 0,54-1-1365,-79-1-5461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9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24575,'69'2'0,"73"-4"0,88-6 0,-98-1 0,-44 9-1365,-80 0-5461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5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24575,'8'177'0,"1"-18"0,-1 17 0,-7-148 0,-1 0 0,-1 0 0,-6 32 0,-2 48 0,11-112 0,0 0 0,0 0 0,0 1 0,1-1 0,0 1 0,-1 0 0,1 0 0,0 0 0,1 0 0,5-4 0,14 4 0,-1 1 0,1 1 0,41 4 0,-1 0 0,8-5 0,78 4 0,-26 7 0,54-1 0,-45 1 0,27 0 0,-138-8 0,0 0 0,0 2 0,22 6 0,-34-8 0,9 2 0,0-1 0,0-1 0,19-1 0,-17-1 0,0 1 0,27 5 0,40 1 0,-26-3 0,149 0 0,-111-5 0,-54-4 0,-38 4 0,-1 1 0,0 0 0,1 0 0,-1 0 0,1 1 0,-1 0 0,1 0 0,-1 0 0,1 1 0,-1 0 0,8 2 0,-13-1 0,0-1 0,-1 0 0,1 1 0,0-1 0,0 1 0,-1-1 0,1 1 0,-1-1 0,1 1 0,-1-1 0,0 1 0,0-1 0,0 1 0,1 0 0,-1-1 0,-1 1 0,1-1 0,0 1 0,0 0 0,-1-1 0,1 1 0,-1 1 0,-10 39 0,11-41 0,-6 27 0,2 1 0,1-1 0,1 1 0,1 0 0,4 41 0,0 6 0,-6 49 0,6 130 0,2-196 0,7 129 0,1-35 0,1 2 0,-9-107-1365,-3-42-5461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13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7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24575,'0'812'-1365,"0"-805"-5461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57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1350 24575,'503'0'0,"-493"0"0,0 0 0,1-1 0,19-4 0,-28 4 0,-1 1 0,1 0 0,0-1 0,0 1 0,-1-1 0,1 0 0,0 1 0,-1-1 0,1 0 0,-1 0 0,1 0 0,-1 0 0,1-1 0,-1 1 0,0 0 0,1 0 0,-1-1 0,0 1 0,0-1 0,0 1 0,0-1 0,0 0 0,-1 1 0,1-1 0,0 0 0,-1 1 0,1-1 0,0-3 0,-2-13 0,0 0 0,-7-32 0,4 31 0,2 1 0,-2-28 0,5 13 0,6-156 0,3 49 0,-1-45 0,-7-175 0,-4 182 0,2 176 0,0 1 0,0-1 0,1 0 0,-1 0 0,1 1 0,-1-1 0,1 1 0,0-1 0,0 0 0,-1 1 0,1-1 0,0 1 0,0 0 0,0-1 0,1 1 0,-1 0 0,0 0 0,0-1 0,1 1 0,-1 0 0,1 0 0,-1 0 0,1 1 0,-1-1 0,1 0 0,-1 1 0,1-1 0,0 1 0,-1-1 0,1 1 0,0 0 0,0-1 0,2 1 0,11-1 0,0 1 0,0 0 0,19 2 0,-4 0 0,209-11 0,-62 1 0,-169 8-1365,-1-1-5461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23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24575,'3'61'0,"19"118"0,-13-38 0,-8-127 0,0 0 0,-1 0 0,0 0 0,-1 0 0,-3 15 0,2-13 0,0-1 0,1 1 0,1 21 0,1-35 0,-1-1 0,0 1 0,0 0 0,1-1 0,-1 1 0,1-1 0,-1 1 0,1 0 0,-1-1 0,1 1 0,0-1 0,0 0 0,0 1 0,0-1 0,0 0 0,0 0 0,0 1 0,1-1 0,-1 0 0,0 0 0,1 0 0,-1 0 0,0-1 0,1 1 0,-1 0 0,1-1 0,-1 1 0,1 0 0,0-1 0,-1 0 0,1 1 0,2-1 0,6 0 0,0 0 0,0 0 0,-1-1 0,18-4 0,3 0 0,40-1 0,107-5 0,-53 8 0,131 6 0,23 6 0,-273-9 0,136 9 0,0-1 0,9 2 0,297-1 0,-303-10 0,-143 1 0,1 0 0,-1 1 0,1-1 0,-1 1 0,0-1 0,1 1 0,-1 0 0,0-1 0,1 1 0,-1 0 0,0 0 0,0 0 0,0 0 0,0 0 0,0 0 0,0 0 0,0 0 0,0 0 0,0 1 0,0-1 0,-1 0 0,1 1 0,0-1 0,-1 0 0,1 1 0,-1-1 0,0 1 0,1-1 0,-1 0 0,0 1 0,0-1 0,0 1 0,0 1 0,-2 67 0,1-44 0,1 591-1365,0-610-5461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35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24575,'116'10'0,"-47"-2"0,-2-1 0,60 3 0,-125-9 0,-1-1 0,1 0 0,-1 1 0,0-1 0,1 1 0,-1-1 0,0 1 0,1 0 0,-1-1 0,0 1 0,0 0 0,0 0 0,1 0 0,-1 0 0,0 0 0,0 0 0,0 0 0,-1 1 0,1-1 0,0 0 0,0 0 0,-1 1 0,1-1 0,-1 0 0,1 1 0,-1-1 0,1 1 0,-1-1 0,0 1 0,0-1 0,0 0 0,0 1 0,0 2 0,-1 65 0,-1-43 0,2 715 0,9-609 0,-9 865 0,0-996 0,0 0 0,0 0 0,1 1 0,-1-1 0,0 0 0,0 0 0,1 0 0,-1 0 0,1 0 0,-1 0 0,1 1 0,-1-1 0,1 0 0,0 0 0,-1-1 0,1 1 0,0 0 0,0 0 0,0 0 0,0 0 0,-1-1 0,1 1 0,0 0 0,0-1 0,1 1 0,-1-1 0,0 1 0,0-1 0,0 0 0,0 1 0,0-1 0,0 0 0,1 0 0,-1 0 0,0 1 0,0-1 0,2-1 0,56-5 0,-25 1 0,54-4 0,-26 1 0,-32 5 0,25-2 0,107 5 0,-92 9-1365,-63-9-5461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0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24575,'196'-9'0,"-145"6"0,85 5 0,-81 1 0,63-6 0,471-8 0,-358 14 0,43-3-1365,-267 0-5461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24575,'344'0'-1365,"-336"0"-5461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0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24575,'274'-9'0,"-133"0"0,36 1 0,-19-2 0,1 1 0,114 1 0,415 8 0,-529 9 0,370-9 0,-397-9 0,-70 9-1365,-55 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5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2125 11 24575,'-64'1'0,"-67"-2"0,-405-10 0,331 14 0,29 14 0,17-8 0,-53 0 0,117-8 0,-101-3 0,82-6 0,-45-1 0,89 0-1365,62 9-5461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52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5305 1864 24575,'-645'0'0,"577"9"0,-5 0 0,-69-7 0,-103-5 0,149-6 0,-76 6 0,-19-2 0,190 4 0,-1 1 0,1-1 0,0 1 0,0-1 0,0 0 0,0 1 0,0-1 0,0 0 0,0 0 0,0 0 0,0 0 0,0 0 0,0 0 0,1 0 0,-1 0 0,0 0 0,1 0 0,-1 0 0,1 0 0,-1-1 0,1 1 0,-1 0 0,1 0 0,0-1 0,0 1 0,0 0 0,0 0 0,-1-1 0,2 1 0,-1-2 0,1-51 0,1 35 0,-2-572 0,9 503 0,-8 72 0,5-48 0,-3 1 0,-5-68 0,2 130 0,0 1 0,-1-1 0,1 0 0,0 0 0,0 0 0,-1 0 0,1 1 0,-1-1 0,1 0 0,-1 0 0,1 1 0,-1-1 0,1 0 0,-1 1 0,0-1 0,1 0 0,-1 1 0,0-1 0,1 1 0,-1-1 0,0 1 0,0 0 0,1-1 0,-1 1 0,-2-1 0,-29-3 0,-30 13 0,38-4 0,0-2 0,-30 1 0,29-3 0,1 2 0,-33 6 0,27-2 0,-1-1 0,0-1 0,1-2 0,-33-1 0,41-1 0,0 1 0,-34 8 0,34-5 0,0-2 0,-37 2 0,-31-3 0,-75-4 0,24-16 0,-133 10 0,142-1 0,-133 0 0,63-9 0,145 10 0,-19-1 0,-232 0 0,183 7 0,-130 4 0,-92 7 0,253-9 0,-47-9 0,-18 0 0,150 9 0,0 0 0,1 0 0,-1-1 0,-13-4 0,20 5 0,0-1 0,1 1 0,-1-1 0,1 1 0,-1-1 0,1 1 0,-1-1 0,1 0 0,-1 0 0,1 0 0,0 0 0,-1 0 0,1 0 0,0 0 0,0-1 0,0 1 0,0 0 0,0-1 0,0 1 0,0-1 0,1 1 0,-1-1 0,0 1 0,1-1 0,-1 1 0,1-1 0,-1 1 0,1-1 0,0-3 0,-1-9 0,0 0 0,-1 0 0,0 0 0,-6-17 0,-2-8 0,7 17 0,1-1 0,0-28 0,-1-10 0,-5-27 0,3 0 0,9-107 0,-3 190 0,-1 1 0,1-1 0,-1 0 0,1 0 0,1 0 0,-1 1 0,1-1 0,0 1 0,0-1 0,3-5 0,-4 9 0,1-1 0,-1 1 0,1 0 0,0-1 0,-1 1 0,1 0 0,0 0 0,0 0 0,0 0 0,0 0 0,0 1 0,0-1 0,0 1 0,0-1 0,0 1 0,0 0 0,0-1 0,0 1 0,0 0 0,0 0 0,0 1 0,1-1 0,-1 0 0,0 1 0,3 1 0,21 2 0,0-1 0,1-1 0,51-3 0,31 1 0,-66 9 88,10 0-1541,-45-9-5373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3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24575,'-3'57'0,"-18"104"0,20-152 0,-2 16 0,2 0 0,1 0 0,6 48 0,-3-38 0,-1-18 0,0 0 0,1 0 0,0-1 0,9 22 0,-8-36 0,0 0 0,0 0 0,1 0 0,-1-1 0,1 0 0,-1 0 0,1 0 0,-1 0 0,1-1 0,0 0 0,0 0 0,4 0 0,6 1 0,183 13 0,0-8 0,-26 14 0,278-20 0,-355-10 0,-69 6 0,45-2 0,-35 5 0,41-8 0,35-1 0,20-3 0,-104 10 0,149-7 0,-160 7-1365,-12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7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24575,'178'7'-1365,"-172"-7"-5461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45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24575,'7'100'0,"12"145"0,-25-34 0,5-181 0,2 145 0,0-174 0,-1 0 0,1 0 0,-1 0 0,1 0 0,0 0 0,-1 0 0,1 0 0,0 0 0,0 0 0,0-1 0,0 1 0,0 0 0,-1-1 0,1 1 0,0-1 0,1 1 0,-1-1 0,0 1 0,0-1 0,0 0 0,0 1 0,0-1 0,0 0 0,0 0 0,1 0 0,-1 0 0,0 0 0,2 0 0,45-2 0,-32 1 0,745 1 0,-732-1 0,0-2 0,32-7 0,18-3 0,272 1 0,-213 5 0,81 0 0,123 6 0,-168 2 0,-35-7 0,-135 6 0,223-7 0,202-6 0,-415 13 0,80-2 0,97 4 0,-142 4 0,-22-2 0,1-2 0,53-1 0,-80-1 0,0-1 0,0 0 0,0 1 0,0-1 0,0 0 0,-1 1 0,1-1 0,0 0 0,0 0 0,0 0 0,-1 0 0,1 0 0,0 0 0,-1 0 0,1 0 0,-1 0 0,1 0 0,-1 0 0,0 0 0,1 0 0,-1 0 0,0 0 0,0 0 0,0-1 0,0 1 0,0 0 0,0 0 0,0-2 0,-1-45 0,0 32 0,3-80 0,0 38 0,-7-84 0,5 141 0,-1 0 0,1 1 0,-1-1 0,0 0 0,1 1 0,-1-1 0,0 0 0,0 1 0,1-1 0,-1 1 0,0-1 0,0 1 0,0 0 0,0-1 0,0 1 0,0 0 0,1-1 0,-1 1 0,0 0 0,0 0 0,0 0 0,0 0 0,0 0 0,0 0 0,-2 0 0,-35 2 0,27-2 0,-651 0 0,503-6 0,-376 6 0,521 1-341,1 0 0,0 1-1,-16 5 1,25-6-6485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6.7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1272 58 24575,'-18'-2'0,"0"0"0,0 0 0,1-2 0,-21-6 0,20 4 0,1 2 0,-1 0 0,0 1 0,-23-1 0,-124-7 0,127 8 0,0 1 0,0 1 0,-63 8 0,67 1 0,1 1 0,0 2 0,-41 19 0,2-2 0,50-18 0,1 1 0,0 0 0,-23 19 0,-7 3 0,26-18 0,0 1 0,1 1 0,1 1 0,-41 41 0,54-47 0,0 0 0,0 1 0,1 0 0,1 0 0,1 1 0,0 0 0,0 0 0,1 1 0,1 0 0,1 0 0,-3 17 0,0 12 0,2 1 0,2 0 0,5 72 0,0-103 0,1 1 0,0-1 0,1 0 0,1 0 0,0 0 0,1-1 0,10 19 0,2-2 0,42 56 0,-49-72 0,1-1 0,0 1 0,0-2 0,2 0 0,-1-1 0,2 0 0,-1-1 0,1 0 0,1-2 0,0 0 0,0 0 0,0-1 0,1-2 0,0 1 0,0-2 0,1 0 0,-1-1 0,1-1 0,24 0 0,75-1 0,84-3 0,-141-6 0,0-3 0,78-25 0,-25 7 0,60-24 0,-122 36 0,-30 8 0,-2-1 0,1-1 0,-1-1 0,22-18 0,-31 23 0,1-1 0,-1-1 0,0-1 0,0 0 0,0 0 0,-1-1 0,-1 0 0,0-1 0,-1 0 0,0 0 0,-1 0 0,0-1 0,0 0 0,-2 0 0,6-24 0,-4 5 0,-2-1 0,0 0 0,-3 0 0,0 0 0,-6-37 0,2 53 0,-2 1 0,0-1 0,0 1 0,-2 0 0,0 1 0,-1 0 0,0 0 0,-1 0 0,-1 1 0,0 1 0,-14-15 0,-7-2 0,-2 1 0,-1 1 0,0 2 0,-2 2 0,-1 1 0,-67-30 0,-34 5 0,115 42-227,-1 1-1,-1 1 1,1 1-1,0 2 1,-35 1-1,47 0-6598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8.1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1301 108 24575,'-19'-2'0,"0"0"0,0-2 0,0 0 0,1-1 0,-36-15 0,-27-7 0,37 17 0,-1 1 0,-48-1 0,45 6 0,-103-5 0,63 8 0,-88 3 0,150 2 0,0 2 0,0 0 0,1 2 0,-36 16 0,47-16 0,1 0 0,0 1 0,0 1 0,1 0 0,0 0 0,-13 16 0,-7 5 0,19-20 0,-9 10 0,0 0 0,-22 27 0,40-41 0,0 0 0,1 1 0,-1-1 0,2 1 0,-1 0 0,1 0 0,0 0 0,1 0 0,0 0 0,0 1 0,1-1 0,0 0 0,0 0 0,1 1 0,0-1 0,3 11 0,-2-15 0,0-1 0,0 0 0,1 1 0,-1-1 0,1 0 0,0-1 0,0 1 0,0 0 0,0-1 0,0 1 0,1-1 0,3 2 0,51 24 0,-40-20 0,51 20 0,79 22 0,-102-36 0,31 6 0,138 18 0,-153-33 0,119-5 0,-72-3 0,-38 4 0,76-2 0,-139 0 0,-1 0 0,1-1 0,0 0 0,-1 0 0,0-1 0,1 0 0,-1 0 0,0-1 0,-1 0 0,1 0 0,0 0 0,-1-1 0,0 0 0,0 0 0,-1-1 0,0 1 0,0-1 0,0 0 0,0-1 0,-1 1 0,0-1 0,0 0 0,2-8 0,2-4 0,-1 0 0,-2 0 0,0 0 0,-1-1 0,0 0 0,-2 0 0,0-35 0,-2 39 0,0 1 0,-2 0 0,0 0 0,0 0 0,-1 0 0,-1 0 0,-8-20 0,9 29 0,1 1 0,-1 0 0,0 0 0,-1 0 0,1 0 0,-1 1 0,0-1 0,0 1 0,-1 0 0,1 0 0,-1 0 0,0 1 0,0-1 0,0 1 0,0 1 0,0-1 0,-1 1 0,0 0 0,1 0 0,-1 0 0,0 1 0,-6-1 0,-35-8 0,-73-24 0,49 12 0,52 15-1365,11 3-5461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2.1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571 29 24575,'-92'-14'0,"-41"1"0,119 13 0,1-1 0,0 1 0,1 0 0,-1 1 0,0 0 0,1 1 0,-1 0 0,1 1 0,0 1 0,0 0 0,-19 9 0,-3 6 0,24-15 0,1 1 0,0 0 0,0 1 0,1 0 0,-1 0 0,-8 10 0,10-9 0,0-1 0,1 1 0,0 1 0,1-1 0,-1 1 0,1 0 0,1 1 0,0-1 0,0 1 0,0-1 0,1 1 0,1 0 0,-1 1 0,2-1 0,-1 0 0,1 1 0,1-1 0,-1 0 0,3 15 0,-3 7 0,0-19 0,1 0 0,0 0 0,1 0 0,3 11 0,-4-19 0,1-1 0,0 0 0,0 0 0,0 0 0,1 0 0,-1-1 0,1 1 0,0 0 0,-1-1 0,1 1 0,0-1 0,0 1 0,1-1 0,-1 0 0,0 0 0,1 0 0,0 0 0,-1 0 0,6 2 0,15 6 0,1-1 0,46 12 0,-40-17 0,-1-1 0,1-2 0,55-4 0,-9 1 0,-46 1 0,-1-1 0,55-12 0,-75 12 0,6-1 0,0-1 0,0 0 0,25-12 0,-34 13 0,-1-1 0,0 1 0,0-1 0,0 0 0,0 0 0,-1 0 0,0-1 0,0 0 0,0 0 0,0 0 0,-1 0 0,5-9 0,-3 1 0,-1-2 0,0 1 0,-1 0 0,0-1 0,-1 0 0,-1 1 0,-1-1 0,0 0 0,0 0 0,-5-21 0,5 26 0,-2 1 0,1 0 0,-1-1 0,-1 1 0,0 0 0,-5-12 0,7 19 0,-1-1 0,1 0 0,-1 0 0,0 1 0,0-1 0,0 1 0,0-1 0,0 1 0,0 0 0,-1 0 0,1 0 0,-1 0 0,0 1 0,1-1 0,-1 1 0,0-1 0,0 1 0,0 0 0,0 0 0,0 0 0,0 1 0,-4-1 0,-34-5-33,-52-1-1299,82 7-5494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7.9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888 59 24575,'0'-2'0,"-1"0"0,0 0 0,0 1 0,0-1 0,0 1 0,0-1 0,0 1 0,0-1 0,0 1 0,-1 0 0,1-1 0,-1 1 0,1 0 0,-1 0 0,1 0 0,-1 0 0,1 0 0,-1 0 0,0 1 0,0-1 0,1 0 0,-4 0 0,-42-10 0,11 7 0,-113-5 0,70 6 0,47 1 0,-1 2 0,0 1 0,-55 8 0,74-5 0,0 2 0,0 0 0,0 0 0,1 1 0,0 1 0,0 0 0,1 1 0,-16 14 0,-6 3 0,12-6 0,2 0 0,0 2 0,2 0 0,0 0 0,-16 29 0,21-32 0,8-10 0,0 1 0,0 0 0,1 0 0,0 1 0,1-1 0,0 1 0,-2 17 0,1 2 0,-1 46 0,5-61 0,0 0 0,1 0 0,1 0 0,0 0 0,5 17 0,-4-24 0,1 1 0,-1-1 0,2 0 0,-1 0 0,1 0 0,0-1 0,1 1 0,-1-1 0,13 11 0,-4-5 0,0-1 0,1 0 0,0-2 0,1 1 0,0-2 0,1 0 0,0-1 0,0-1 0,0 0 0,1-1 0,0-1 0,1-1 0,-1 0 0,1-2 0,-1 0 0,29-1 0,54 0 0,76-3 0,-134-3 0,0-1 0,80-25 0,-104 23 0,-1-1 0,0-2 0,-1 1 0,-1-2 0,1 0 0,-2-1 0,0-1 0,19-21 0,-25 24 0,0-1 0,-1 1 0,-1-1 0,0-1 0,0 1 0,-1-1 0,4-14 0,17-34 0,-16 40 0,-1 0 0,-1-1 0,0 0 0,-2-1 0,-1 1 0,4-26 0,-9 39 0,0 0 0,0 0 0,-1 1 0,0-1 0,0 0 0,-1 0 0,-1 1 0,1-1 0,-1 0 0,-1 1 0,1 0 0,-1-1 0,-1 1 0,0 0 0,0 1 0,0-1 0,-1 1 0,0 0 0,-9-10 0,8 11 0,0 0 0,0 1 0,0-1 0,0 1 0,-1 0 0,0 1 0,0 0 0,-1 0 0,1 0 0,-15-4 0,-30-10-29,38 13-162,0 0 1,0 0-1,0 2 0,0 0 0,-1 0 0,-15 0 0,18 3-6635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21.3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694 55 24575,'-37'-14'0,"8"2"0,22 10 0,-24-6 0,1 2 0,-1 1 0,-56-2 0,72 7 0,0 0 0,0 0 0,0 2 0,0 0 0,0 1 0,0 0 0,0 1 0,1 1 0,-1 0 0,-21 12 0,28-13 0,1 1 0,0 0 0,1 1 0,-1 0 0,1 0 0,0 0 0,0 0 0,1 1 0,0 0 0,-8 15 0,-4 4 0,-55 74 0,67-92 0,-1 2 0,2-1 0,-1 1 0,-3 13 0,-13 26 0,16-38 0,1-1 0,0 2 0,1-1 0,1 0 0,-1 1 0,2-1 0,-1 18 0,-6 30 0,3-24 0,2-1 0,1 1 0,5 64 0,-1-15 0,-3 2 0,3 92 0,5-124 0,26 97 0,-8-51 0,11-4 0,-30-77 0,1 0 0,0-1 0,1 0 0,2 0 0,-1-1 0,24 31 0,-19-34 0,-1-1 0,2-1 0,0 0 0,0-1 0,33 17 0,-22-12 0,-11-8 0,0 0 0,1-2 0,0 1 0,0-2 0,0 0 0,0-1 0,1-1 0,18 1 0,4-1 0,-1-2 0,57-6 0,-85 4 0,0 0 0,0-1 0,-1-1 0,1 0 0,-1 0 0,1-1 0,-1 0 0,0 0 0,0-1 0,-1 0 0,0-1 0,1 0 0,-2 0 0,1 0 0,-1-1 0,0-1 0,-1 1 0,12-17 0,0-2 0,-2 0 0,0-2 0,18-46 0,9-26 0,-27 67 0,-2-1 0,-1-1 0,14-59 0,10-29 0,-29 51 0,-3 12 0,-1 21 0,-1 0 0,-5-66 0,0 27 0,1 67 0,0 1 0,-1-1 0,0 0 0,-1 1 0,0 0 0,-4-11 0,2 9 0,1 0 0,0 0 0,1-1 0,-1-13 0,-1-6 0,-2-1 0,-1 1 0,-1 0 0,-25-55 0,22 60 0,-2 1 0,-1 0 0,0 2 0,-2 0 0,-1 0 0,-1 2 0,-31-29 0,18 15-67,27 29-20,0 0 1,0 1-1,0 0 1,-1 0-1,0 1 1,0 0-1,0 0 1,0 0-1,-1 1 1,0-1-1,0 2 1,0-1-1,-1 1 0,-11-4 1,9 6-6740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36.67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2117 266 24575,'-5'-1'0,"0"-1"0,-1 1 0,1-1 0,0 0 0,0 0 0,0 0 0,0-1 0,0 0 0,1 0 0,-1 0 0,1 0 0,0-1 0,0 0 0,0 0 0,-4-4 0,-35-28 0,16 24 0,-1 1 0,-1 1 0,-31-7 0,19 6 0,-38-29 0,29 25 0,27 7 0,0 2 0,-1 0 0,-25-2 0,-57-4 0,54 6 0,-42-1 0,-65-6 0,-397 13 0,540 2 0,1 0 0,-1 1 0,1 0 0,0 1 0,-16 7 0,-8 2 0,15-7 0,0 1 0,0 1 0,1 2 0,0 0 0,1 1 0,0 1 0,1 1 0,0 1 0,-28 26 0,-2 7 0,31-29 0,0 2 0,-17 20 0,30-31 0,1-1 0,0 1 0,1 0 0,0 1 0,1-1 0,0 1 0,0 0 0,-4 19 0,1 7 0,2 1 0,2 0 0,1 39 0,2-40 0,2 1 0,1-1 0,13 58 0,-13-84 0,0 1 0,1-1 0,0 0 0,0 0 0,1-1 0,0 1 0,1-1 0,6 9 0,16 27 0,-21-33 0,0 0 0,0-1 0,1 0 0,16 18 0,-5-14 0,0-1 0,1-1 0,1-1 0,0-1 0,0 0 0,1-2 0,31 10 0,40 27 0,176 53 0,-248-94 0,0-1 0,1-1 0,35 1 0,-11-1 0,6 2 0,55 2 0,383-7 0,-372-14 0,-91 10 0,1-2 0,-2-1 0,48-18 0,-14 4 0,-4-8 0,-18 7 0,-28 15 0,0 0 0,-1-1 0,0 0 0,0-1 0,-1 0 0,12-16 0,-3 4 0,-10 10 0,1 0 0,-2 0 0,1-1 0,-2 0 0,1 0 0,-2 0 0,4-15 0,22-48 0,-24 64 0,-1-1 0,0 0 0,-1-1 0,0 1 0,-1-1 0,0 1 0,-1-1 0,1-26 0,2-13 0,2-55 0,-6 52 0,1 34 0,-2-1 0,0 0 0,-2 0 0,0 1 0,-8-31 0,6 45 0,0 1 0,0-1 0,-1 1 0,0 0 0,0 0 0,-1 0 0,0 1 0,0 0 0,-12-9 0,-14-13 0,-3 2-1365,28 20-5461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5:05.41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1956 384 24575,'-2'0'0,"0"-1"0,1 0 0,-1 1 0,1-1 0,-1 0 0,1 0 0,-1 0 0,1 0 0,-1 0 0,1 0 0,0 0 0,-1-1 0,1 1 0,0 0 0,0-1 0,-1-2 0,-20-31 0,16 24 0,-8-12 0,12 18 0,0 0 0,-1 1 0,1 0 0,-1-1 0,0 1 0,-1 0 0,1 0 0,-1 1 0,1-1 0,-1 1 0,0 0 0,0 0 0,-1 0 0,1 0 0,-7-2 0,-1-1 0,1-1 0,0 0 0,0 0 0,1-1 0,-10-10 0,12 10 0,-1 0 0,0 1 0,-1 0 0,1 1 0,-1 0 0,0 0 0,-16-5 0,-31-12 0,43 16 0,-1 1 0,0 1 0,0 0 0,-26-4 0,-91-4 0,89 0 0,38 10 0,0 1 0,-1 0 0,1 0 0,0 1 0,-1 0 0,0 0 0,-5-1 0,-61 2 0,32 1 0,-1-3 0,-48-6 0,16-1 0,0 3 0,-92 4 0,95 3 0,54 0 0,1 1 0,-1 1 0,0 0 0,1 1 0,-26 11 0,22-8 0,-1-1 0,-32 6 0,30-8 0,1 1 0,-1 1 0,-36 16 0,40-14 0,-61 32 0,60-30 0,2 0 0,0 2 0,0 0 0,-28 27 0,30-23 0,8-11 0,1 1 0,1 0 0,-1 1 0,1-1 0,0 1 0,1 0 0,-8 14 0,5-6 0,1 1 0,0-1 0,1 1 0,0 0 0,2 1 0,-3 22 0,2-3 0,1-16 0,2 0 0,0 0 0,3 32 0,-1-44 0,0-1 0,1 0 0,0 0 0,0 0 0,1 0 0,0 0 0,0-1 0,0 1 0,1-1 0,0 0 0,1 0 0,-1 0 0,10 8 0,-4-3 0,21 20 0,68 52 0,-85-75 0,1-1 0,0 0 0,20 6 0,-13-5 0,15 4 0,1-1 0,48 6 0,-15-3 0,207 32 0,-239-42 0,81 4 0,4-6 0,109-4 0,-128-12 0,-83 10 0,-1-1 0,0-1 0,0 0 0,0-2 0,-1 0 0,22-14 0,0 2 0,-18 7 0,0-2 0,0 0 0,35-32 0,-26 21 0,28-19 0,-51 37 0,-1-1 0,0 0 0,0 0 0,-1-1 0,0 0 0,0 0 0,-2-1 0,1 0 0,-1 0 0,-1-1 0,0 0 0,0 0 0,-1 0 0,2-14 0,0 1-341,-2 0 0,-1-1-1,1-27 1,-4 41-6485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24575,'0'48'0,"-2"0"0,-10 56 0,7-21-1365,5-68-5461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24575,'-3'42'0,"-1"-1"0,-12 53 0,3-23 0,10-57-1365,-2-3-5461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11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3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24575,'15'1'0,"0"1"0,0 1 0,-1 1 0,22 7 0,-5-1 0,4-4 0,1 0 0,-1-2 0,1-2 0,62-4 0,-27 1 0,-8-11 0,-56 10 0,0 0 0,0 0 0,1 0 0,-1 1 0,0 0 0,1 0 0,-1 1 0,1 0 0,-1 0 0,1 1 0,12 2 0,-19-2 0,0 0 0,0 0 0,0 0 0,0 0 0,-1 0 0,1 0 0,0 1 0,-1-1 0,1 0 0,-1 0 0,1 0 0,-1 1 0,1-1 0,-1 0 0,0 1 0,0-1 0,1 0 0,-1 1 0,0-1 0,-1 3 0,0 38 0,0-27 0,1-1 0,-7 224 0,-5-140 0,5-48 0,0 60 0,0 22 0,7 291 0,13-317 0,-6 179 0,6 32 0,-13 457 0,-7-642 0,7-124 0,-6 222 0,-8-71 0,10-122 0,2-23 0,-1 0 0,2 0 0,0 0 0,1 1 0,0-1 0,1 0 0,1 0 0,6 27 0,-6-40 0,-1 1 0,0-1 0,0 0 0,1 1 0,-1-1 0,1 0 0,-1 0 0,1 0 0,0 0 0,-1 0 0,1 0 0,0-1 0,0 1 0,0 0 0,-1-1 0,1 0 0,0 1 0,0-1 0,0 0 0,0 0 0,2 0 0,54-2 0,-35 1 0,33 2 0,-1-3 0,111-18 0,-76 9 0,-19 5 0,-40 3 0,0 1 0,0 2 0,44 5 0,20 0 0,-49 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5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24575,'98'-2'0,"102"4"0,-113 11 0,-53-8 0,64 4 0,-87-9-116,40 4-1133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20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21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49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50.4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5:0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6:34:04.070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 2 24575,'98'-2'0,"104"4"0,19 7 0,-220-9 0,1 0 0,-1 1 0,0-1 0,1 1 0,-1-1 0,1 1 0,-1-1 0,0 1 0,0 0 0,1 0 0,-1 0 0,0 0 0,0 0 0,0 0 0,0 0 0,0 0 0,0 0 0,0 0 0,0 0 0,-1 1 0,1-1 0,0 0 0,-1 1 0,1-1 0,-1 0 0,1 1 0,-1-1 0,0 1 0,1-1 0,-1 1 0,0-1 0,0 1 0,0 1 0,-2 66 0,1-42 0,-9 122 0,2 207 0,8-271 0,9 83 0,0 0 0,-10-166 0,1 0 0,0 0 0,0 0 0,0 0 0,0 0 0,0 0 0,1 0 0,-1 0 0,0 0 0,1 0 0,0 0 0,-1 0 0,1 0 0,0-1 0,0 1 0,0 0 0,0 0 0,0-1 0,1 1 0,-1-1 0,0 1 0,1-1 0,-1 1 0,1-1 0,0 0 0,-1 0 0,1 0 0,0 0 0,0 0 0,0 0 0,-1 0 0,1 0 0,0-1 0,0 1 0,4 0 0,5-1 0,0 0 0,0-1 0,1 0 0,-1-1 0,18-5 0,30-3 0,74 1 0,8 1 0,-62 6 0,80 4 0,-36 7 0,-72-1 0,-36-5 0,-1 0 0,0-1 0,16-1 0,420-1 0,-256 18 0,1808-18 0,-1870 9 0,-32-11 0,117 4 0,-23 2 0,9 1 0,-137 1 0,1-2 0,82-6 0,-87-4 0,1 2 0,77 6 0,272 7 0,-277-10 0,32-16 0,-70 7 0,9 2 0,26-1 0,-43 1 0,167 8 0,-187 7 0,82 3 0,-42-12 0,117 4 0,-198 5-1365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3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0.9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57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 24575,'196'-8'0,"-164"6"0,50 3 0,23-1 0,-73-3 0,-2 0 0,1 0 0,44 4 0,-74-1 0,0 1 0,0-1 0,0 1 0,1 0 0,-1-1 0,0 1 0,0 0 0,0 0 0,0-1 0,0 1 0,0 0 0,-1 0 0,1 0 0,0 0 0,0 0 0,-1 1 0,1-1 0,-1 0 0,1 0 0,-1 0 0,1 0 0,-1 1 0,0-1 0,1 0 0,-1 0 0,0 1 0,0-1 0,0 0 0,0 1 0,0 0 0,-2 53 0,1-36 0,-7 167 0,-2 143 0,10-235 0,10 2 0,7 45 0,-8 209 0,-9-267 0,-10 14 0,2 8 0,0-24 0,4 0 0,7 84 0,7 209 0,-11-263 0,-8 21 0,7-16 0,4 112 0,-1-227 0,-1 0 0,1 1 0,-1-1 0,1 0 0,0 0 0,-1 0 0,1 0 0,0 0 0,0 0 0,0 0 0,0 0 0,0 0 0,0 0 0,0-1 0,0 1 0,0 0 0,0-1 0,0 1 0,1-1 0,-1 1 0,0-1 0,0 1 0,0-1 0,1 0 0,-1 0 0,0 0 0,1 0 0,-1 0 0,3 0 0,51-1 0,-36-1 0,2 3 0,1 2 0,0 0 0,-1 1 0,1 0 0,32 13 0,-33-11 0,1-2 0,0-1 0,38 1 0,-4-1 0,213 1 60,-141-7-1485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52.4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33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8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24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24575,'72'-1'0,"77"3"0,27 15 0,406-6 0,-361-13 0,-80-7 0,582 9 0,-626-9 0,-5 1 0,150 8 0,-47 17 0,17-8 0,-165 0 0,3 0 0,3-10-1365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42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43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4758-3AD5-4ED6-9D0B-E183B675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27934-4DFA-42AB-8BE9-8077D91F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8C28E-6157-44B8-8058-91A864BC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EDE50-05F7-437B-B142-54CCBACD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5AC5-9EC8-4E65-BE6E-D356A79E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2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9D388-F0D1-4DEA-9760-F9650D5D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DC173-8648-48F4-B450-78EB61CB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B2313-F3D9-493B-A979-6F6D108E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9E398-421A-4ED2-B349-966D4C2C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A66D-9AEE-4FBA-AA60-2A54973E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4EF754-F636-4FEF-8DE7-4F68F107E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55B6E-C154-427F-9036-9DD544EFE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89BD0-8FA1-4FDF-A7D1-D7E533E6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5898D-EE91-4153-A810-044921BC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3C08E-284E-4FD5-BD9E-B1EC1A5A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5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F3679-30B8-4127-9EC2-37108179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4DF7D-D295-4D45-B283-9F226380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36FB6-A137-45C8-A14A-713330D9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6CCB-6A6C-4077-8951-D9E70A4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1FDFB-736D-4B3D-84A4-67BA2E3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A40F-D538-4BF6-AE42-33628670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8A326-8484-457D-937C-61C80D6B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A7CF7-D492-4F8D-A336-29B2126F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D7ECC-00E6-4521-ACBB-55B11CE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338C4-4860-4A9F-8174-A5C7F3C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B786-57FC-4933-870A-4B54DF0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FFA95-0592-4EDE-83BE-8529F5745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59FB4-8A26-4003-ACEF-CBE3E408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28DF7-5BDC-4366-B37D-94847F58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511C4-6158-4C9D-812C-AFD31F84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41DA1-2E49-42E6-BCE9-19B785F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E69CC-FB7C-47EC-AB3F-52B27DFD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881A8-3C46-4048-A1A8-5D3F9FFA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FA5B1-1BC7-4811-9FFD-1AD058488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43095F-8C54-4D1D-A00A-1351B4C86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A2FBCB-5479-4EA2-91F3-B98D2FF1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84501-06D5-487B-9F62-2DBCE32A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B3785-ABF3-40E8-9EB1-B8414A75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778D4D-2D8B-4FF2-AAA6-71099C8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5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932FE-B4C2-4DF2-BE71-8CD479C1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9777B-92FA-44B2-8548-BE4FC40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4C6723-7FCA-407E-83C3-445DD58D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D8F93-B754-47C0-883F-85DF0962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9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EC662-0069-4EB7-BC1C-9A1B1F14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F71E6-2BC6-42FC-B8B0-17AF983F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78D59-3E04-4098-AF1E-130E28E5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8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FC17-E48A-4451-A97E-E505133D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4C822-F8A5-4E6C-AAEC-6EE51A61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491FC-4819-4971-8099-1EF6080C0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6B040-52A8-445C-9D17-57B6C03E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91790-8C62-47FF-AA2C-BA846B40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D8D8-B37B-4638-9264-D23BB179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2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E833B-D847-4789-8035-7D922F23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C56C12-1D3D-4006-B6AB-39476A38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F6E32-8F46-4408-B7CA-E6574D78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0EEC9-BBC8-49E2-9DFF-D7A54623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A0875-5C48-4F32-AC74-198387FA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D514A-1AC7-4EC3-9E19-459222DC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4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D9232-220B-4685-8FA1-7A3415C0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16351-EC4E-4663-AFB7-601FB0C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1B594-9993-4D67-8928-9FEB37A4F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6B6D-D9E1-4452-9AB5-662BE18DC41C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429CF-C49B-4932-B978-E3F2259AA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69E4D-5063-46AF-B672-190C9C4C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6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44.png"/><Relationship Id="rId42" Type="http://schemas.openxmlformats.org/officeDocument/2006/relationships/image" Target="../media/image42.png"/><Relationship Id="rId47" Type="http://schemas.openxmlformats.org/officeDocument/2006/relationships/customXml" Target="../ink/ink71.xml"/><Relationship Id="rId50" Type="http://schemas.openxmlformats.org/officeDocument/2006/relationships/image" Target="../media/image45.png"/><Relationship Id="rId55" Type="http://schemas.openxmlformats.org/officeDocument/2006/relationships/customXml" Target="../ink/ink75.xml"/><Relationship Id="rId7" Type="http://schemas.openxmlformats.org/officeDocument/2006/relationships/customXml" Target="../ink/ink51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62.xml"/><Relationship Id="rId11" Type="http://schemas.openxmlformats.org/officeDocument/2006/relationships/customXml" Target="../ink/ink53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66.xml"/><Relationship Id="rId40" Type="http://schemas.openxmlformats.org/officeDocument/2006/relationships/image" Target="../media/image53.png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" Type="http://schemas.openxmlformats.org/officeDocument/2006/relationships/customXml" Target="../ink/ink50.xml"/><Relationship Id="rId10" Type="http://schemas.openxmlformats.org/officeDocument/2006/relationships/image" Target="../media/image33.png"/><Relationship Id="rId19" Type="http://schemas.openxmlformats.org/officeDocument/2006/relationships/customXml" Target="../ink/ink57.xml"/><Relationship Id="rId31" Type="http://schemas.openxmlformats.org/officeDocument/2006/relationships/customXml" Target="../ink/ink63.xml"/><Relationship Id="rId44" Type="http://schemas.openxmlformats.org/officeDocument/2006/relationships/image" Target="../media/image54.png"/><Relationship Id="rId52" Type="http://schemas.openxmlformats.org/officeDocument/2006/relationships/image" Target="../media/image56.png"/><Relationship Id="rId4" Type="http://schemas.openxmlformats.org/officeDocument/2006/relationships/image" Target="../media/image311.png"/><Relationship Id="rId9" Type="http://schemas.openxmlformats.org/officeDocument/2006/relationships/customXml" Target="../ink/ink52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61.xml"/><Relationship Id="rId30" Type="http://schemas.openxmlformats.org/officeDocument/2006/relationships/image" Target="../media/image16.png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55.png"/><Relationship Id="rId56" Type="http://schemas.openxmlformats.org/officeDocument/2006/relationships/image" Target="../media/image58.png"/><Relationship Id="rId8" Type="http://schemas.openxmlformats.org/officeDocument/2006/relationships/image" Target="../media/image32.png"/><Relationship Id="rId51" Type="http://schemas.openxmlformats.org/officeDocument/2006/relationships/customXml" Target="../ink/ink73.xml"/><Relationship Id="rId3" Type="http://schemas.openxmlformats.org/officeDocument/2006/relationships/customXml" Target="../ink/ink49.xml"/><Relationship Id="rId12" Type="http://schemas.openxmlformats.org/officeDocument/2006/relationships/image" Target="../media/image34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48.png"/><Relationship Id="rId46" Type="http://schemas.openxmlformats.org/officeDocument/2006/relationships/image" Target="../media/image43.png"/><Relationship Id="rId20" Type="http://schemas.openxmlformats.org/officeDocument/2006/relationships/image" Target="../media/image38.png"/><Relationship Id="rId41" Type="http://schemas.openxmlformats.org/officeDocument/2006/relationships/customXml" Target="../ink/ink68.xml"/><Relationship Id="rId5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15.png"/><Relationship Id="rId36" Type="http://schemas.openxmlformats.org/officeDocument/2006/relationships/image" Target="../media/image47.png"/><Relationship Id="rId49" Type="http://schemas.openxmlformats.org/officeDocument/2006/relationships/customXml" Target="../ink/ink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94.xml"/><Relationship Id="rId21" Type="http://schemas.openxmlformats.org/officeDocument/2006/relationships/customXml" Target="../ink/ink85.xml"/><Relationship Id="rId34" Type="http://schemas.openxmlformats.org/officeDocument/2006/relationships/image" Target="../media/image590.png"/><Relationship Id="rId42" Type="http://schemas.openxmlformats.org/officeDocument/2006/relationships/image" Target="../media/image48.png"/><Relationship Id="rId47" Type="http://schemas.openxmlformats.org/officeDocument/2006/relationships/customXml" Target="../ink/ink98.xml"/><Relationship Id="rId50" Type="http://schemas.openxmlformats.org/officeDocument/2006/relationships/image" Target="../media/image63.png"/><Relationship Id="rId7" Type="http://schemas.openxmlformats.org/officeDocument/2006/relationships/customXml" Target="../ink/ink78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89.xml"/><Relationship Id="rId11" Type="http://schemas.openxmlformats.org/officeDocument/2006/relationships/customXml" Target="../ink/ink80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93.xml"/><Relationship Id="rId40" Type="http://schemas.openxmlformats.org/officeDocument/2006/relationships/image" Target="../media/image47.png"/><Relationship Id="rId45" Type="http://schemas.openxmlformats.org/officeDocument/2006/relationships/customXml" Target="../ink/ink97.xml"/><Relationship Id="rId53" Type="http://schemas.openxmlformats.org/officeDocument/2006/relationships/customXml" Target="../ink/ink101.xml"/><Relationship Id="rId5" Type="http://schemas.openxmlformats.org/officeDocument/2006/relationships/customXml" Target="../ink/ink77.xml"/><Relationship Id="rId10" Type="http://schemas.openxmlformats.org/officeDocument/2006/relationships/image" Target="../media/image33.png"/><Relationship Id="rId19" Type="http://schemas.openxmlformats.org/officeDocument/2006/relationships/customXml" Target="../ink/ink84.xml"/><Relationship Id="rId31" Type="http://schemas.openxmlformats.org/officeDocument/2006/relationships/customXml" Target="../ink/ink90.xml"/><Relationship Id="rId44" Type="http://schemas.openxmlformats.org/officeDocument/2006/relationships/image" Target="../media/image44.png"/><Relationship Id="rId52" Type="http://schemas.openxmlformats.org/officeDocument/2006/relationships/image" Target="../media/image64.png"/><Relationship Id="rId4" Type="http://schemas.openxmlformats.org/officeDocument/2006/relationships/image" Target="../media/image311.png"/><Relationship Id="rId9" Type="http://schemas.openxmlformats.org/officeDocument/2006/relationships/customXml" Target="../ink/ink79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88.xml"/><Relationship Id="rId30" Type="http://schemas.openxmlformats.org/officeDocument/2006/relationships/image" Target="../media/image16.png"/><Relationship Id="rId35" Type="http://schemas.openxmlformats.org/officeDocument/2006/relationships/customXml" Target="../ink/ink92.xml"/><Relationship Id="rId43" Type="http://schemas.openxmlformats.org/officeDocument/2006/relationships/customXml" Target="../ink/ink96.xml"/><Relationship Id="rId48" Type="http://schemas.openxmlformats.org/officeDocument/2006/relationships/image" Target="../media/image620.png"/><Relationship Id="rId8" Type="http://schemas.openxmlformats.org/officeDocument/2006/relationships/image" Target="../media/image32.png"/><Relationship Id="rId51" Type="http://schemas.openxmlformats.org/officeDocument/2006/relationships/customXml" Target="../ink/ink100.xml"/><Relationship Id="rId3" Type="http://schemas.openxmlformats.org/officeDocument/2006/relationships/customXml" Target="../ink/ink76.xml"/><Relationship Id="rId12" Type="http://schemas.openxmlformats.org/officeDocument/2006/relationships/image" Target="../media/image34.png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33" Type="http://schemas.openxmlformats.org/officeDocument/2006/relationships/customXml" Target="../ink/ink91.xml"/><Relationship Id="rId38" Type="http://schemas.openxmlformats.org/officeDocument/2006/relationships/image" Target="../media/image610.png"/><Relationship Id="rId46" Type="http://schemas.openxmlformats.org/officeDocument/2006/relationships/image" Target="../media/image46.png"/><Relationship Id="rId20" Type="http://schemas.openxmlformats.org/officeDocument/2006/relationships/image" Target="../media/image38.png"/><Relationship Id="rId41" Type="http://schemas.openxmlformats.org/officeDocument/2006/relationships/customXml" Target="../ink/ink95.xml"/><Relationship Id="rId5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49" Type="http://schemas.openxmlformats.org/officeDocument/2006/relationships/customXml" Target="../ink/ink9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26" Type="http://schemas.openxmlformats.org/officeDocument/2006/relationships/image" Target="../media/image14.png"/><Relationship Id="rId39" Type="http://schemas.openxmlformats.org/officeDocument/2006/relationships/customXml" Target="../ink/ink117.xml"/><Relationship Id="rId34" Type="http://schemas.openxmlformats.org/officeDocument/2006/relationships/image" Target="../media/image660.png"/><Relationship Id="rId42" Type="http://schemas.openxmlformats.org/officeDocument/2006/relationships/image" Target="../media/image70.png"/><Relationship Id="rId47" Type="http://schemas.openxmlformats.org/officeDocument/2006/relationships/customXml" Target="../ink/ink121.xml"/><Relationship Id="rId50" Type="http://schemas.openxmlformats.org/officeDocument/2006/relationships/image" Target="../media/image24.png"/><Relationship Id="rId55" Type="http://schemas.openxmlformats.org/officeDocument/2006/relationships/customXml" Target="../ink/ink125.xml"/><Relationship Id="rId7" Type="http://schemas.openxmlformats.org/officeDocument/2006/relationships/customXml" Target="../ink/ink104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12.xml"/><Relationship Id="rId11" Type="http://schemas.openxmlformats.org/officeDocument/2006/relationships/customXml" Target="../ink/ink106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16.xml"/><Relationship Id="rId40" Type="http://schemas.openxmlformats.org/officeDocument/2006/relationships/image" Target="../media/image69.png"/><Relationship Id="rId45" Type="http://schemas.openxmlformats.org/officeDocument/2006/relationships/customXml" Target="../ink/ink120.xml"/><Relationship Id="rId53" Type="http://schemas.openxmlformats.org/officeDocument/2006/relationships/customXml" Target="../ink/ink124.xml"/><Relationship Id="rId58" Type="http://schemas.openxmlformats.org/officeDocument/2006/relationships/image" Target="../media/image75.png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8" Type="http://schemas.openxmlformats.org/officeDocument/2006/relationships/image" Target="../media/image15.png"/><Relationship Id="rId36" Type="http://schemas.openxmlformats.org/officeDocument/2006/relationships/image" Target="../media/image67.png"/><Relationship Id="rId49" Type="http://schemas.openxmlformats.org/officeDocument/2006/relationships/customXml" Target="../ink/ink122.xml"/><Relationship Id="rId57" Type="http://schemas.openxmlformats.org/officeDocument/2006/relationships/customXml" Target="../ink/ink126.xml"/><Relationship Id="rId10" Type="http://schemas.openxmlformats.org/officeDocument/2006/relationships/image" Target="../media/image36.png"/><Relationship Id="rId31" Type="http://schemas.openxmlformats.org/officeDocument/2006/relationships/customXml" Target="../ink/ink113.xml"/><Relationship Id="rId44" Type="http://schemas.openxmlformats.org/officeDocument/2006/relationships/image" Target="../media/image71.png"/><Relationship Id="rId52" Type="http://schemas.openxmlformats.org/officeDocument/2006/relationships/image" Target="../media/image72.png"/><Relationship Id="rId4" Type="http://schemas.openxmlformats.org/officeDocument/2006/relationships/image" Target="../media/image650.png"/><Relationship Id="rId9" Type="http://schemas.openxmlformats.org/officeDocument/2006/relationships/customXml" Target="../ink/ink105.xml"/><Relationship Id="rId14" Type="http://schemas.openxmlformats.org/officeDocument/2006/relationships/image" Target="../media/image38.png"/><Relationship Id="rId27" Type="http://schemas.openxmlformats.org/officeDocument/2006/relationships/customXml" Target="../ink/ink111.xml"/><Relationship Id="rId30" Type="http://schemas.openxmlformats.org/officeDocument/2006/relationships/image" Target="../media/image16.png"/><Relationship Id="rId35" Type="http://schemas.openxmlformats.org/officeDocument/2006/relationships/customXml" Target="../ink/ink115.xml"/><Relationship Id="rId43" Type="http://schemas.openxmlformats.org/officeDocument/2006/relationships/customXml" Target="../ink/ink119.xml"/><Relationship Id="rId48" Type="http://schemas.openxmlformats.org/officeDocument/2006/relationships/image" Target="../media/image23.png"/><Relationship Id="rId56" Type="http://schemas.openxmlformats.org/officeDocument/2006/relationships/image" Target="../media/image74.png"/><Relationship Id="rId8" Type="http://schemas.openxmlformats.org/officeDocument/2006/relationships/image" Target="../media/image34.png"/><Relationship Id="rId51" Type="http://schemas.openxmlformats.org/officeDocument/2006/relationships/customXml" Target="../ink/ink123.xml"/><Relationship Id="rId3" Type="http://schemas.openxmlformats.org/officeDocument/2006/relationships/customXml" Target="../ink/ink102.xml"/><Relationship Id="rId12" Type="http://schemas.openxmlformats.org/officeDocument/2006/relationships/image" Target="../media/image37.png"/><Relationship Id="rId17" Type="http://schemas.openxmlformats.org/officeDocument/2006/relationships/customXml" Target="../ink/ink109.xml"/><Relationship Id="rId25" Type="http://schemas.openxmlformats.org/officeDocument/2006/relationships/customXml" Target="../ink/ink110.xml"/><Relationship Id="rId33" Type="http://schemas.openxmlformats.org/officeDocument/2006/relationships/customXml" Target="../ink/ink114.xml"/><Relationship Id="rId38" Type="http://schemas.openxmlformats.org/officeDocument/2006/relationships/image" Target="../media/image68.png"/><Relationship Id="rId46" Type="http://schemas.openxmlformats.org/officeDocument/2006/relationships/image" Target="../media/image44.png"/><Relationship Id="rId41" Type="http://schemas.openxmlformats.org/officeDocument/2006/relationships/customXml" Target="../ink/ink118.xml"/><Relationship Id="rId54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45.xml"/><Relationship Id="rId21" Type="http://schemas.openxmlformats.org/officeDocument/2006/relationships/customXml" Target="../ink/ink136.xml"/><Relationship Id="rId34" Type="http://schemas.openxmlformats.org/officeDocument/2006/relationships/image" Target="../media/image760.png"/><Relationship Id="rId42" Type="http://schemas.openxmlformats.org/officeDocument/2006/relationships/image" Target="../media/image770.png"/><Relationship Id="rId7" Type="http://schemas.openxmlformats.org/officeDocument/2006/relationships/customXml" Target="../ink/ink12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customXml" Target="../ink/ink140.xml"/><Relationship Id="rId41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13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44.xml"/><Relationship Id="rId40" Type="http://schemas.openxmlformats.org/officeDocument/2006/relationships/image" Target="../media/image57.png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23" Type="http://schemas.openxmlformats.org/officeDocument/2006/relationships/customXml" Target="../ink/ink137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10" Type="http://schemas.openxmlformats.org/officeDocument/2006/relationships/image" Target="../media/image33.png"/><Relationship Id="rId19" Type="http://schemas.openxmlformats.org/officeDocument/2006/relationships/customXml" Target="../ink/ink135.xml"/><Relationship Id="rId31" Type="http://schemas.openxmlformats.org/officeDocument/2006/relationships/customXml" Target="../ink/ink141.xml"/><Relationship Id="rId4" Type="http://schemas.openxmlformats.org/officeDocument/2006/relationships/image" Target="../media/image311.png"/><Relationship Id="rId9" Type="http://schemas.openxmlformats.org/officeDocument/2006/relationships/customXml" Target="../ink/ink13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39.xml"/><Relationship Id="rId30" Type="http://schemas.openxmlformats.org/officeDocument/2006/relationships/image" Target="../media/image16.png"/><Relationship Id="rId35" Type="http://schemas.openxmlformats.org/officeDocument/2006/relationships/customXml" Target="../ink/ink143.xml"/><Relationship Id="rId8" Type="http://schemas.openxmlformats.org/officeDocument/2006/relationships/image" Target="../media/image32.png"/><Relationship Id="rId3" Type="http://schemas.openxmlformats.org/officeDocument/2006/relationships/customXml" Target="../ink/ink127.xml"/><Relationship Id="rId12" Type="http://schemas.openxmlformats.org/officeDocument/2006/relationships/image" Target="../media/image34.png"/><Relationship Id="rId17" Type="http://schemas.openxmlformats.org/officeDocument/2006/relationships/customXml" Target="../ink/ink134.xml"/><Relationship Id="rId25" Type="http://schemas.openxmlformats.org/officeDocument/2006/relationships/customXml" Target="../ink/ink138.xml"/><Relationship Id="rId33" Type="http://schemas.openxmlformats.org/officeDocument/2006/relationships/customXml" Target="../ink/ink142.xml"/><Relationship Id="rId38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64.xml"/><Relationship Id="rId21" Type="http://schemas.openxmlformats.org/officeDocument/2006/relationships/customXml" Target="../ink/ink156.xml"/><Relationship Id="rId47" Type="http://schemas.openxmlformats.org/officeDocument/2006/relationships/customXml" Target="../ink/ink167.xml"/><Relationship Id="rId50" Type="http://schemas.openxmlformats.org/officeDocument/2006/relationships/image" Target="../media/image78.emf"/><Relationship Id="rId7" Type="http://schemas.openxmlformats.org/officeDocument/2006/relationships/customXml" Target="../ink/ink14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160.xml"/><Relationship Id="rId11" Type="http://schemas.openxmlformats.org/officeDocument/2006/relationships/customXml" Target="../ink/ink15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63.xml"/><Relationship Id="rId40" Type="http://schemas.openxmlformats.org/officeDocument/2006/relationships/image" Target="../media/image79.png"/><Relationship Id="rId45" Type="http://schemas.openxmlformats.org/officeDocument/2006/relationships/customXml" Target="../ink/ink166.xml"/><Relationship Id="rId53" Type="http://schemas.openxmlformats.org/officeDocument/2006/relationships/customXml" Target="../ink/ink170.xml"/><Relationship Id="rId5" Type="http://schemas.openxmlformats.org/officeDocument/2006/relationships/customXml" Target="../ink/ink148.xml"/><Relationship Id="rId15" Type="http://schemas.openxmlformats.org/officeDocument/2006/relationships/customXml" Target="../ink/ink153.xml"/><Relationship Id="rId23" Type="http://schemas.openxmlformats.org/officeDocument/2006/relationships/customXml" Target="../ink/ink157.xml"/><Relationship Id="rId28" Type="http://schemas.openxmlformats.org/officeDocument/2006/relationships/image" Target="../media/image15.png"/><Relationship Id="rId36" Type="http://schemas.openxmlformats.org/officeDocument/2006/relationships/image" Target="../media/image73.png"/><Relationship Id="rId49" Type="http://schemas.openxmlformats.org/officeDocument/2006/relationships/customXml" Target="../ink/ink168.xml"/><Relationship Id="rId10" Type="http://schemas.openxmlformats.org/officeDocument/2006/relationships/image" Target="../media/image33.png"/><Relationship Id="rId19" Type="http://schemas.openxmlformats.org/officeDocument/2006/relationships/customXml" Target="../ink/ink155.xml"/><Relationship Id="rId31" Type="http://schemas.openxmlformats.org/officeDocument/2006/relationships/customXml" Target="../ink/ink161.xml"/><Relationship Id="rId44" Type="http://schemas.openxmlformats.org/officeDocument/2006/relationships/image" Target="../media/image80.png"/><Relationship Id="rId52" Type="http://schemas.openxmlformats.org/officeDocument/2006/relationships/image" Target="../media/image79.emf"/><Relationship Id="rId4" Type="http://schemas.openxmlformats.org/officeDocument/2006/relationships/image" Target="../media/image311.png"/><Relationship Id="rId9" Type="http://schemas.openxmlformats.org/officeDocument/2006/relationships/customXml" Target="../ink/ink15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59.xml"/><Relationship Id="rId30" Type="http://schemas.openxmlformats.org/officeDocument/2006/relationships/image" Target="../media/image16.png"/><Relationship Id="rId48" Type="http://schemas.openxmlformats.org/officeDocument/2006/relationships/image" Target="../media/image57.png"/><Relationship Id="rId8" Type="http://schemas.openxmlformats.org/officeDocument/2006/relationships/image" Target="../media/image32.png"/><Relationship Id="rId51" Type="http://schemas.openxmlformats.org/officeDocument/2006/relationships/customXml" Target="../ink/ink169.xml"/><Relationship Id="rId3" Type="http://schemas.openxmlformats.org/officeDocument/2006/relationships/customXml" Target="../ink/ink147.xml"/><Relationship Id="rId12" Type="http://schemas.openxmlformats.org/officeDocument/2006/relationships/image" Target="../media/image34.png"/><Relationship Id="rId17" Type="http://schemas.openxmlformats.org/officeDocument/2006/relationships/customXml" Target="../ink/ink154.xml"/><Relationship Id="rId25" Type="http://schemas.openxmlformats.org/officeDocument/2006/relationships/customXml" Target="../ink/ink158.xml"/><Relationship Id="rId33" Type="http://schemas.openxmlformats.org/officeDocument/2006/relationships/customXml" Target="../ink/ink162.xml"/><Relationship Id="rId38" Type="http://schemas.openxmlformats.org/officeDocument/2006/relationships/image" Target="../media/image78.png"/><Relationship Id="rId46" Type="http://schemas.openxmlformats.org/officeDocument/2006/relationships/image" Target="../media/image81.png"/><Relationship Id="rId20" Type="http://schemas.openxmlformats.org/officeDocument/2006/relationships/image" Target="../media/image38.png"/><Relationship Id="rId41" Type="http://schemas.openxmlformats.org/officeDocument/2006/relationships/customXml" Target="../ink/ink165.xml"/><Relationship Id="rId54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6.xml"/><Relationship Id="rId26" Type="http://schemas.openxmlformats.org/officeDocument/2006/relationships/image" Target="../media/image14.png"/><Relationship Id="rId39" Type="http://schemas.openxmlformats.org/officeDocument/2006/relationships/customXml" Target="../ink/ink186.xml"/><Relationship Id="rId34" Type="http://schemas.openxmlformats.org/officeDocument/2006/relationships/image" Target="../media/image820.png"/><Relationship Id="rId42" Type="http://schemas.openxmlformats.org/officeDocument/2006/relationships/image" Target="../media/image86.png"/><Relationship Id="rId47" Type="http://schemas.openxmlformats.org/officeDocument/2006/relationships/customXml" Target="../ink/ink190.xml"/><Relationship Id="rId50" Type="http://schemas.openxmlformats.org/officeDocument/2006/relationships/image" Target="../media/image46.png"/><Relationship Id="rId55" Type="http://schemas.openxmlformats.org/officeDocument/2006/relationships/customXml" Target="../ink/ink194.xml"/><Relationship Id="rId63" Type="http://schemas.openxmlformats.org/officeDocument/2006/relationships/customXml" Target="../ink/ink198.xml"/><Relationship Id="rId7" Type="http://schemas.openxmlformats.org/officeDocument/2006/relationships/customXml" Target="../ink/ink173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81.xml"/><Relationship Id="rId11" Type="http://schemas.openxmlformats.org/officeDocument/2006/relationships/customXml" Target="../ink/ink175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185.xml"/><Relationship Id="rId40" Type="http://schemas.openxmlformats.org/officeDocument/2006/relationships/image" Target="../media/image85.png"/><Relationship Id="rId45" Type="http://schemas.openxmlformats.org/officeDocument/2006/relationships/customXml" Target="../ink/ink189.xml"/><Relationship Id="rId53" Type="http://schemas.openxmlformats.org/officeDocument/2006/relationships/customXml" Target="../ink/ink193.xml"/><Relationship Id="rId58" Type="http://schemas.openxmlformats.org/officeDocument/2006/relationships/image" Target="../media/image92.png"/><Relationship Id="rId66" Type="http://schemas.openxmlformats.org/officeDocument/2006/relationships/image" Target="../media/image35.png"/><Relationship Id="rId5" Type="http://schemas.openxmlformats.org/officeDocument/2006/relationships/customXml" Target="../ink/ink172.xml"/><Relationship Id="rId61" Type="http://schemas.openxmlformats.org/officeDocument/2006/relationships/customXml" Target="../ink/ink197.xml"/><Relationship Id="rId4" Type="http://schemas.openxmlformats.org/officeDocument/2006/relationships/image" Target="../media/image650.png"/><Relationship Id="rId9" Type="http://schemas.openxmlformats.org/officeDocument/2006/relationships/customXml" Target="../ink/ink174.xml"/><Relationship Id="rId14" Type="http://schemas.openxmlformats.org/officeDocument/2006/relationships/image" Target="../media/image38.png"/><Relationship Id="rId27" Type="http://schemas.openxmlformats.org/officeDocument/2006/relationships/customXml" Target="../ink/ink180.xml"/><Relationship Id="rId30" Type="http://schemas.openxmlformats.org/officeDocument/2006/relationships/image" Target="../media/image16.png"/><Relationship Id="rId35" Type="http://schemas.openxmlformats.org/officeDocument/2006/relationships/customXml" Target="../ink/ink184.xml"/><Relationship Id="rId43" Type="http://schemas.openxmlformats.org/officeDocument/2006/relationships/customXml" Target="../ink/ink188.xml"/><Relationship Id="rId48" Type="http://schemas.openxmlformats.org/officeDocument/2006/relationships/image" Target="../media/image73.png"/><Relationship Id="rId56" Type="http://schemas.openxmlformats.org/officeDocument/2006/relationships/image" Target="../media/image91.png"/><Relationship Id="rId64" Type="http://schemas.openxmlformats.org/officeDocument/2006/relationships/image" Target="../media/image57.png"/><Relationship Id="rId8" Type="http://schemas.openxmlformats.org/officeDocument/2006/relationships/image" Target="../media/image34.png"/><Relationship Id="rId51" Type="http://schemas.openxmlformats.org/officeDocument/2006/relationships/customXml" Target="../ink/ink192.xml"/><Relationship Id="rId3" Type="http://schemas.openxmlformats.org/officeDocument/2006/relationships/customXml" Target="../ink/ink171.xml"/><Relationship Id="rId12" Type="http://schemas.openxmlformats.org/officeDocument/2006/relationships/image" Target="../media/image37.png"/><Relationship Id="rId17" Type="http://schemas.openxmlformats.org/officeDocument/2006/relationships/customXml" Target="../ink/ink178.xml"/><Relationship Id="rId25" Type="http://schemas.openxmlformats.org/officeDocument/2006/relationships/customXml" Target="../ink/ink179.xml"/><Relationship Id="rId33" Type="http://schemas.openxmlformats.org/officeDocument/2006/relationships/customXml" Target="../ink/ink183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59" Type="http://schemas.openxmlformats.org/officeDocument/2006/relationships/customXml" Target="../ink/ink196.xml"/><Relationship Id="rId41" Type="http://schemas.openxmlformats.org/officeDocument/2006/relationships/customXml" Target="../ink/ink187.xml"/><Relationship Id="rId54" Type="http://schemas.openxmlformats.org/officeDocument/2006/relationships/image" Target="../media/image90.png"/><Relationship Id="rId6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177.xml"/><Relationship Id="rId28" Type="http://schemas.openxmlformats.org/officeDocument/2006/relationships/image" Target="../media/image15.png"/><Relationship Id="rId36" Type="http://schemas.openxmlformats.org/officeDocument/2006/relationships/image" Target="../media/image830.png"/><Relationship Id="rId49" Type="http://schemas.openxmlformats.org/officeDocument/2006/relationships/customXml" Target="../ink/ink191.xml"/><Relationship Id="rId57" Type="http://schemas.openxmlformats.org/officeDocument/2006/relationships/customXml" Target="../ink/ink195.xml"/><Relationship Id="rId10" Type="http://schemas.openxmlformats.org/officeDocument/2006/relationships/image" Target="../media/image36.png"/><Relationship Id="rId31" Type="http://schemas.openxmlformats.org/officeDocument/2006/relationships/customXml" Target="../ink/ink182.xml"/><Relationship Id="rId44" Type="http://schemas.openxmlformats.org/officeDocument/2006/relationships/image" Target="../media/image87.png"/><Relationship Id="rId52" Type="http://schemas.openxmlformats.org/officeDocument/2006/relationships/image" Target="../media/image89.png"/><Relationship Id="rId60" Type="http://schemas.openxmlformats.org/officeDocument/2006/relationships/image" Target="../media/image93.png"/><Relationship Id="rId65" Type="http://schemas.openxmlformats.org/officeDocument/2006/relationships/customXml" Target="../ink/ink199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42" Type="http://schemas.openxmlformats.org/officeDocument/2006/relationships/image" Target="../media/image98.png"/><Relationship Id="rId47" Type="http://schemas.openxmlformats.org/officeDocument/2006/relationships/customXml" Target="../ink/ink219.xml"/><Relationship Id="rId63" Type="http://schemas.openxmlformats.org/officeDocument/2006/relationships/customXml" Target="../ink/ink227.xml"/><Relationship Id="rId68" Type="http://schemas.openxmlformats.org/officeDocument/2006/relationships/image" Target="../media/image103.png"/><Relationship Id="rId7" Type="http://schemas.openxmlformats.org/officeDocument/2006/relationships/customXml" Target="../ink/ink202.xml"/><Relationship Id="rId71" Type="http://schemas.openxmlformats.org/officeDocument/2006/relationships/customXml" Target="../ink/ink231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210.xml"/><Relationship Id="rId11" Type="http://schemas.openxmlformats.org/officeDocument/2006/relationships/customXml" Target="../ink/ink204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214.xml"/><Relationship Id="rId40" Type="http://schemas.openxmlformats.org/officeDocument/2006/relationships/image" Target="../media/image97.png"/><Relationship Id="rId45" Type="http://schemas.openxmlformats.org/officeDocument/2006/relationships/customXml" Target="../ink/ink218.xml"/><Relationship Id="rId53" Type="http://schemas.openxmlformats.org/officeDocument/2006/relationships/customXml" Target="../ink/ink222.xml"/><Relationship Id="rId58" Type="http://schemas.openxmlformats.org/officeDocument/2006/relationships/image" Target="../media/image54.png"/><Relationship Id="rId66" Type="http://schemas.openxmlformats.org/officeDocument/2006/relationships/image" Target="../media/image102.png"/><Relationship Id="rId74" Type="http://schemas.openxmlformats.org/officeDocument/2006/relationships/image" Target="../media/image91.png"/><Relationship Id="rId5" Type="http://schemas.openxmlformats.org/officeDocument/2006/relationships/customXml" Target="../ink/ink201.xml"/><Relationship Id="rId61" Type="http://schemas.openxmlformats.org/officeDocument/2006/relationships/customXml" Target="../ink/ink226.xml"/><Relationship Id="rId14" Type="http://schemas.openxmlformats.org/officeDocument/2006/relationships/image" Target="../media/image38.png"/><Relationship Id="rId27" Type="http://schemas.openxmlformats.org/officeDocument/2006/relationships/customXml" Target="../ink/ink209.xml"/><Relationship Id="rId30" Type="http://schemas.openxmlformats.org/officeDocument/2006/relationships/image" Target="../media/image16.png"/><Relationship Id="rId35" Type="http://schemas.openxmlformats.org/officeDocument/2006/relationships/customXml" Target="../ink/ink213.xml"/><Relationship Id="rId43" Type="http://schemas.openxmlformats.org/officeDocument/2006/relationships/customXml" Target="../ink/ink217.xml"/><Relationship Id="rId48" Type="http://schemas.openxmlformats.org/officeDocument/2006/relationships/image" Target="../media/image820.png"/><Relationship Id="rId56" Type="http://schemas.openxmlformats.org/officeDocument/2006/relationships/image" Target="../media/image86.png"/><Relationship Id="rId64" Type="http://schemas.openxmlformats.org/officeDocument/2006/relationships/image" Target="../media/image101.png"/><Relationship Id="rId69" Type="http://schemas.openxmlformats.org/officeDocument/2006/relationships/customXml" Target="../ink/ink230.xml"/><Relationship Id="rId8" Type="http://schemas.openxmlformats.org/officeDocument/2006/relationships/image" Target="../media/image35.png"/><Relationship Id="rId51" Type="http://schemas.openxmlformats.org/officeDocument/2006/relationships/customXml" Target="../ink/ink221.xml"/><Relationship Id="rId72" Type="http://schemas.openxmlformats.org/officeDocument/2006/relationships/image" Target="../media/image34.png"/><Relationship Id="rId3" Type="http://schemas.openxmlformats.org/officeDocument/2006/relationships/customXml" Target="../ink/ink200.xml"/><Relationship Id="rId12" Type="http://schemas.openxmlformats.org/officeDocument/2006/relationships/image" Target="../media/image37.png"/><Relationship Id="rId17" Type="http://schemas.openxmlformats.org/officeDocument/2006/relationships/customXml" Target="../ink/ink207.xml"/><Relationship Id="rId25" Type="http://schemas.openxmlformats.org/officeDocument/2006/relationships/customXml" Target="../ink/ink208.xml"/><Relationship Id="rId33" Type="http://schemas.openxmlformats.org/officeDocument/2006/relationships/customXml" Target="../ink/ink212.xml"/><Relationship Id="rId38" Type="http://schemas.openxmlformats.org/officeDocument/2006/relationships/image" Target="../media/image96.png"/><Relationship Id="rId46" Type="http://schemas.openxmlformats.org/officeDocument/2006/relationships/image" Target="../media/image89.png"/><Relationship Id="rId59" Type="http://schemas.openxmlformats.org/officeDocument/2006/relationships/customXml" Target="../ink/ink225.xml"/><Relationship Id="rId67" Type="http://schemas.openxmlformats.org/officeDocument/2006/relationships/customXml" Target="../ink/ink229.xml"/><Relationship Id="rId41" Type="http://schemas.openxmlformats.org/officeDocument/2006/relationships/customXml" Target="../ink/ink216.xml"/><Relationship Id="rId54" Type="http://schemas.openxmlformats.org/officeDocument/2006/relationships/image" Target="../media/image85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75" Type="http://schemas.openxmlformats.org/officeDocument/2006/relationships/customXml" Target="../ink/ink2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206.xml"/><Relationship Id="rId28" Type="http://schemas.openxmlformats.org/officeDocument/2006/relationships/image" Target="../media/image15.png"/><Relationship Id="rId36" Type="http://schemas.openxmlformats.org/officeDocument/2006/relationships/image" Target="../media/image95.png"/><Relationship Id="rId49" Type="http://schemas.openxmlformats.org/officeDocument/2006/relationships/customXml" Target="../ink/ink220.xml"/><Relationship Id="rId57" Type="http://schemas.openxmlformats.org/officeDocument/2006/relationships/customXml" Target="../ink/ink224.xml"/><Relationship Id="rId10" Type="http://schemas.openxmlformats.org/officeDocument/2006/relationships/image" Target="../media/image36.png"/><Relationship Id="rId31" Type="http://schemas.openxmlformats.org/officeDocument/2006/relationships/customXml" Target="../ink/ink211.xml"/><Relationship Id="rId44" Type="http://schemas.openxmlformats.org/officeDocument/2006/relationships/image" Target="../media/image99.png"/><Relationship Id="rId52" Type="http://schemas.openxmlformats.org/officeDocument/2006/relationships/image" Target="../media/image84.png"/><Relationship Id="rId60" Type="http://schemas.openxmlformats.org/officeDocument/2006/relationships/image" Target="../media/image57.png"/><Relationship Id="rId65" Type="http://schemas.openxmlformats.org/officeDocument/2006/relationships/customXml" Target="../ink/ink228.xml"/><Relationship Id="rId73" Type="http://schemas.openxmlformats.org/officeDocument/2006/relationships/customXml" Target="../ink/ink232.xml"/><Relationship Id="rId4" Type="http://schemas.openxmlformats.org/officeDocument/2006/relationships/image" Target="../media/image650.png"/><Relationship Id="rId9" Type="http://schemas.openxmlformats.org/officeDocument/2006/relationships/customXml" Target="../ink/ink203.xml"/><Relationship Id="rId13" Type="http://schemas.openxmlformats.org/officeDocument/2006/relationships/customXml" Target="../ink/ink205.xml"/><Relationship Id="rId39" Type="http://schemas.openxmlformats.org/officeDocument/2006/relationships/customXml" Target="../ink/ink215.xml"/><Relationship Id="rId34" Type="http://schemas.openxmlformats.org/officeDocument/2006/relationships/image" Target="../media/image94.png"/><Relationship Id="rId50" Type="http://schemas.openxmlformats.org/officeDocument/2006/relationships/image" Target="../media/image830.png"/><Relationship Id="rId55" Type="http://schemas.openxmlformats.org/officeDocument/2006/relationships/customXml" Target="../ink/ink223.xml"/><Relationship Id="rId76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9.xml"/><Relationship Id="rId18" Type="http://schemas.openxmlformats.org/officeDocument/2006/relationships/image" Target="../media/image120.png"/><Relationship Id="rId26" Type="http://schemas.openxmlformats.org/officeDocument/2006/relationships/image" Target="../media/image160.png"/><Relationship Id="rId39" Type="http://schemas.openxmlformats.org/officeDocument/2006/relationships/customXml" Target="../ink/ink252.xml"/><Relationship Id="rId21" Type="http://schemas.openxmlformats.org/officeDocument/2006/relationships/customXml" Target="../ink/ink243.xml"/><Relationship Id="rId34" Type="http://schemas.openxmlformats.org/officeDocument/2006/relationships/image" Target="../media/image200.png"/><Relationship Id="rId42" Type="http://schemas.openxmlformats.org/officeDocument/2006/relationships/image" Target="../media/image240.png"/><Relationship Id="rId47" Type="http://schemas.openxmlformats.org/officeDocument/2006/relationships/customXml" Target="../ink/ink256.xml"/><Relationship Id="rId50" Type="http://schemas.openxmlformats.org/officeDocument/2006/relationships/image" Target="../media/image280.png"/><Relationship Id="rId55" Type="http://schemas.openxmlformats.org/officeDocument/2006/relationships/customXml" Target="../ink/ink260.xml"/><Relationship Id="rId7" Type="http://schemas.openxmlformats.org/officeDocument/2006/relationships/customXml" Target="../ink/ink236.xml"/><Relationship Id="rId2" Type="http://schemas.openxmlformats.org/officeDocument/2006/relationships/image" Target="../media/image110.png"/><Relationship Id="rId16" Type="http://schemas.openxmlformats.org/officeDocument/2006/relationships/image" Target="../media/image1100.png"/><Relationship Id="rId29" Type="http://schemas.openxmlformats.org/officeDocument/2006/relationships/customXml" Target="../ink/ink247.xml"/><Relationship Id="rId11" Type="http://schemas.openxmlformats.org/officeDocument/2006/relationships/customXml" Target="../ink/ink238.xml"/><Relationship Id="rId24" Type="http://schemas.openxmlformats.org/officeDocument/2006/relationships/image" Target="../media/image150.png"/><Relationship Id="rId32" Type="http://schemas.openxmlformats.org/officeDocument/2006/relationships/image" Target="../media/image190.png"/><Relationship Id="rId37" Type="http://schemas.openxmlformats.org/officeDocument/2006/relationships/customXml" Target="../ink/ink251.xml"/><Relationship Id="rId40" Type="http://schemas.openxmlformats.org/officeDocument/2006/relationships/image" Target="../media/image230.png"/><Relationship Id="rId45" Type="http://schemas.openxmlformats.org/officeDocument/2006/relationships/customXml" Target="../ink/ink255.xml"/><Relationship Id="rId53" Type="http://schemas.openxmlformats.org/officeDocument/2006/relationships/customXml" Target="../ink/ink259.xml"/><Relationship Id="rId58" Type="http://schemas.openxmlformats.org/officeDocument/2006/relationships/image" Target="../media/image320.png"/><Relationship Id="rId5" Type="http://schemas.openxmlformats.org/officeDocument/2006/relationships/customXml" Target="../ink/ink235.xml"/><Relationship Id="rId19" Type="http://schemas.openxmlformats.org/officeDocument/2006/relationships/customXml" Target="../ink/ink242.xml"/><Relationship Id="rId4" Type="http://schemas.openxmlformats.org/officeDocument/2006/relationships/image" Target="../media/image500.png"/><Relationship Id="rId9" Type="http://schemas.openxmlformats.org/officeDocument/2006/relationships/customXml" Target="../ink/ink237.xml"/><Relationship Id="rId14" Type="http://schemas.openxmlformats.org/officeDocument/2006/relationships/image" Target="../media/image1000.png"/><Relationship Id="rId22" Type="http://schemas.openxmlformats.org/officeDocument/2006/relationships/image" Target="../media/image140.png"/><Relationship Id="rId27" Type="http://schemas.openxmlformats.org/officeDocument/2006/relationships/customXml" Target="../ink/ink246.xml"/><Relationship Id="rId30" Type="http://schemas.openxmlformats.org/officeDocument/2006/relationships/image" Target="../media/image180.png"/><Relationship Id="rId35" Type="http://schemas.openxmlformats.org/officeDocument/2006/relationships/customXml" Target="../ink/ink250.xml"/><Relationship Id="rId43" Type="http://schemas.openxmlformats.org/officeDocument/2006/relationships/customXml" Target="../ink/ink254.xml"/><Relationship Id="rId48" Type="http://schemas.openxmlformats.org/officeDocument/2006/relationships/image" Target="../media/image270.png"/><Relationship Id="rId56" Type="http://schemas.openxmlformats.org/officeDocument/2006/relationships/image" Target="../media/image310.png"/><Relationship Id="rId8" Type="http://schemas.openxmlformats.org/officeDocument/2006/relationships/image" Target="../media/image700.png"/><Relationship Id="rId51" Type="http://schemas.openxmlformats.org/officeDocument/2006/relationships/customXml" Target="../ink/ink258.xml"/><Relationship Id="rId3" Type="http://schemas.openxmlformats.org/officeDocument/2006/relationships/customXml" Target="../ink/ink234.xml"/><Relationship Id="rId12" Type="http://schemas.openxmlformats.org/officeDocument/2006/relationships/image" Target="../media/image900.png"/><Relationship Id="rId17" Type="http://schemas.openxmlformats.org/officeDocument/2006/relationships/customXml" Target="../ink/ink241.xml"/><Relationship Id="rId25" Type="http://schemas.openxmlformats.org/officeDocument/2006/relationships/customXml" Target="../ink/ink245.xml"/><Relationship Id="rId33" Type="http://schemas.openxmlformats.org/officeDocument/2006/relationships/customXml" Target="../ink/ink249.xml"/><Relationship Id="rId38" Type="http://schemas.openxmlformats.org/officeDocument/2006/relationships/image" Target="../media/image220.png"/><Relationship Id="rId46" Type="http://schemas.openxmlformats.org/officeDocument/2006/relationships/image" Target="../media/image260.png"/><Relationship Id="rId59" Type="http://schemas.openxmlformats.org/officeDocument/2006/relationships/customXml" Target="../ink/ink262.xml"/><Relationship Id="rId20" Type="http://schemas.openxmlformats.org/officeDocument/2006/relationships/image" Target="../media/image130.png"/><Relationship Id="rId41" Type="http://schemas.openxmlformats.org/officeDocument/2006/relationships/customXml" Target="../ink/ink253.xml"/><Relationship Id="rId54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5" Type="http://schemas.openxmlformats.org/officeDocument/2006/relationships/customXml" Target="../ink/ink240.xml"/><Relationship Id="rId23" Type="http://schemas.openxmlformats.org/officeDocument/2006/relationships/customXml" Target="../ink/ink244.xml"/><Relationship Id="rId28" Type="http://schemas.openxmlformats.org/officeDocument/2006/relationships/image" Target="../media/image170.png"/><Relationship Id="rId36" Type="http://schemas.openxmlformats.org/officeDocument/2006/relationships/image" Target="../media/image210.png"/><Relationship Id="rId49" Type="http://schemas.openxmlformats.org/officeDocument/2006/relationships/customXml" Target="../ink/ink257.xml"/><Relationship Id="rId57" Type="http://schemas.openxmlformats.org/officeDocument/2006/relationships/customXml" Target="../ink/ink261.xml"/><Relationship Id="rId10" Type="http://schemas.openxmlformats.org/officeDocument/2006/relationships/image" Target="../media/image800.png"/><Relationship Id="rId31" Type="http://schemas.openxmlformats.org/officeDocument/2006/relationships/customXml" Target="../ink/ink248.xml"/><Relationship Id="rId44" Type="http://schemas.openxmlformats.org/officeDocument/2006/relationships/image" Target="../media/image250.png"/><Relationship Id="rId52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11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8" Type="http://schemas.openxmlformats.org/officeDocument/2006/relationships/image" Target="../media/image510.png"/><Relationship Id="rId51" Type="http://schemas.openxmlformats.org/officeDocument/2006/relationships/customXml" Target="../ink/ink24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43.xml"/><Relationship Id="rId21" Type="http://schemas.openxmlformats.org/officeDocument/2006/relationships/customXml" Target="../ink/ink34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47" Type="http://schemas.openxmlformats.org/officeDocument/2006/relationships/customXml" Target="../ink/ink47.xml"/><Relationship Id="rId50" Type="http://schemas.openxmlformats.org/officeDocument/2006/relationships/image" Target="../media/image49.png"/><Relationship Id="rId7" Type="http://schemas.openxmlformats.org/officeDocument/2006/relationships/customXml" Target="../ink/ink27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38.xml"/><Relationship Id="rId11" Type="http://schemas.openxmlformats.org/officeDocument/2006/relationships/customXml" Target="../ink/ink29.xml"/><Relationship Id="rId24" Type="http://schemas.openxmlformats.org/officeDocument/2006/relationships/image" Target="../media/image13.png"/><Relationship Id="rId32" Type="http://schemas.openxmlformats.org/officeDocument/2006/relationships/image" Target="../media/image40.png"/><Relationship Id="rId37" Type="http://schemas.openxmlformats.org/officeDocument/2006/relationships/customXml" Target="../ink/ink42.xml"/><Relationship Id="rId40" Type="http://schemas.openxmlformats.org/officeDocument/2006/relationships/image" Target="../media/image44.png"/><Relationship Id="rId45" Type="http://schemas.openxmlformats.org/officeDocument/2006/relationships/customXml" Target="../ink/ink46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15.png"/><Relationship Id="rId36" Type="http://schemas.openxmlformats.org/officeDocument/2006/relationships/image" Target="../media/image42.png"/><Relationship Id="rId49" Type="http://schemas.openxmlformats.org/officeDocument/2006/relationships/customXml" Target="../ink/ink48.xml"/><Relationship Id="rId10" Type="http://schemas.openxmlformats.org/officeDocument/2006/relationships/image" Target="../media/image33.png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4" Type="http://schemas.openxmlformats.org/officeDocument/2006/relationships/image" Target="../media/image46.png"/><Relationship Id="rId4" Type="http://schemas.openxmlformats.org/officeDocument/2006/relationships/image" Target="../media/image311.png"/><Relationship Id="rId9" Type="http://schemas.openxmlformats.org/officeDocument/2006/relationships/customXml" Target="../ink/ink2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37.xml"/><Relationship Id="rId30" Type="http://schemas.openxmlformats.org/officeDocument/2006/relationships/image" Target="../media/image16.png"/><Relationship Id="rId35" Type="http://schemas.openxmlformats.org/officeDocument/2006/relationships/customXml" Target="../ink/ink41.xml"/><Relationship Id="rId43" Type="http://schemas.openxmlformats.org/officeDocument/2006/relationships/customXml" Target="../ink/ink45.xml"/><Relationship Id="rId48" Type="http://schemas.openxmlformats.org/officeDocument/2006/relationships/image" Target="../media/image48.png"/><Relationship Id="rId8" Type="http://schemas.openxmlformats.org/officeDocument/2006/relationships/image" Target="../media/image32.png"/><Relationship Id="rId3" Type="http://schemas.openxmlformats.org/officeDocument/2006/relationships/customXml" Target="../ink/ink25.xml"/><Relationship Id="rId12" Type="http://schemas.openxmlformats.org/officeDocument/2006/relationships/image" Target="../media/image34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20" Type="http://schemas.openxmlformats.org/officeDocument/2006/relationships/image" Target="../media/image38.png"/><Relationship Id="rId41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673E-177D-48DF-81D4-37FDEB4D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107" y="1041400"/>
            <a:ext cx="11195539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Single-Cycle</a:t>
            </a:r>
            <a:r>
              <a:rPr lang="en-US" altLang="ko-KR" b="1" dirty="0"/>
              <a:t> RISC-V CPU</a:t>
            </a:r>
            <a:r>
              <a:rPr lang="en-US" altLang="ko-KR" sz="4000" b="1" dirty="0"/>
              <a:t> </a:t>
            </a:r>
            <a:r>
              <a:rPr lang="en-US" altLang="ko-KR" sz="3200" b="1" dirty="0"/>
              <a:t>(RV32I)</a:t>
            </a:r>
            <a:br>
              <a:rPr lang="en-US" altLang="ko-KR" sz="3200" b="1" dirty="0"/>
            </a:br>
            <a:r>
              <a:rPr lang="en-US" altLang="ko-KR" sz="4400" b="1" dirty="0"/>
              <a:t>Design &amp; Simulation</a:t>
            </a:r>
            <a:endParaRPr lang="ko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B184A1-BB54-4E39-8EAB-14B41468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041" y="5637514"/>
            <a:ext cx="3563816" cy="595923"/>
          </a:xfrm>
        </p:spPr>
        <p:txBody>
          <a:bodyPr/>
          <a:lstStyle/>
          <a:p>
            <a:r>
              <a:rPr lang="en-US" altLang="ko-KR" b="1" dirty="0"/>
              <a:t>Presenter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 err="1"/>
              <a:t>석경현</a:t>
            </a:r>
            <a:endParaRPr lang="ko-KR" altLang="en-US" b="1" dirty="0"/>
          </a:p>
        </p:txBody>
      </p:sp>
      <p:pic>
        <p:nvPicPr>
          <p:cNvPr id="1026" name="Picture 2" descr="Cpu - 무료 컴퓨터개 아이콘">
            <a:extLst>
              <a:ext uri="{FF2B5EF4-FFF2-40B4-BE49-F238E27FC236}">
                <a16:creationId xmlns:a16="http://schemas.microsoft.com/office/drawing/2014/main" id="{A5C6F362-ABB6-49F4-9F17-93084D33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99" y="2933282"/>
            <a:ext cx="3181279" cy="318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4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F49CB0-E11F-4EBE-BE72-0A788C79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6301"/>
            <a:ext cx="10515600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C050D5-94A0-4F25-8D72-7D8C72DC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2891"/>
            <a:ext cx="3162741" cy="809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FAF315-BB7E-4325-9098-03A607D9D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30688"/>
            <a:ext cx="2229161" cy="981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626100" y="139276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0BBA-87DA-4525-A354-E5D4CCAC6DAC}"/>
              </a:ext>
            </a:extLst>
          </p:cNvPr>
          <p:cNvSpPr txBox="1"/>
          <p:nvPr/>
        </p:nvSpPr>
        <p:spPr>
          <a:xfrm>
            <a:off x="67056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AD230-B054-4F57-BEE2-3EA42D3B4D37}"/>
              </a:ext>
            </a:extLst>
          </p:cNvPr>
          <p:cNvSpPr txBox="1"/>
          <p:nvPr/>
        </p:nvSpPr>
        <p:spPr>
          <a:xfrm>
            <a:off x="77851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CAB84-5CBB-4176-827A-1172CCF205FF}"/>
              </a:ext>
            </a:extLst>
          </p:cNvPr>
          <p:cNvSpPr txBox="1"/>
          <p:nvPr/>
        </p:nvSpPr>
        <p:spPr>
          <a:xfrm>
            <a:off x="4263390" y="4532891"/>
            <a:ext cx="618744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Store Byte</a:t>
            </a:r>
            <a:r>
              <a:rPr lang="en-US" altLang="ko-KR" sz="1600" dirty="0"/>
              <a:t>(123456</a:t>
            </a:r>
            <a:r>
              <a:rPr lang="en-US" altLang="ko-KR" sz="1600" dirty="0">
                <a:solidFill>
                  <a:srgbClr val="FF0000"/>
                </a:solidFill>
              </a:rPr>
              <a:t>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rs1(4)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(1) = 5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xxxx78xx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Half</a:t>
            </a:r>
            <a:r>
              <a:rPr lang="en-US" altLang="ko-KR" sz="1600" dirty="0"/>
              <a:t>(1234</a:t>
            </a:r>
            <a:r>
              <a:rPr lang="en-US" altLang="ko-KR" sz="1600" dirty="0">
                <a:solidFill>
                  <a:srgbClr val="FF0000"/>
                </a:solidFill>
              </a:rPr>
              <a:t>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rs1(8)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(2) = 10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5678xxxx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Word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rs1(12)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(0) = 12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8686800" y="3429000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30B80A-0DB0-4AEF-B770-2E8BD71F4852}"/>
              </a:ext>
            </a:extLst>
          </p:cNvPr>
          <p:cNvSpPr/>
          <p:nvPr/>
        </p:nvSpPr>
        <p:spPr>
          <a:xfrm>
            <a:off x="9250680" y="3660299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3CD491-8C55-49F9-9130-9AF37836BA64}"/>
              </a:ext>
            </a:extLst>
          </p:cNvPr>
          <p:cNvSpPr/>
          <p:nvPr/>
        </p:nvSpPr>
        <p:spPr>
          <a:xfrm>
            <a:off x="9757410" y="3891598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F7480C-7D8F-4D4F-B303-F2E155408E2D}"/>
              </a:ext>
            </a:extLst>
          </p:cNvPr>
          <p:cNvCxnSpPr/>
          <p:nvPr/>
        </p:nvCxnSpPr>
        <p:spPr>
          <a:xfrm>
            <a:off x="6381750" y="3429000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CB4CC2-FF9D-437D-AAA9-902388FE0BE5}"/>
              </a:ext>
            </a:extLst>
          </p:cNvPr>
          <p:cNvCxnSpPr/>
          <p:nvPr/>
        </p:nvCxnSpPr>
        <p:spPr>
          <a:xfrm>
            <a:off x="7486650" y="367061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8724F6-DC80-45B0-958D-F1FE48962C9A}"/>
              </a:ext>
            </a:extLst>
          </p:cNvPr>
          <p:cNvCxnSpPr/>
          <p:nvPr/>
        </p:nvCxnSpPr>
        <p:spPr>
          <a:xfrm>
            <a:off x="8585200" y="391064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808284" y="515796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899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278212-8D2B-405B-8BC1-28D473BB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E6DCF3C-7D6E-4684-8F5D-928E18EA7939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9285CA0-6102-43EF-8D21-79A3D496B47C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BA4CA2F-8ACE-496B-8E68-BF317AE75E95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1FD4E4-DA15-4B67-9124-61024CE1190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E80E560-3C87-4528-866F-8FCC10A11FF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2ADADE8-4806-429A-9C66-23AFE86B0FB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A91B082-A082-407D-B011-5DED7827F11A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72BFB09-15D6-4512-9031-25BDEA41DF3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42B538-C847-44B8-AEBC-C9BB4482B909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EEA26537-B895-4AA3-909C-52AA5C77845B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845594-F4BC-4D6C-A04F-EE2873D517DE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FFAAA-0E43-4209-9B4A-0222DD52D9FE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14:cNvPr>
              <p14:cNvContentPartPr/>
              <p14:nvPr/>
            </p14:nvContentPartPr>
            <p14:xfrm>
              <a:off x="5914920" y="2177820"/>
              <a:ext cx="518040" cy="10616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05920" y="2168820"/>
                <a:ext cx="53568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14:cNvPr>
              <p14:cNvContentPartPr/>
              <p14:nvPr/>
            </p14:nvContentPartPr>
            <p14:xfrm>
              <a:off x="5330785" y="4619185"/>
              <a:ext cx="1099080" cy="169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21785" y="4610185"/>
                <a:ext cx="1116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671442C-C79D-454F-8892-212AFD4556D0}"/>
              </a:ext>
            </a:extLst>
          </p:cNvPr>
          <p:cNvSpPr txBox="1"/>
          <p:nvPr/>
        </p:nvSpPr>
        <p:spPr>
          <a:xfrm>
            <a:off x="5880325" y="426677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638934-14BF-4597-8809-0BFFA4F38C5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14:cNvPr>
              <p14:cNvContentPartPr/>
              <p14:nvPr/>
            </p14:nvContentPartPr>
            <p14:xfrm>
              <a:off x="4124340" y="3367028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5340" y="3358028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4C56C848-0388-4FE2-8309-B36EF808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13053"/>
              </p:ext>
            </p:extLst>
          </p:nvPr>
        </p:nvGraphicFramePr>
        <p:xfrm>
          <a:off x="7642198" y="1990178"/>
          <a:ext cx="3683000" cy="952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93152033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949276510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1480390111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18573098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06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015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2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8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6178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34F01A0-B757-43F0-9A4C-E18ECB9B5C26}"/>
              </a:ext>
            </a:extLst>
          </p:cNvPr>
          <p:cNvSpPr txBox="1"/>
          <p:nvPr/>
        </p:nvSpPr>
        <p:spPr>
          <a:xfrm>
            <a:off x="8160645" y="307463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Load values in memory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6BE7E6-1E2B-4EC1-A72A-B8DCE744515C}"/>
              </a:ext>
            </a:extLst>
          </p:cNvPr>
          <p:cNvSpPr txBox="1"/>
          <p:nvPr/>
        </p:nvSpPr>
        <p:spPr>
          <a:xfrm>
            <a:off x="7845361" y="356730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– WB 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56425" y="4068596"/>
            <a:ext cx="368808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Load_type</a:t>
            </a:r>
            <a:r>
              <a:rPr lang="en-US" altLang="ko-KR" dirty="0" smtClean="0"/>
              <a:t>[2:0] </a:t>
            </a:r>
            <a:r>
              <a:rPr lang="en-US" altLang="ko-KR" dirty="0"/>
              <a:t>= funct3</a:t>
            </a:r>
          </a:p>
        </p:txBody>
      </p:sp>
    </p:spTree>
    <p:extLst>
      <p:ext uri="{BB962C8B-B14F-4D97-AF65-F5344CB8AC3E}">
        <p14:creationId xmlns:p14="http://schemas.microsoft.com/office/powerpoint/2010/main" val="30887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2" y="5324393"/>
            <a:ext cx="2600688" cy="75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2" y="3989990"/>
            <a:ext cx="3674090" cy="13343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2" y="1825625"/>
            <a:ext cx="10496548" cy="2164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2" y="6073778"/>
            <a:ext cx="2600688" cy="283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435601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483351" y="398999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540626" y="399573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566150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LBU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613900" y="398999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LHU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52975" y="4372955"/>
            <a:ext cx="4646663" cy="1902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LB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</a:t>
            </a:r>
            <a:r>
              <a:rPr lang="en-US" altLang="ko-KR" sz="2000" dirty="0"/>
              <a:t>654321) : ffffff87 (sign-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LH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8765</a:t>
            </a:r>
            <a:r>
              <a:rPr lang="en-US" altLang="ko-KR" sz="2000" dirty="0"/>
              <a:t>4321) : ffff8765 (sign-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LW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87654321</a:t>
            </a:r>
            <a:r>
              <a:rPr lang="en-US" altLang="ko-KR" sz="2000" dirty="0"/>
              <a:t>) : 87654321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LBU</a:t>
            </a:r>
            <a:r>
              <a:rPr lang="en-US" altLang="ko-KR" sz="2000" dirty="0"/>
              <a:t>(876543</a:t>
            </a:r>
            <a:r>
              <a:rPr lang="en-US" altLang="ko-KR" sz="2000" dirty="0">
                <a:solidFill>
                  <a:srgbClr val="FF0000"/>
                </a:solidFill>
              </a:rPr>
              <a:t>21</a:t>
            </a:r>
            <a:r>
              <a:rPr lang="en-US" altLang="ko-KR" sz="2000" dirty="0"/>
              <a:t>) : 00000021 (zero-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LHU</a:t>
            </a:r>
            <a:r>
              <a:rPr lang="en-US" altLang="ko-KR" sz="2000" dirty="0"/>
              <a:t>(8765</a:t>
            </a:r>
            <a:r>
              <a:rPr lang="en-US" altLang="ko-KR" sz="2000" dirty="0">
                <a:solidFill>
                  <a:srgbClr val="FF0000"/>
                </a:solidFill>
              </a:rPr>
              <a:t>4321</a:t>
            </a:r>
            <a:r>
              <a:rPr lang="en-US" altLang="ko-KR" sz="2000" dirty="0"/>
              <a:t>) : 00004321 (zero-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9734173" y="508454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300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4EF09E71-7A59-467C-B480-231FB8C53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62C688C-EAB4-43E5-A47B-8C7602D0A126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B4307A3-51EB-413C-9EDD-6AEE963965E2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80837E8-C7BC-4648-80D3-80C0C05F8572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9058D6-F237-4E6D-ACC8-C1162717FC01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2EA41AB-97C9-4DA4-9174-C211745A50A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A3754AB-6E0C-41AF-A7A1-6550BFD976ED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DC04CC5-FD92-4AD5-A198-25EC63B4920D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A7D01F5-4190-400A-8B5D-DF2690776E6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7437BF-7D19-486B-9352-FE5EB4F814DF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98697" y="2524358"/>
                <a:ext cx="1103046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AE402AB-1654-4B82-BFAA-58B5F5684EE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5E6E854-915C-4242-9BAE-59B27A0993EE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0910" y="3581115"/>
                <a:ext cx="491400" cy="912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686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BDC2677-2F84-4297-990A-DF6D105DD9B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40271-5D6E-4479-BD5B-67C18B3BA4C8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02FBFD3-BB21-4322-99DD-DEB770AE6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47946"/>
              </p:ext>
            </p:extLst>
          </p:nvPr>
        </p:nvGraphicFramePr>
        <p:xfrm>
          <a:off x="7721967" y="1886712"/>
          <a:ext cx="3683000" cy="1714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83754072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085319643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589265646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8121645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+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03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128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2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ˆ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96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61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16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62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18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&gt;&gt;&gt;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575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31BE0D84-93CC-4702-BB6C-524322AB81F4}"/>
              </a:ext>
            </a:extLst>
          </p:cNvPr>
          <p:cNvSpPr txBox="1"/>
          <p:nvPr/>
        </p:nvSpPr>
        <p:spPr>
          <a:xfrm>
            <a:off x="7939105" y="372608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</a:t>
            </a:r>
            <a:r>
              <a:rPr lang="en-US" altLang="ko-KR" b="1" dirty="0" err="1"/>
              <a:t>imm</a:t>
            </a:r>
            <a:r>
              <a:rPr lang="en-US" altLang="ko-KR" b="1" dirty="0"/>
              <a:t> operations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20FED1-17C4-4630-BE82-C09A9439C8A6}"/>
              </a:ext>
            </a:extLst>
          </p:cNvPr>
          <p:cNvSpPr txBox="1"/>
          <p:nvPr/>
        </p:nvSpPr>
        <p:spPr>
          <a:xfrm>
            <a:off x="8229427" y="4090568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97480" y="4525056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56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18760"/>
            <a:ext cx="4419601" cy="1741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87800" y="169068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857749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556250" y="168592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SLTIU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37857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23582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899401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76935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1031399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4323" y="3967616"/>
            <a:ext cx="562610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ADDI</a:t>
            </a:r>
            <a:r>
              <a:rPr lang="en-US" altLang="ko-KR" dirty="0"/>
              <a:t> : 6 + 16 = 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SLTI</a:t>
            </a:r>
            <a:r>
              <a:rPr lang="en-US" altLang="ko-KR" dirty="0"/>
              <a:t> : -16 &lt; 16 = </a:t>
            </a:r>
            <a:r>
              <a:rPr lang="en-US" altLang="ko-KR" dirty="0">
                <a:solidFill>
                  <a:srgbClr val="FF0000"/>
                </a:solidFill>
              </a:rPr>
              <a:t>1(True)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SLTIU</a:t>
            </a:r>
            <a:r>
              <a:rPr lang="en-US" altLang="ko-KR" dirty="0"/>
              <a:t> : -16 &lt; 16 = </a:t>
            </a:r>
            <a:r>
              <a:rPr lang="en-US" altLang="ko-KR" dirty="0">
                <a:solidFill>
                  <a:srgbClr val="FF0000"/>
                </a:solidFill>
              </a:rPr>
              <a:t>0(False)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XORI</a:t>
            </a:r>
            <a:r>
              <a:rPr lang="en-US" altLang="ko-KR" dirty="0"/>
              <a:t> : 110 ^ 101 = </a:t>
            </a:r>
            <a:r>
              <a:rPr lang="en-US" altLang="ko-KR" dirty="0">
                <a:solidFill>
                  <a:srgbClr val="FF0000"/>
                </a:solidFill>
              </a:rPr>
              <a:t>011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ORI</a:t>
            </a:r>
            <a:r>
              <a:rPr lang="en-US" altLang="ko-KR" dirty="0"/>
              <a:t> : 110 | 101 = </a:t>
            </a:r>
            <a:r>
              <a:rPr lang="en-US" altLang="ko-KR" dirty="0">
                <a:solidFill>
                  <a:srgbClr val="FF0000"/>
                </a:solidFill>
              </a:rPr>
              <a:t>111 (7)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ANDI</a:t>
            </a:r>
            <a:r>
              <a:rPr lang="en-US" altLang="ko-KR" dirty="0"/>
              <a:t> : 110 &amp; 101 = </a:t>
            </a:r>
            <a:r>
              <a:rPr lang="en-US" altLang="ko-KR" dirty="0">
                <a:solidFill>
                  <a:srgbClr val="FF0000"/>
                </a:solidFill>
              </a:rPr>
              <a:t>100 (4)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0110"/>
            <a:ext cx="10591801" cy="156551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540750" y="3962162"/>
            <a:ext cx="6096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SLLI</a:t>
            </a:r>
            <a:r>
              <a:rPr lang="en-US" altLang="ko-KR" dirty="0"/>
              <a:t> : 110 &lt;&lt; 1 = </a:t>
            </a:r>
            <a:r>
              <a:rPr lang="en-US" altLang="ko-KR" dirty="0">
                <a:solidFill>
                  <a:srgbClr val="FF0000"/>
                </a:solidFill>
              </a:rPr>
              <a:t>1100 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SRLI</a:t>
            </a:r>
            <a:r>
              <a:rPr lang="en-US" altLang="ko-KR" dirty="0"/>
              <a:t> : 110 &gt;&gt; 1 = </a:t>
            </a:r>
            <a:r>
              <a:rPr lang="en-US" altLang="ko-KR" dirty="0">
                <a:solidFill>
                  <a:srgbClr val="FF0000"/>
                </a:solidFill>
              </a:rPr>
              <a:t>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SRAI</a:t>
            </a:r>
            <a:r>
              <a:rPr lang="en-US" altLang="ko-KR" dirty="0"/>
              <a:t> : -16 &gt;&gt;&gt; 4 = </a:t>
            </a:r>
            <a:r>
              <a:rPr lang="en-US" altLang="ko-KR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346002" y="5190525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40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74DC44-FF7C-478F-8B48-B7FA1160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04C582-8E2B-4B81-B3EE-2E664A528B98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8B8F3C9-211B-4254-A51B-6E6B2B2AF38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2F4863D-0B2D-4F2B-B137-49EEC1800EB2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C102E2B-284C-4913-87D4-645C9E29FA2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38E2397-FF5F-4F6D-9533-81ECB2A9570E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649B17-F2DC-4E9F-BDD1-C511C761A3A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14:cNvPr>
              <p14:cNvContentPartPr/>
              <p14:nvPr/>
            </p14:nvContentPartPr>
            <p14:xfrm>
              <a:off x="3568720" y="5138490"/>
              <a:ext cx="419400" cy="373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59720" y="5129850"/>
                <a:ext cx="4370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14:cNvPr>
              <p14:cNvContentPartPr/>
              <p14:nvPr/>
            </p14:nvContentPartPr>
            <p14:xfrm>
              <a:off x="3225640" y="5094930"/>
              <a:ext cx="210600" cy="10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6640" y="5085930"/>
                <a:ext cx="228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14:cNvPr>
              <p14:cNvContentPartPr/>
              <p14:nvPr/>
            </p14:nvContentPartPr>
            <p14:xfrm>
              <a:off x="3298530" y="5854590"/>
              <a:ext cx="37188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89890" y="5845590"/>
                <a:ext cx="38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14:cNvPr>
              <p14:cNvContentPartPr/>
              <p14:nvPr/>
            </p14:nvContentPartPr>
            <p14:xfrm>
              <a:off x="4286918" y="2533628"/>
              <a:ext cx="291960" cy="33829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77918" y="2524628"/>
                <a:ext cx="309600" cy="34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14:cNvPr>
              <p14:cNvContentPartPr/>
              <p14:nvPr/>
            </p14:nvContentPartPr>
            <p14:xfrm>
              <a:off x="2879490" y="5330790"/>
              <a:ext cx="140040" cy="6076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0850" y="5321790"/>
                <a:ext cx="1576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14:cNvPr>
              <p14:cNvContentPartPr/>
              <p14:nvPr/>
            </p14:nvContentPartPr>
            <p14:xfrm>
              <a:off x="4229265" y="3948068"/>
              <a:ext cx="571680" cy="18673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20625" y="3939068"/>
                <a:ext cx="589320" cy="18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448480-2354-4FC7-80BA-8C81A9A27D40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40F9C41-DDD8-464A-B372-7C8720F8478B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13641F7-EBAD-4292-BAF0-5D22146A4F0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CBD978-4F46-4760-91C8-EC6078EDADBD}"/>
              </a:ext>
            </a:extLst>
          </p:cNvPr>
          <p:cNvSpPr txBox="1"/>
          <p:nvPr/>
        </p:nvSpPr>
        <p:spPr>
          <a:xfrm>
            <a:off x="4548390" y="322473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602B83-9D51-4A11-B70F-F723CEDF21C1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14:cNvPr>
              <p14:cNvContentPartPr/>
              <p14:nvPr/>
            </p14:nvContentPartPr>
            <p14:xfrm>
              <a:off x="3714720" y="2527230"/>
              <a:ext cx="1084320" cy="7117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05720" y="2518230"/>
                <a:ext cx="1101960" cy="72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A56C19F3-CD39-427F-AA48-EF4F5250E3C4}"/>
              </a:ext>
            </a:extLst>
          </p:cNvPr>
          <p:cNvGrpSpPr/>
          <p:nvPr/>
        </p:nvGrpSpPr>
        <p:grpSpPr>
          <a:xfrm>
            <a:off x="2984280" y="4568855"/>
            <a:ext cx="840240" cy="470160"/>
            <a:chOff x="2984280" y="4568855"/>
            <a:chExt cx="84024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14:cNvPr>
                <p14:cNvContentPartPr/>
                <p14:nvPr/>
              </p14:nvContentPartPr>
              <p14:xfrm>
                <a:off x="3228720" y="4568855"/>
                <a:ext cx="595800" cy="398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19720" y="4559855"/>
                  <a:ext cx="613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14:cNvPr>
                <p14:cNvContentPartPr/>
                <p14:nvPr/>
              </p14:nvContentPartPr>
              <p14:xfrm>
                <a:off x="2984280" y="5038655"/>
                <a:ext cx="133920" cy="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75280" y="5029655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14:cNvPr>
              <p14:cNvContentPartPr/>
              <p14:nvPr/>
            </p14:nvContentPartPr>
            <p14:xfrm>
              <a:off x="2707294" y="5150460"/>
              <a:ext cx="86040" cy="100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98654" y="5141820"/>
                <a:ext cx="103680" cy="27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545FBDD-7DA3-47E2-A98F-7E5AA67ED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72110"/>
              </p:ext>
            </p:extLst>
          </p:nvPr>
        </p:nvGraphicFramePr>
        <p:xfrm>
          <a:off x="7686706" y="2058233"/>
          <a:ext cx="3683000" cy="11430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1418202439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56929817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959832332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44031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==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497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!=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43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8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012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27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1153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62217D7-81DF-472C-85C1-D7738A729A6D}"/>
              </a:ext>
            </a:extLst>
          </p:cNvPr>
          <p:cNvSpPr txBox="1"/>
          <p:nvPr/>
        </p:nvSpPr>
        <p:spPr>
          <a:xfrm>
            <a:off x="8472012" y="3311560"/>
            <a:ext cx="221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Branch Function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CA403B-E9E0-4A29-B5D3-15F9347DCE16}"/>
              </a:ext>
            </a:extLst>
          </p:cNvPr>
          <p:cNvSpPr txBox="1"/>
          <p:nvPr/>
        </p:nvSpPr>
        <p:spPr>
          <a:xfrm>
            <a:off x="8493613" y="4096549"/>
            <a:ext cx="19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&gt;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60807" y="4539022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Branch = 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472012" y="3668865"/>
            <a:ext cx="315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jump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6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4434"/>
            <a:ext cx="5715629" cy="1401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8500"/>
            <a:ext cx="10515600" cy="1904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21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BEQ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673600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207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965950" y="1627287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BGE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431212" y="1620421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916317" y="161645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BGEU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4650" y="4171950"/>
            <a:ext cx="462915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BEQ</a:t>
            </a:r>
            <a:r>
              <a:rPr lang="en-US" altLang="ko-KR" dirty="0"/>
              <a:t> : 2 == 2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BNE</a:t>
            </a:r>
            <a:r>
              <a:rPr lang="en-US" altLang="ko-KR" dirty="0"/>
              <a:t> : 2 != 2 </a:t>
            </a:r>
            <a:r>
              <a:rPr lang="ko-KR" altLang="en-US" dirty="0"/>
              <a:t>→ 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BLT</a:t>
            </a:r>
            <a:r>
              <a:rPr lang="en-US" altLang="ko-KR" dirty="0"/>
              <a:t> : -1 &lt; 1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(28) 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BGE</a:t>
            </a:r>
            <a:r>
              <a:rPr lang="en-US" altLang="ko-KR" dirty="0"/>
              <a:t> : -1 &gt;= 1 </a:t>
            </a:r>
            <a:r>
              <a:rPr lang="ko-KR" altLang="en-US" dirty="0"/>
              <a:t>→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BLTU</a:t>
            </a:r>
            <a:r>
              <a:rPr lang="en-US" altLang="ko-KR" dirty="0"/>
              <a:t> : -1 &lt; 1 </a:t>
            </a:r>
            <a:r>
              <a:rPr lang="ko-KR" altLang="en-US" dirty="0"/>
              <a:t>→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BGEU</a:t>
            </a:r>
            <a:r>
              <a:rPr lang="en-US" altLang="ko-KR" dirty="0"/>
              <a:t> : -1 &gt;= 1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(52)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10068709" y="484033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613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(LUI)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14:cNvPr>
              <p14:cNvContentPartPr/>
              <p14:nvPr/>
            </p14:nvContentPartPr>
            <p14:xfrm>
              <a:off x="3509820" y="4562385"/>
              <a:ext cx="1978200" cy="982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01180" y="4553385"/>
                <a:ext cx="199584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A6B1E93-8F03-41BA-9A82-F99763EEF442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BB1FB-18BA-48AB-AF41-04BC323C53CE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5EFD3-22A4-423A-A4A8-B55683B2ACAA}"/>
              </a:ext>
            </a:extLst>
          </p:cNvPr>
          <p:cNvSpPr txBox="1"/>
          <p:nvPr/>
        </p:nvSpPr>
        <p:spPr>
          <a:xfrm>
            <a:off x="4998505" y="5531560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89873" y="2524628"/>
                <a:ext cx="27000" cy="418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4509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7655669" y="3434010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make large </a:t>
            </a:r>
            <a:r>
              <a:rPr lang="en-US" altLang="ko-KR" dirty="0" err="1"/>
              <a:t>imm</a:t>
            </a:r>
            <a:r>
              <a:rPr lang="en-US" altLang="ko-KR" dirty="0"/>
              <a:t> in the register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41792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(AUIPC)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14:cNvPr>
              <p14:cNvContentPartPr/>
              <p14:nvPr/>
            </p14:nvContentPartPr>
            <p14:xfrm>
              <a:off x="3071588" y="4773645"/>
              <a:ext cx="1080360" cy="534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2588" y="4764645"/>
                <a:ext cx="10980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14:cNvPr>
              <p14:cNvContentPartPr/>
              <p14:nvPr/>
            </p14:nvContentPartPr>
            <p14:xfrm>
              <a:off x="4133775" y="4911950"/>
              <a:ext cx="1464480" cy="4064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24775" y="4903310"/>
                <a:ext cx="1482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14:cNvPr>
              <p14:cNvContentPartPr/>
              <p14:nvPr/>
            </p14:nvContentPartPr>
            <p14:xfrm>
              <a:off x="3575015" y="5156120"/>
              <a:ext cx="411120" cy="162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66015" y="5147120"/>
                <a:ext cx="428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14:cNvPr>
              <p14:cNvContentPartPr/>
              <p14:nvPr/>
            </p14:nvContentPartPr>
            <p14:xfrm>
              <a:off x="3222575" y="5102120"/>
              <a:ext cx="20988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575" y="5093120"/>
                <a:ext cx="2275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13D6EB3-713A-4896-8EF7-9CD568C3E2CF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20316D-6664-4027-A4DA-98D8A0DF984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C34BE-55CD-4EB8-A2C8-480889FD1FE3}"/>
              </a:ext>
            </a:extLst>
          </p:cNvPr>
          <p:cNvSpPr txBox="1"/>
          <p:nvPr/>
        </p:nvSpPr>
        <p:spPr>
          <a:xfrm>
            <a:off x="5672207" y="5086254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86633" y="2521388"/>
                <a:ext cx="334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35740" y="2511758"/>
                <a:ext cx="1083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8380" y="2792558"/>
                <a:ext cx="39960" cy="1602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1756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8285055" y="3433124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PC-relative</a:t>
            </a:r>
            <a:r>
              <a:rPr lang="ko-KR" altLang="en-US" dirty="0"/>
              <a:t> </a:t>
            </a:r>
            <a:r>
              <a:rPr lang="en-US" altLang="ko-KR" dirty="0"/>
              <a:t>addressing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94820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55" y="4270375"/>
            <a:ext cx="5658640" cy="752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5" y="2181104"/>
            <a:ext cx="10268345" cy="173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78400" y="1803400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LUI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79907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AUIPC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2750" y="4295799"/>
            <a:ext cx="44767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LUI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64 &lt;&lt; 12 = 262144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AUIPC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24 + (64 &lt;&lt; 12) = 262168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7732643" y="3166607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10686552" y="3166607"/>
            <a:ext cx="552947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712609" y="541529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38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B162-ACE3-42DB-88FB-6AC352D5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INDEX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8465-15D8-4CCB-BF8D-D12635BE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b="1" dirty="0"/>
              <a:t> Overview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CPU Architecture (RV32I)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Dataflow / Simulation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Trouble Shooting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Conclusion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7833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Dataflow (JAL)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184C081-152F-4F10-9533-B2C8A7C7043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14:cNvPr>
              <p14:cNvContentPartPr/>
              <p14:nvPr/>
            </p14:nvContentPartPr>
            <p14:xfrm>
              <a:off x="3565475" y="5152830"/>
              <a:ext cx="417240" cy="1684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56475" y="5144190"/>
                <a:ext cx="434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14:cNvPr>
              <p14:cNvContentPartPr/>
              <p14:nvPr/>
            </p14:nvContentPartPr>
            <p14:xfrm>
              <a:off x="3222460" y="5099085"/>
              <a:ext cx="200520" cy="97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460" y="5090085"/>
                <a:ext cx="218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14:cNvPr>
              <p14:cNvContentPartPr/>
              <p14:nvPr/>
            </p14:nvContentPartPr>
            <p14:xfrm>
              <a:off x="3974018" y="5319495"/>
              <a:ext cx="2880" cy="1933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65378" y="5310855"/>
                <a:ext cx="20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14:cNvPr>
              <p14:cNvContentPartPr/>
              <p14:nvPr/>
            </p14:nvContentPartPr>
            <p14:xfrm>
              <a:off x="2978828" y="5032935"/>
              <a:ext cx="136080" cy="57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69828" y="5024295"/>
                <a:ext cx="1537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14:cNvPr>
              <p14:cNvContentPartPr/>
              <p14:nvPr/>
            </p14:nvContentPartPr>
            <p14:xfrm>
              <a:off x="2707178" y="5155350"/>
              <a:ext cx="885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98538" y="5146350"/>
                <a:ext cx="10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013911B-1B25-44B6-AAB0-793780E9D0F3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3EBED22-E855-418F-B689-B5BF977BFF76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61625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37214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7E837266-0782-46BC-A8D7-193F2B496301}"/>
              </a:ext>
            </a:extLst>
          </p:cNvPr>
          <p:cNvSpPr txBox="1"/>
          <p:nvPr/>
        </p:nvSpPr>
        <p:spPr>
          <a:xfrm>
            <a:off x="7253767" y="3172423"/>
            <a:ext cx="473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Unconditional jump + store return values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8353920" y="3526571"/>
            <a:ext cx="22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Function </a:t>
            </a:r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0647" y="4406108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Jal = 1</a:t>
            </a:r>
          </a:p>
        </p:txBody>
      </p:sp>
    </p:spTree>
    <p:extLst>
      <p:ext uri="{BB962C8B-B14F-4D97-AF65-F5344CB8AC3E}">
        <p14:creationId xmlns:p14="http://schemas.microsoft.com/office/powerpoint/2010/main" val="284559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I(J)-Type Dataflow (JALR)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289822B-439D-4557-B669-67E62FB7F196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14:cNvPr>
              <p14:cNvContentPartPr/>
              <p14:nvPr/>
            </p14:nvContentPartPr>
            <p14:xfrm>
              <a:off x="3724223" y="3345788"/>
              <a:ext cx="272520" cy="1697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223" y="3336788"/>
                <a:ext cx="290160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14:cNvPr>
              <p14:cNvContentPartPr/>
              <p14:nvPr/>
            </p14:nvContentPartPr>
            <p14:xfrm>
              <a:off x="3566903" y="5036708"/>
              <a:ext cx="407520" cy="118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58263" y="5027708"/>
                <a:ext cx="4251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0C866E-E4E9-44AA-92BE-C2418F2D72AB}"/>
              </a:ext>
            </a:extLst>
          </p:cNvPr>
          <p:cNvGrpSpPr/>
          <p:nvPr/>
        </p:nvGrpSpPr>
        <p:grpSpPr>
          <a:xfrm>
            <a:off x="2976503" y="4560788"/>
            <a:ext cx="843840" cy="540720"/>
            <a:chOff x="2976503" y="4560788"/>
            <a:chExt cx="84384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14:cNvPr>
                <p14:cNvContentPartPr/>
                <p14:nvPr/>
              </p14:nvContentPartPr>
              <p14:xfrm>
                <a:off x="3229223" y="4560788"/>
                <a:ext cx="591120" cy="411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20583" y="4552148"/>
                  <a:ext cx="608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14:cNvPr>
                <p14:cNvContentPartPr/>
                <p14:nvPr/>
              </p14:nvContentPartPr>
              <p14:xfrm>
                <a:off x="3224183" y="5090708"/>
                <a:ext cx="214200" cy="10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15183" y="5082068"/>
                  <a:ext cx="231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14:cNvPr>
                <p14:cNvContentPartPr/>
                <p14:nvPr/>
              </p14:nvContentPartPr>
              <p14:xfrm>
                <a:off x="2976503" y="5043548"/>
                <a:ext cx="137880" cy="50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67503" y="5034548"/>
                  <a:ext cx="155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14:cNvPr>
              <p14:cNvContentPartPr/>
              <p14:nvPr/>
            </p14:nvContentPartPr>
            <p14:xfrm>
              <a:off x="2701900" y="5155590"/>
              <a:ext cx="95400" cy="39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92900" y="5146950"/>
                <a:ext cx="113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5671861-BCD1-4DA8-97ED-BDBF8E8A86B8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8B4157-37CA-4DEF-84BE-0C9AE3EF1693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14:cNvPr>
              <p14:cNvContentPartPr/>
              <p14:nvPr/>
            </p14:nvContentPartPr>
            <p14:xfrm>
              <a:off x="5308568" y="2528948"/>
              <a:ext cx="16920" cy="17762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99568" y="2519948"/>
                <a:ext cx="34560" cy="17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14:cNvPr>
              <p14:cNvContentPartPr/>
              <p14:nvPr/>
            </p14:nvContentPartPr>
            <p14:xfrm>
              <a:off x="4686128" y="4300148"/>
              <a:ext cx="618840" cy="54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77488" y="4291508"/>
                <a:ext cx="636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14:cNvPr>
              <p14:cNvContentPartPr/>
              <p14:nvPr/>
            </p14:nvContentPartPr>
            <p14:xfrm>
              <a:off x="4671728" y="4309868"/>
              <a:ext cx="20520" cy="13190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62728" y="4301228"/>
                <a:ext cx="3816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14:cNvPr>
              <p14:cNvContentPartPr/>
              <p14:nvPr/>
            </p14:nvContentPartPr>
            <p14:xfrm>
              <a:off x="4133888" y="5629268"/>
              <a:ext cx="548640" cy="2448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24888" y="5620268"/>
                <a:ext cx="5662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14:cNvPr>
              <p14:cNvContentPartPr/>
              <p14:nvPr/>
            </p14:nvContentPartPr>
            <p14:xfrm>
              <a:off x="3490568" y="5191148"/>
              <a:ext cx="380880" cy="4665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81928" y="5182148"/>
                <a:ext cx="3985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89394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74039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7747997" y="3526571"/>
            <a:ext cx="36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Return &amp; Dynamic function call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530647" y="4406108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Jal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Jalr</a:t>
            </a:r>
            <a:r>
              <a:rPr lang="en-US" altLang="ko-KR" dirty="0"/>
              <a:t> =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BE1FE4-88B9-47D3-8739-74C46D6E19B0}"/>
              </a:ext>
            </a:extLst>
          </p:cNvPr>
          <p:cNvSpPr txBox="1"/>
          <p:nvPr/>
        </p:nvSpPr>
        <p:spPr>
          <a:xfrm>
            <a:off x="7253767" y="3172423"/>
            <a:ext cx="473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Unconditional jump + store return values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539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3222"/>
            <a:ext cx="6076950" cy="681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056"/>
            <a:ext cx="10515600" cy="2419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95282" y="182541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892407" y="182119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816707" y="183432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8808" y="4832423"/>
            <a:ext cx="385133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JAL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PC + 4, PC += 16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JALR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PC + 4, PC = (4 + 12)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570976" y="5734204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156200" y="2451100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9400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21005" y="2453886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813531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3860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03407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06014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6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Code Execution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Bubble Sort(Ascending)</a:t>
            </a:r>
            <a:endParaRPr lang="ko-KR" altLang="en-US" sz="3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77D1C4-9B7C-4C40-B829-21AF963D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8" y="5121110"/>
            <a:ext cx="5833605" cy="10558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56E1D-E033-46E5-BA19-D5AEA093A0A5}"/>
              </a:ext>
            </a:extLst>
          </p:cNvPr>
          <p:cNvSpPr txBox="1"/>
          <p:nvPr/>
        </p:nvSpPr>
        <p:spPr>
          <a:xfrm>
            <a:off x="894387" y="4366535"/>
            <a:ext cx="6355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{ </a:t>
            </a:r>
            <a:r>
              <a:rPr lang="en-US" altLang="ko-KR" sz="2200" b="1" dirty="0">
                <a:solidFill>
                  <a:srgbClr val="00B0F0"/>
                </a:solidFill>
              </a:rPr>
              <a:t>5, 4, 3, 2 ,1 </a:t>
            </a:r>
            <a:r>
              <a:rPr lang="en-US" altLang="ko-KR" sz="2200" b="1" dirty="0"/>
              <a:t>} </a:t>
            </a:r>
            <a:r>
              <a:rPr lang="ko-KR" altLang="en-US" sz="2200" b="1" dirty="0"/>
              <a:t>→ </a:t>
            </a:r>
            <a:r>
              <a:rPr lang="en-US" altLang="ko-KR" sz="2200" b="1" dirty="0"/>
              <a:t>Sorting </a:t>
            </a:r>
            <a:r>
              <a:rPr lang="ko-KR" altLang="en-US" sz="2200" b="1" dirty="0"/>
              <a:t>→ </a:t>
            </a:r>
            <a:r>
              <a:rPr lang="en-US" altLang="ko-KR" sz="2200" b="1" dirty="0"/>
              <a:t>{ </a:t>
            </a:r>
            <a:r>
              <a:rPr lang="en-US" altLang="ko-KR" sz="2200" b="1" dirty="0">
                <a:solidFill>
                  <a:srgbClr val="FF0000"/>
                </a:solidFill>
              </a:rPr>
              <a:t>1, 2, 3, 4, 5 </a:t>
            </a:r>
            <a:r>
              <a:rPr lang="en-US" altLang="ko-KR" sz="2200" b="1" dirty="0"/>
              <a:t>}</a:t>
            </a:r>
            <a:endParaRPr lang="ko-KR" altLang="en-US" sz="2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0B471C-3A26-4032-B6D4-12996BFB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8" y="2497883"/>
            <a:ext cx="4051302" cy="15672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D5C2D4-4337-400B-9BC5-A65B362BA463}"/>
              </a:ext>
            </a:extLst>
          </p:cNvPr>
          <p:cNvSpPr/>
          <p:nvPr/>
        </p:nvSpPr>
        <p:spPr>
          <a:xfrm>
            <a:off x="2537106" y="5121109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FCAF75-E2D8-452A-90C1-AB22A884CFB2}"/>
              </a:ext>
            </a:extLst>
          </p:cNvPr>
          <p:cNvSpPr/>
          <p:nvPr/>
        </p:nvSpPr>
        <p:spPr>
          <a:xfrm>
            <a:off x="2560653" y="5326380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B7F53F-38F1-4D26-AF92-30C2E0FF806C}"/>
              </a:ext>
            </a:extLst>
          </p:cNvPr>
          <p:cNvSpPr/>
          <p:nvPr/>
        </p:nvSpPr>
        <p:spPr>
          <a:xfrm>
            <a:off x="2727606" y="5542439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CB28A7-2970-4431-95A0-DDC1944C8110}"/>
              </a:ext>
            </a:extLst>
          </p:cNvPr>
          <p:cNvSpPr/>
          <p:nvPr/>
        </p:nvSpPr>
        <p:spPr>
          <a:xfrm>
            <a:off x="2914913" y="5755790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813137-5BB6-42A1-B11E-E58293BFEA38}"/>
              </a:ext>
            </a:extLst>
          </p:cNvPr>
          <p:cNvSpPr/>
          <p:nvPr/>
        </p:nvSpPr>
        <p:spPr>
          <a:xfrm>
            <a:off x="3083559" y="5961061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5278507" y="5979544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1A34D2-96C3-4F31-9D7A-CAF2FBC7DD9F}"/>
              </a:ext>
            </a:extLst>
          </p:cNvPr>
          <p:cNvCxnSpPr/>
          <p:nvPr/>
        </p:nvCxnSpPr>
        <p:spPr>
          <a:xfrm flipV="1">
            <a:off x="3910611" y="596637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5058373" y="5763644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FC2197-6D9C-457D-84D8-521100C0E0D6}"/>
              </a:ext>
            </a:extLst>
          </p:cNvPr>
          <p:cNvSpPr txBox="1"/>
          <p:nvPr/>
        </p:nvSpPr>
        <p:spPr>
          <a:xfrm>
            <a:off x="7273475" y="939006"/>
            <a:ext cx="426216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 temp = *a</a:t>
            </a:r>
          </a:p>
          <a:p>
            <a:r>
              <a:rPr lang="en-US" altLang="ko-KR" sz="2000" dirty="0" err="1"/>
              <a:t>lw</a:t>
            </a:r>
            <a:r>
              <a:rPr lang="en-US" altLang="ko-KR" sz="2000" dirty="0"/>
              <a:t> a5,-36(s0)     </a:t>
            </a:r>
            <a:r>
              <a:rPr lang="en-US" altLang="ko-KR" sz="2000" dirty="0" smtClean="0"/>
              <a:t> # load </a:t>
            </a:r>
            <a:r>
              <a:rPr lang="en-US" altLang="ko-KR" sz="2000" dirty="0" err="1" smtClean="0"/>
              <a:t>addr</a:t>
            </a:r>
            <a:r>
              <a:rPr lang="en-US" altLang="ko-KR" sz="2000" dirty="0" smtClean="0"/>
              <a:t> of a</a:t>
            </a:r>
            <a:endParaRPr lang="ko-KR" altLang="en-US" sz="2000" dirty="0"/>
          </a:p>
          <a:p>
            <a:r>
              <a:rPr lang="en-US" altLang="ko-KR" sz="2000" dirty="0" err="1"/>
              <a:t>lw</a:t>
            </a:r>
            <a:r>
              <a:rPr lang="en-US" altLang="ko-KR" sz="2000" dirty="0"/>
              <a:t> a5,0(a5)        # </a:t>
            </a:r>
            <a:r>
              <a:rPr lang="en-US" altLang="ko-KR" sz="2000" dirty="0" smtClean="0"/>
              <a:t>load *a value</a:t>
            </a:r>
            <a:endParaRPr lang="ko-KR" altLang="en-US" sz="2000" dirty="0"/>
          </a:p>
          <a:p>
            <a:r>
              <a:rPr lang="en-US" altLang="ko-KR" sz="2000" dirty="0" err="1"/>
              <a:t>sw</a:t>
            </a:r>
            <a:r>
              <a:rPr lang="en-US" altLang="ko-KR" sz="2000" dirty="0"/>
              <a:t> a5,-20(s0)     </a:t>
            </a:r>
            <a:r>
              <a:rPr lang="en-US" altLang="ko-KR" sz="2000" dirty="0" smtClean="0"/>
              <a:t># temp = *a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# *a = *b</a:t>
            </a:r>
          </a:p>
          <a:p>
            <a:r>
              <a:rPr lang="en-US" altLang="ko-KR" sz="2000" dirty="0" err="1"/>
              <a:t>lw</a:t>
            </a:r>
            <a:r>
              <a:rPr lang="en-US" altLang="ko-KR" sz="2000" dirty="0"/>
              <a:t> a5,-40(s0)      </a:t>
            </a:r>
            <a:r>
              <a:rPr lang="en-US" altLang="ko-KR" sz="2000" dirty="0" smtClean="0"/>
              <a:t># load </a:t>
            </a:r>
            <a:r>
              <a:rPr lang="en-US" altLang="ko-KR" sz="2000" dirty="0" err="1" smtClean="0"/>
              <a:t>addr</a:t>
            </a:r>
            <a:r>
              <a:rPr lang="en-US" altLang="ko-KR" sz="2000" dirty="0" smtClean="0"/>
              <a:t> of b</a:t>
            </a:r>
            <a:endParaRPr lang="ko-KR" altLang="en-US" sz="2000" dirty="0"/>
          </a:p>
          <a:p>
            <a:r>
              <a:rPr lang="en-US" altLang="ko-KR" sz="2000" dirty="0" err="1"/>
              <a:t>lw</a:t>
            </a:r>
            <a:r>
              <a:rPr lang="en-US" altLang="ko-KR" sz="2000" dirty="0"/>
              <a:t> a4,0(a5)        # </a:t>
            </a:r>
            <a:r>
              <a:rPr lang="en-US" altLang="ko-KR" sz="2000" dirty="0" smtClean="0"/>
              <a:t>load *b value</a:t>
            </a:r>
            <a:endParaRPr lang="ko-KR" altLang="en-US" sz="2000" dirty="0"/>
          </a:p>
          <a:p>
            <a:r>
              <a:rPr lang="en-US" altLang="ko-KR" sz="2000" dirty="0" err="1"/>
              <a:t>lw</a:t>
            </a:r>
            <a:r>
              <a:rPr lang="en-US" altLang="ko-KR" sz="2000" dirty="0"/>
              <a:t> a5,-36(s0)      # </a:t>
            </a:r>
            <a:r>
              <a:rPr lang="en-US" altLang="ko-KR" sz="2000" dirty="0" smtClean="0"/>
              <a:t>load </a:t>
            </a:r>
            <a:r>
              <a:rPr lang="en-US" altLang="ko-KR" sz="2000" dirty="0" err="1" smtClean="0"/>
              <a:t>addr</a:t>
            </a:r>
            <a:r>
              <a:rPr lang="en-US" altLang="ko-KR" sz="2000" dirty="0" smtClean="0"/>
              <a:t> of a</a:t>
            </a:r>
            <a:endParaRPr lang="ko-KR" altLang="en-US" sz="2000" dirty="0"/>
          </a:p>
          <a:p>
            <a:r>
              <a:rPr lang="en-US" altLang="ko-KR" sz="2000" dirty="0" err="1"/>
              <a:t>sw</a:t>
            </a:r>
            <a:r>
              <a:rPr lang="en-US" altLang="ko-KR" sz="2000" dirty="0"/>
              <a:t> a4,0(a5)        # *a = *</a:t>
            </a:r>
            <a:r>
              <a:rPr lang="en-US" altLang="ko-KR" sz="2000" dirty="0" smtClean="0"/>
              <a:t>b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# *b = temp</a:t>
            </a:r>
          </a:p>
          <a:p>
            <a:r>
              <a:rPr lang="en-US" altLang="ko-KR" sz="2000" dirty="0" err="1"/>
              <a:t>lw</a:t>
            </a:r>
            <a:r>
              <a:rPr lang="en-US" altLang="ko-KR" sz="2000" dirty="0"/>
              <a:t> a5,-40(s0)      # </a:t>
            </a:r>
            <a:r>
              <a:rPr lang="en-US" altLang="ko-KR" sz="2000" dirty="0" smtClean="0"/>
              <a:t>load </a:t>
            </a:r>
            <a:r>
              <a:rPr lang="en-US" altLang="ko-KR" sz="2000" dirty="0" err="1" smtClean="0"/>
              <a:t>addr</a:t>
            </a:r>
            <a:r>
              <a:rPr lang="en-US" altLang="ko-KR" sz="2000" dirty="0" smtClean="0"/>
              <a:t> of b</a:t>
            </a:r>
            <a:endParaRPr lang="ko-KR" altLang="en-US" sz="2000" dirty="0"/>
          </a:p>
          <a:p>
            <a:r>
              <a:rPr lang="en-US" altLang="ko-KR" sz="2000" dirty="0" err="1"/>
              <a:t>lw</a:t>
            </a:r>
            <a:r>
              <a:rPr lang="en-US" altLang="ko-KR" sz="2000" dirty="0"/>
              <a:t> a4,-20(s0)      # </a:t>
            </a:r>
            <a:r>
              <a:rPr lang="en-US" altLang="ko-KR" sz="2000" dirty="0" smtClean="0"/>
              <a:t>load temp</a:t>
            </a:r>
            <a:endParaRPr lang="ko-KR" altLang="en-US" sz="2000" dirty="0"/>
          </a:p>
          <a:p>
            <a:r>
              <a:rPr lang="en-US" altLang="ko-KR" sz="2000" dirty="0" err="1"/>
              <a:t>sw</a:t>
            </a:r>
            <a:r>
              <a:rPr lang="en-US" altLang="ko-KR" sz="2000" dirty="0"/>
              <a:t> a4,0(a5)        # </a:t>
            </a:r>
            <a:r>
              <a:rPr lang="en-US" altLang="ko-KR" sz="2000" dirty="0" smtClean="0"/>
              <a:t>*b = temp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jr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ra</a:t>
            </a:r>
            <a:r>
              <a:rPr lang="en-US" altLang="ko-KR" sz="2000" dirty="0"/>
              <a:t> # </a:t>
            </a:r>
            <a:r>
              <a:rPr lang="en-US" altLang="ko-KR" sz="2000" dirty="0" smtClean="0"/>
              <a:t>exit swap function</a:t>
            </a:r>
            <a:endParaRPr lang="en-US" altLang="ko-KR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5860464" y="5768958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6237376" y="5558373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6467304" y="5337168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6451429" y="5121109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5855702" y="5542439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6303767" y="5331853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6279954" y="5115794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6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Memory Alignment</a:t>
            </a:r>
          </a:p>
          <a:p>
            <a:r>
              <a:rPr lang="en-US" altLang="ko-KR" dirty="0"/>
              <a:t> There was confusion about how memory was aligned when         </a:t>
            </a:r>
          </a:p>
          <a:p>
            <a:pPr marL="0" indent="0">
              <a:buNone/>
            </a:pPr>
            <a:r>
              <a:rPr lang="en-US" altLang="ko-KR" dirty="0"/>
              <a:t>   storing or loading data into 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C0B11E-7428-4558-B8CA-072B0641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481012"/>
            <a:ext cx="4906060" cy="2695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30859E-3308-4EF0-BE10-BCB25474C8A0}"/>
              </a:ext>
            </a:extLst>
          </p:cNvPr>
          <p:cNvSpPr txBox="1"/>
          <p:nvPr/>
        </p:nvSpPr>
        <p:spPr>
          <a:xfrm>
            <a:off x="6096000" y="3674825"/>
            <a:ext cx="5663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Byte, Half Data Store / Load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It’s important to handle the offset [1:0] of the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Solved by using case statement (MUX)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Misalignment should be ignored in RISC-V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0x0000</a:t>
            </a:r>
            <a:r>
              <a:rPr lang="en-US" altLang="ko-KR" sz="2000" dirty="0">
                <a:solidFill>
                  <a:srgbClr val="FF0000"/>
                </a:solidFill>
              </a:rPr>
              <a:t>1234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rgbClr val="FF0000"/>
                </a:solidFill>
              </a:rPr>
              <a:t>O</a:t>
            </a:r>
            <a:r>
              <a:rPr lang="en-US" altLang="ko-KR" sz="2000" dirty="0"/>
              <a:t>) / 0x000</a:t>
            </a:r>
            <a:r>
              <a:rPr lang="en-US" altLang="ko-KR" sz="2000" dirty="0">
                <a:solidFill>
                  <a:srgbClr val="00B0F0"/>
                </a:solidFill>
              </a:rPr>
              <a:t>1234</a:t>
            </a:r>
            <a:r>
              <a:rPr lang="en-US" altLang="ko-KR" sz="2000" dirty="0"/>
              <a:t>0 (</a:t>
            </a:r>
            <a:r>
              <a:rPr lang="en-US" altLang="ko-KR" sz="2000" dirty="0">
                <a:solidFill>
                  <a:srgbClr val="00B0F0"/>
                </a:solidFill>
              </a:rPr>
              <a:t>X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222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Clock Timing Analysis</a:t>
            </a:r>
          </a:p>
          <a:p>
            <a:r>
              <a:rPr lang="en-US" altLang="ko-KR" b="1" dirty="0"/>
              <a:t> </a:t>
            </a:r>
            <a:r>
              <a:rPr lang="en-US" altLang="ko-KR" dirty="0"/>
              <a:t>Critical Path = </a:t>
            </a:r>
            <a:r>
              <a:rPr lang="en-US" altLang="ko-KR" dirty="0" smtClean="0">
                <a:solidFill>
                  <a:srgbClr val="FF0000"/>
                </a:solidFill>
              </a:rPr>
              <a:t>”Load instruction”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1F91DBD3-CEB8-43AA-BF35-1D6424B2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95625"/>
            <a:ext cx="4396014" cy="30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2C7C80-0C46-416B-8BF6-6B44AE335C09}"/>
              </a:ext>
            </a:extLst>
          </p:cNvPr>
          <p:cNvGrpSpPr/>
          <p:nvPr/>
        </p:nvGrpSpPr>
        <p:grpSpPr>
          <a:xfrm>
            <a:off x="1438020" y="3228581"/>
            <a:ext cx="446040" cy="1194120"/>
            <a:chOff x="1438020" y="3228581"/>
            <a:chExt cx="446040" cy="11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14:cNvPr>
                <p14:cNvContentPartPr/>
                <p14:nvPr/>
              </p14:nvContentPartPr>
              <p14:xfrm>
                <a:off x="1438020" y="3228581"/>
                <a:ext cx="446040" cy="1194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3700" y="3224261"/>
                  <a:ext cx="45468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14:cNvPr>
                <p14:cNvContentPartPr/>
                <p14:nvPr/>
              </p14:nvContentPartPr>
              <p14:xfrm>
                <a:off x="1552500" y="3347381"/>
                <a:ext cx="124200" cy="10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48180" y="3343061"/>
                  <a:ext cx="132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14:cNvPr>
                <p14:cNvContentPartPr/>
                <p14:nvPr/>
              </p14:nvContentPartPr>
              <p14:xfrm>
                <a:off x="1547460" y="3457541"/>
                <a:ext cx="139320" cy="12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43140" y="3453221"/>
                  <a:ext cx="1479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14:cNvPr>
              <p14:cNvContentPartPr/>
              <p14:nvPr/>
            </p14:nvContentPartPr>
            <p14:xfrm>
              <a:off x="1870380" y="4413200"/>
              <a:ext cx="412200" cy="667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060" y="4408880"/>
                <a:ext cx="4208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14:cNvPr>
              <p14:cNvContentPartPr/>
              <p14:nvPr/>
            </p14:nvContentPartPr>
            <p14:xfrm>
              <a:off x="1882620" y="4403480"/>
              <a:ext cx="241200" cy="72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78300" y="4399160"/>
                <a:ext cx="249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14:cNvPr>
              <p14:cNvContentPartPr/>
              <p14:nvPr/>
            </p14:nvContentPartPr>
            <p14:xfrm>
              <a:off x="2577780" y="3597080"/>
              <a:ext cx="707760" cy="772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3460" y="3592760"/>
                <a:ext cx="71640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14:cNvPr>
              <p14:cNvContentPartPr/>
              <p14:nvPr/>
            </p14:nvContentPartPr>
            <p14:xfrm>
              <a:off x="2260260" y="3590600"/>
              <a:ext cx="360" cy="295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55940" y="3586280"/>
                <a:ext cx="9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14:cNvPr>
              <p14:cNvContentPartPr/>
              <p14:nvPr/>
            </p14:nvContentPartPr>
            <p14:xfrm>
              <a:off x="2762100" y="4546400"/>
              <a:ext cx="428400" cy="486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57780" y="4542080"/>
                <a:ext cx="4370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14:cNvPr>
              <p14:cNvContentPartPr/>
              <p14:nvPr/>
            </p14:nvContentPartPr>
            <p14:xfrm>
              <a:off x="2901880" y="3603380"/>
              <a:ext cx="763560" cy="495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7560" y="3599060"/>
                <a:ext cx="7722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14:cNvPr>
              <p14:cNvContentPartPr/>
              <p14:nvPr/>
            </p14:nvContentPartPr>
            <p14:xfrm>
              <a:off x="4460680" y="3339740"/>
              <a:ext cx="365040" cy="7441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56360" y="3335420"/>
                <a:ext cx="373680" cy="75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CE0FAB-815F-4EE9-BD0A-170F9C9C4E43}"/>
              </a:ext>
            </a:extLst>
          </p:cNvPr>
          <p:cNvGrpSpPr/>
          <p:nvPr/>
        </p:nvGrpSpPr>
        <p:grpSpPr>
          <a:xfrm>
            <a:off x="2908260" y="4170920"/>
            <a:ext cx="1904860" cy="328320"/>
            <a:chOff x="2908260" y="4170920"/>
            <a:chExt cx="190486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14:cNvPr>
                <p14:cNvContentPartPr/>
                <p14:nvPr/>
              </p14:nvContentPartPr>
              <p14:xfrm>
                <a:off x="2908260" y="4170920"/>
                <a:ext cx="596880" cy="7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03940" y="4166600"/>
                  <a:ext cx="605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14:cNvPr>
                <p14:cNvContentPartPr/>
                <p14:nvPr/>
              </p14:nvContentPartPr>
              <p14:xfrm>
                <a:off x="3368340" y="4498880"/>
                <a:ext cx="12708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64020" y="4494560"/>
                  <a:ext cx="13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14:cNvPr>
                <p14:cNvContentPartPr/>
                <p14:nvPr/>
              </p14:nvContentPartPr>
              <p14:xfrm>
                <a:off x="3819160" y="4330460"/>
                <a:ext cx="993960" cy="19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14840" y="4326140"/>
                  <a:ext cx="10026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14:cNvPr>
              <p14:cNvContentPartPr/>
              <p14:nvPr/>
            </p14:nvContentPartPr>
            <p14:xfrm>
              <a:off x="4067560" y="5072780"/>
              <a:ext cx="765000" cy="144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63240" y="5068460"/>
                <a:ext cx="7736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14:cNvPr>
              <p14:cNvContentPartPr/>
              <p14:nvPr/>
            </p14:nvContentPartPr>
            <p14:xfrm>
              <a:off x="1966960" y="4516940"/>
              <a:ext cx="1909800" cy="678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62640" y="4512620"/>
                <a:ext cx="1918440" cy="6872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E8E8788-D12A-40E6-870D-58E25B4908A1}"/>
              </a:ext>
            </a:extLst>
          </p:cNvPr>
          <p:cNvSpPr txBox="1"/>
          <p:nvPr/>
        </p:nvSpPr>
        <p:spPr>
          <a:xfrm>
            <a:off x="5627800" y="3182587"/>
            <a:ext cx="6132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Inefficient </a:t>
            </a:r>
            <a:r>
              <a:rPr lang="en-US" altLang="ko-KR" sz="2400" b="1" dirty="0"/>
              <a:t>Clock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T_clk</a:t>
            </a:r>
            <a:r>
              <a:rPr lang="en-US" altLang="ko-KR" sz="2000" dirty="0"/>
              <a:t> </a:t>
            </a:r>
            <a:r>
              <a:rPr lang="ko-KR" altLang="en-US" sz="2000" dirty="0"/>
              <a:t>≥ </a:t>
            </a:r>
            <a:r>
              <a:rPr lang="en-US" altLang="ko-KR" sz="2000" dirty="0" err="1"/>
              <a:t>t_PC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t_ROM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t_CU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rd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t_ALU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t_RAM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t_MUX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wr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t_skew</a:t>
            </a:r>
            <a:r>
              <a:rPr lang="en-US" altLang="ko-KR" sz="2000" dirty="0"/>
              <a:t> + ...</a:t>
            </a:r>
          </a:p>
          <a:p>
            <a:endParaRPr lang="en-US" altLang="ko-KR" sz="2000" dirty="0"/>
          </a:p>
          <a:p>
            <a:r>
              <a:rPr lang="en-US" altLang="ko-KR" sz="2400" b="1" dirty="0"/>
              <a:t>The Limitation of single-cycle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So, it should operate with </a:t>
            </a:r>
            <a:r>
              <a:rPr lang="en-US" altLang="ko-KR" sz="2000" dirty="0" err="1">
                <a:solidFill>
                  <a:srgbClr val="FF0000"/>
                </a:solidFill>
              </a:rPr>
              <a:t>T_clk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even in the </a:t>
            </a:r>
            <a:r>
              <a:rPr lang="en-US" altLang="ko-KR" sz="2000" dirty="0" err="1"/>
              <a:t>datapath</a:t>
            </a:r>
            <a:r>
              <a:rPr lang="en-US" altLang="ko-KR" sz="2000" dirty="0"/>
              <a:t> with shorter delays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14:cNvPr>
              <p14:cNvContentPartPr/>
              <p14:nvPr/>
            </p14:nvContentPartPr>
            <p14:xfrm>
              <a:off x="1192162" y="5264891"/>
              <a:ext cx="685440" cy="205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87842" y="5260571"/>
                <a:ext cx="6940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14:cNvPr>
              <p14:cNvContentPartPr/>
              <p14:nvPr/>
            </p14:nvContentPartPr>
            <p14:xfrm>
              <a:off x="2185762" y="5450651"/>
              <a:ext cx="66600" cy="28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81442" y="5446331"/>
                <a:ext cx="7524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14:cNvPr>
              <p14:cNvContentPartPr/>
              <p14:nvPr/>
            </p14:nvContentPartPr>
            <p14:xfrm>
              <a:off x="1800202" y="5448131"/>
              <a:ext cx="1294920" cy="280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95882" y="5443811"/>
                <a:ext cx="1303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14:cNvPr>
              <p14:cNvContentPartPr/>
              <p14:nvPr/>
            </p14:nvContentPartPr>
            <p14:xfrm>
              <a:off x="870952" y="3703463"/>
              <a:ext cx="587880" cy="4168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6632" y="3699143"/>
                <a:ext cx="5965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14:cNvPr>
              <p14:cNvContentPartPr/>
              <p14:nvPr/>
            </p14:nvContentPartPr>
            <p14:xfrm>
              <a:off x="2251192" y="3899663"/>
              <a:ext cx="516240" cy="230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46872" y="3895343"/>
                <a:ext cx="5248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14:cNvPr>
              <p14:cNvContentPartPr/>
              <p14:nvPr/>
            </p14:nvContentPartPr>
            <p14:xfrm>
              <a:off x="3580672" y="4271183"/>
              <a:ext cx="264600" cy="1742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76352" y="4266863"/>
                <a:ext cx="273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14:cNvPr>
              <p14:cNvContentPartPr/>
              <p14:nvPr/>
            </p14:nvContentPartPr>
            <p14:xfrm>
              <a:off x="4861912" y="3736583"/>
              <a:ext cx="430920" cy="2934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57592" y="3732263"/>
                <a:ext cx="439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14:cNvPr>
              <p14:cNvContentPartPr/>
              <p14:nvPr/>
            </p14:nvContentPartPr>
            <p14:xfrm>
              <a:off x="3812512" y="4866623"/>
              <a:ext cx="394200" cy="6451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08192" y="4862303"/>
                <a:ext cx="40284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14:cNvPr>
              <p14:cNvContentPartPr/>
              <p14:nvPr/>
            </p14:nvContentPartPr>
            <p14:xfrm>
              <a:off x="1847632" y="5205023"/>
              <a:ext cx="782640" cy="4622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43312" y="5200703"/>
                <a:ext cx="7912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14:cNvPr>
              <p14:cNvContentPartPr/>
              <p14:nvPr/>
            </p14:nvContentPartPr>
            <p14:xfrm>
              <a:off x="2705940" y="3066878"/>
              <a:ext cx="713880" cy="3488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01620" y="3062558"/>
                <a:ext cx="72252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4A02BBE4-DA78-4050-88F6-947DF7046AF3}"/>
              </a:ext>
            </a:extLst>
          </p:cNvPr>
          <p:cNvGrpSpPr/>
          <p:nvPr/>
        </p:nvGrpSpPr>
        <p:grpSpPr>
          <a:xfrm>
            <a:off x="4799960" y="3498640"/>
            <a:ext cx="77040" cy="146520"/>
            <a:chOff x="4799960" y="3498640"/>
            <a:chExt cx="770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14:cNvPr>
                <p14:cNvContentPartPr/>
                <p14:nvPr/>
              </p14:nvContentPartPr>
              <p14:xfrm>
                <a:off x="4799960" y="3498640"/>
                <a:ext cx="7200" cy="1076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91320" y="3489640"/>
                  <a:ext cx="24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14:cNvPr>
                <p14:cNvContentPartPr/>
                <p14:nvPr/>
              </p14:nvContentPartPr>
              <p14:xfrm>
                <a:off x="4800320" y="3638320"/>
                <a:ext cx="36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91680" y="3629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14:cNvPr>
                <p14:cNvContentPartPr/>
                <p14:nvPr/>
              </p14:nvContentPartPr>
              <p14:xfrm>
                <a:off x="4861160" y="3505120"/>
                <a:ext cx="15840" cy="982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52160" y="3496120"/>
                  <a:ext cx="33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14:cNvPr>
                <p14:cNvContentPartPr/>
                <p14:nvPr/>
              </p14:nvContentPartPr>
              <p14:xfrm>
                <a:off x="4851080" y="3644800"/>
                <a:ext cx="360" cy="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2440" y="3635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006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 smtClean="0"/>
              <a:t>Timing Report</a:t>
            </a:r>
            <a:endParaRPr lang="en-US" altLang="ko-KR" sz="3200" b="1" dirty="0"/>
          </a:p>
          <a:p>
            <a:r>
              <a:rPr lang="en-US" altLang="ko-KR" b="1" dirty="0" smtClean="0"/>
              <a:t> </a:t>
            </a:r>
            <a:r>
              <a:rPr lang="en-US" altLang="ko-KR" dirty="0" smtClean="0"/>
              <a:t>System Clock(10ns) &lt; </a:t>
            </a:r>
            <a:r>
              <a:rPr lang="en-US" altLang="ko-KR" dirty="0" smtClean="0">
                <a:solidFill>
                  <a:srgbClr val="FF0000"/>
                </a:solidFill>
              </a:rPr>
              <a:t>Load instruction(13</a:t>
            </a:r>
            <a:r>
              <a:rPr lang="en-US" altLang="ko-KR" dirty="0" smtClean="0">
                <a:solidFill>
                  <a:srgbClr val="FF0000"/>
                </a:solidFill>
              </a:rPr>
              <a:t>ns)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11" y="3140699"/>
            <a:ext cx="4579718" cy="22710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140699"/>
            <a:ext cx="4476307" cy="226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7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Conclusion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Key takeaways</a:t>
            </a:r>
          </a:p>
          <a:p>
            <a:r>
              <a:rPr lang="en-US" altLang="ko-KR" dirty="0"/>
              <a:t> Helps in understanding basic CPU operation flow</a:t>
            </a:r>
          </a:p>
          <a:p>
            <a:r>
              <a:rPr lang="en-US" altLang="ko-KR" dirty="0"/>
              <a:t> Simple but inefficient ...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Improvements</a:t>
            </a:r>
          </a:p>
          <a:p>
            <a:r>
              <a:rPr lang="en-US" altLang="ko-KR" dirty="0"/>
              <a:t> </a:t>
            </a:r>
            <a:r>
              <a:rPr lang="en-US" altLang="ko-KR" sz="2700" dirty="0"/>
              <a:t>Scaling to multi-cycle and pipeline for improved performance</a:t>
            </a:r>
          </a:p>
          <a:p>
            <a:r>
              <a:rPr lang="en-US" altLang="ko-KR" sz="2700" dirty="0"/>
              <a:t> Verification for a wider range of cases using UVM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57524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110C-EB8B-4D82-89D1-0ECE6E72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Thanks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29328-F874-4999-B962-A613E7FAD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Overview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Project Purpose</a:t>
            </a:r>
          </a:p>
          <a:p>
            <a:r>
              <a:rPr lang="en-US" altLang="ko-KR" dirty="0"/>
              <a:t> Design and Implementation of a single-cycle CPU based on</a:t>
            </a:r>
          </a:p>
          <a:p>
            <a:pPr marL="0" indent="0">
              <a:buNone/>
            </a:pPr>
            <a:r>
              <a:rPr lang="en-US" altLang="ko-KR" dirty="0"/>
              <a:t>   RISC-V architecture (Harvard, RV32I)</a:t>
            </a:r>
          </a:p>
          <a:p>
            <a:r>
              <a:rPr lang="en-US" altLang="ko-KR" dirty="0"/>
              <a:t> Verification of basic instruction set operation and</a:t>
            </a:r>
          </a:p>
          <a:p>
            <a:pPr marL="0" indent="0">
              <a:buNone/>
            </a:pPr>
            <a:r>
              <a:rPr lang="en-US" altLang="ko-KR" dirty="0"/>
              <a:t>   understanding of hardware operation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Environment</a:t>
            </a:r>
          </a:p>
          <a:p>
            <a:r>
              <a:rPr lang="en-US" altLang="ko-KR" dirty="0"/>
              <a:t> C, </a:t>
            </a:r>
            <a:r>
              <a:rPr lang="en-US" altLang="ko-KR" dirty="0" err="1"/>
              <a:t>SystemVerilog</a:t>
            </a:r>
            <a:r>
              <a:rPr lang="en-US" altLang="ko-KR" dirty="0"/>
              <a:t>, </a:t>
            </a:r>
            <a:r>
              <a:rPr lang="en-US" altLang="ko-KR" dirty="0" err="1"/>
              <a:t>Vivado</a:t>
            </a:r>
            <a:r>
              <a:rPr lang="en-US" altLang="ko-KR" dirty="0"/>
              <a:t>, RISC-V Assembler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6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RV32I Instruction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RV32I</a:t>
            </a:r>
          </a:p>
          <a:p>
            <a:r>
              <a:rPr lang="en-US" altLang="ko-KR" sz="2400" dirty="0"/>
              <a:t> 32-bit Integer basic instruction set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3200" b="1" dirty="0"/>
              <a:t>Characteristics</a:t>
            </a:r>
          </a:p>
          <a:p>
            <a:r>
              <a:rPr lang="en-US" altLang="ko-KR" sz="2400" dirty="0"/>
              <a:t> 32 general purpose registers (32-bit each, zero register)</a:t>
            </a:r>
          </a:p>
          <a:p>
            <a:r>
              <a:rPr lang="en-US" altLang="ko-KR" sz="2400" dirty="0"/>
              <a:t> Use 32-bit address (Up to 4GB)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R, I, S, B, U, J </a:t>
            </a:r>
            <a:r>
              <a:rPr lang="en-US" altLang="ko-KR" sz="2400" dirty="0"/>
              <a:t>Types (32-bit instructions)</a:t>
            </a:r>
          </a:p>
          <a:p>
            <a:r>
              <a:rPr lang="en-US" altLang="ko-KR" sz="2400" dirty="0"/>
              <a:t> Simple and intuitive without complex commands</a:t>
            </a:r>
          </a:p>
        </p:txBody>
      </p:sp>
      <p:pic>
        <p:nvPicPr>
          <p:cNvPr id="10242" name="Picture 2" descr="一、基于RV32I ISA理解CPU结构_rv32i电路-CSDN博客">
            <a:extLst>
              <a:ext uri="{FF2B5EF4-FFF2-40B4-BE49-F238E27FC236}">
                <a16:creationId xmlns:a16="http://schemas.microsoft.com/office/drawing/2014/main" id="{83276D4B-3555-4490-BAD6-AB45B3111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6" t="33951"/>
          <a:stretch/>
        </p:blipFill>
        <p:spPr bwMode="auto">
          <a:xfrm>
            <a:off x="6750848" y="1905532"/>
            <a:ext cx="5036705" cy="11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3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CPU Architecture (RV32I)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90480585-A494-4311-9DAD-D1CB58306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5325"/>
            <a:ext cx="5289550" cy="37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9D7ECA4-9CF9-47DE-BEF5-B8063926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31" y="1873250"/>
            <a:ext cx="4141343" cy="263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66D1D-8201-466E-BCF6-D3E13E3AE4DF}"/>
              </a:ext>
            </a:extLst>
          </p:cNvPr>
          <p:cNvSpPr txBox="1"/>
          <p:nvPr/>
        </p:nvSpPr>
        <p:spPr>
          <a:xfrm>
            <a:off x="6508751" y="4648943"/>
            <a:ext cx="45466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Harvard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Instruction memory and data memory are 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Parallel access possible </a:t>
            </a:r>
            <a:r>
              <a:rPr lang="ko-KR" altLang="en-US" dirty="0"/>
              <a:t>→ </a:t>
            </a:r>
            <a:r>
              <a:rPr lang="en-US" altLang="ko-KR" dirty="0"/>
              <a:t>Speed</a:t>
            </a:r>
            <a:r>
              <a:rPr lang="ko-KR" altLang="en-US" dirty="0"/>
              <a:t>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F84BF-FF9E-4827-9141-1656E53F82F5}"/>
              </a:ext>
            </a:extLst>
          </p:cNvPr>
          <p:cNvSpPr/>
          <p:nvPr/>
        </p:nvSpPr>
        <p:spPr>
          <a:xfrm>
            <a:off x="1752600" y="1965325"/>
            <a:ext cx="3352800" cy="6159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04D9C2-C885-43D3-B00A-CA3BE4858AAF}"/>
              </a:ext>
            </a:extLst>
          </p:cNvPr>
          <p:cNvSpPr/>
          <p:nvPr/>
        </p:nvSpPr>
        <p:spPr>
          <a:xfrm>
            <a:off x="5486400" y="2680177"/>
            <a:ext cx="641350" cy="19297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6B7D6B-6E71-45D0-AA4C-6347DAD95272}"/>
              </a:ext>
            </a:extLst>
          </p:cNvPr>
          <p:cNvSpPr/>
          <p:nvPr/>
        </p:nvSpPr>
        <p:spPr>
          <a:xfrm>
            <a:off x="838200" y="2680177"/>
            <a:ext cx="641350" cy="192970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5AC0D2-6CD0-4918-A49B-7070906AF335}"/>
              </a:ext>
            </a:extLst>
          </p:cNvPr>
          <p:cNvSpPr/>
          <p:nvPr/>
        </p:nvSpPr>
        <p:spPr>
          <a:xfrm>
            <a:off x="1736724" y="2851815"/>
            <a:ext cx="3368675" cy="2951132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1918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How CPU works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3600" b="1" dirty="0"/>
              <a:t> Instruction Fetch (IF)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Read instructions </a:t>
            </a:r>
            <a:r>
              <a:rPr lang="en-US" altLang="ko-KR" sz="2300" dirty="0"/>
              <a:t>from memory using PC(Program Counter) value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Instruction Decode (ID)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Interpret the instruction </a:t>
            </a:r>
            <a:r>
              <a:rPr lang="en-US" altLang="ko-KR" sz="2300" dirty="0"/>
              <a:t>and decide what operation it is and which register to use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Execute (EX)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ALU performs operations </a:t>
            </a:r>
            <a:r>
              <a:rPr lang="en-US" altLang="ko-KR" sz="2300" dirty="0"/>
              <a:t>(add, sub, address calculation, comparison, etc.)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3600" b="1" dirty="0"/>
              <a:t> Memory Access (MEM)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Access memory </a:t>
            </a:r>
            <a:r>
              <a:rPr lang="en-US" altLang="ko-KR" sz="2300" dirty="0"/>
              <a:t>with load/store command (read/write)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en-US" altLang="ko-KR" sz="3600" b="1" dirty="0"/>
              <a:t> Write Back (WB)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Save operation results </a:t>
            </a:r>
            <a:r>
              <a:rPr lang="en-US" altLang="ko-KR" sz="2300" dirty="0"/>
              <a:t>or</a:t>
            </a:r>
            <a:r>
              <a:rPr lang="en-US" altLang="ko-KR" sz="2300" dirty="0">
                <a:solidFill>
                  <a:srgbClr val="FF0000"/>
                </a:solidFill>
              </a:rPr>
              <a:t> values read from memory </a:t>
            </a:r>
            <a:r>
              <a:rPr lang="en-US" altLang="ko-KR" sz="2300" dirty="0"/>
              <a:t>in the register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6762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1AAE1A5F-1327-4D6F-9933-7084333B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F3958C-1850-41F6-BD64-3987F8FA5A88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98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500" y="5172640"/>
                <a:ext cx="252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40"/>
                <a:ext cx="763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400"/>
                <a:ext cx="452160" cy="13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580" y="2162680"/>
                <a:ext cx="218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7200"/>
                <a:ext cx="2012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1921B043-0FAF-4CBB-BD7A-8F274A7BA64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96180" y="252939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99060" y="2524718"/>
                <a:ext cx="11030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91620" y="2796158"/>
                <a:ext cx="33120" cy="15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14:cNvPr>
              <p14:cNvContentPartPr/>
              <p14:nvPr/>
            </p14:nvContentPartPr>
            <p14:xfrm>
              <a:off x="3723990" y="3354319"/>
              <a:ext cx="831600" cy="115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15350" y="3345319"/>
                <a:ext cx="8492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507031-B90A-4EB8-9E98-256EC541F07E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1270" y="3581479"/>
                <a:ext cx="49140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722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5E56CC-1CB9-470B-9EE5-26E06B5C7804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F39DE-38F6-40CF-ADD3-27C96B3C190A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36E6E6-C5B8-4EA7-A6E1-8C5A22A8F29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10470-CA82-47F9-B1E3-1E07A0AC62F9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17B435-4134-492A-85CA-26AFB6871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87941"/>
              </p:ext>
            </p:extLst>
          </p:nvPr>
        </p:nvGraphicFramePr>
        <p:xfrm>
          <a:off x="7687291" y="1904719"/>
          <a:ext cx="3467100" cy="1905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42935134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6128814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79004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+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12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rs1 -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2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91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6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51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68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7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^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64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753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128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CDFB91-7904-4391-B1C3-E2C769D2136E}"/>
              </a:ext>
            </a:extLst>
          </p:cNvPr>
          <p:cNvSpPr txBox="1"/>
          <p:nvPr/>
        </p:nvSpPr>
        <p:spPr>
          <a:xfrm>
            <a:off x="7646260" y="3993207"/>
            <a:ext cx="362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Register Operations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B08E0-EF7A-4A3D-AC96-5461EDC83244}"/>
              </a:ext>
            </a:extLst>
          </p:cNvPr>
          <p:cNvSpPr txBox="1"/>
          <p:nvPr/>
        </p:nvSpPr>
        <p:spPr>
          <a:xfrm>
            <a:off x="8145733" y="4403233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6260" y="4816015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3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BF8F3182-EE43-4853-AD6C-B762DB6C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068"/>
            <a:ext cx="10515600" cy="22240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7219B3-CE03-4E09-83A1-E78E2F35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6091"/>
            <a:ext cx="3467584" cy="2057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F176F-FC77-434D-AEAA-9914F36BD676}"/>
              </a:ext>
            </a:extLst>
          </p:cNvPr>
          <p:cNvSpPr txBox="1"/>
          <p:nvPr/>
        </p:nvSpPr>
        <p:spPr>
          <a:xfrm>
            <a:off x="4178301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0E4CF-D5EA-4DC5-ABDB-A36DBF59811B}"/>
              </a:ext>
            </a:extLst>
          </p:cNvPr>
          <p:cNvSpPr txBox="1"/>
          <p:nvPr/>
        </p:nvSpPr>
        <p:spPr>
          <a:xfrm>
            <a:off x="4906966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0E1B1-2C92-486F-B0E9-0EA0AB486B44}"/>
              </a:ext>
            </a:extLst>
          </p:cNvPr>
          <p:cNvSpPr txBox="1"/>
          <p:nvPr/>
        </p:nvSpPr>
        <p:spPr>
          <a:xfrm>
            <a:off x="5649920" y="3666565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D0CC2-64C5-421F-A610-E56D17519D55}"/>
              </a:ext>
            </a:extLst>
          </p:cNvPr>
          <p:cNvSpPr txBox="1"/>
          <p:nvPr/>
        </p:nvSpPr>
        <p:spPr>
          <a:xfrm>
            <a:off x="6332532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EE7D5-F653-41D9-A75E-C6789A284BAF}"/>
              </a:ext>
            </a:extLst>
          </p:cNvPr>
          <p:cNvSpPr txBox="1"/>
          <p:nvPr/>
        </p:nvSpPr>
        <p:spPr>
          <a:xfrm>
            <a:off x="7030241" y="3668169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7AD25-63E8-442F-9A46-D05BE08B2DE2}"/>
              </a:ext>
            </a:extLst>
          </p:cNvPr>
          <p:cNvSpPr txBox="1"/>
          <p:nvPr/>
        </p:nvSpPr>
        <p:spPr>
          <a:xfrm>
            <a:off x="7773184" y="3646973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97DEF-3F12-43C8-8830-5B3E3D75E7A1}"/>
              </a:ext>
            </a:extLst>
          </p:cNvPr>
          <p:cNvSpPr txBox="1"/>
          <p:nvPr/>
        </p:nvSpPr>
        <p:spPr>
          <a:xfrm>
            <a:off x="8387554" y="3648044"/>
            <a:ext cx="85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A8F33-AF2A-4587-A0CD-3EA4A0688F55}"/>
              </a:ext>
            </a:extLst>
          </p:cNvPr>
          <p:cNvSpPr txBox="1"/>
          <p:nvPr/>
        </p:nvSpPr>
        <p:spPr>
          <a:xfrm>
            <a:off x="9134453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6A6C1-E834-40D3-95B3-69AF813D70AE}"/>
              </a:ext>
            </a:extLst>
          </p:cNvPr>
          <p:cNvSpPr txBox="1"/>
          <p:nvPr/>
        </p:nvSpPr>
        <p:spPr>
          <a:xfrm>
            <a:off x="9896448" y="364976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2C941-A0D1-4FB8-85C5-26858F4A96CA}"/>
              </a:ext>
            </a:extLst>
          </p:cNvPr>
          <p:cNvSpPr txBox="1"/>
          <p:nvPr/>
        </p:nvSpPr>
        <p:spPr>
          <a:xfrm>
            <a:off x="10529052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6546CFB-23A4-4A3C-B765-69E23FF8A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559" y="5246942"/>
            <a:ext cx="3791241" cy="3620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8963782" y="5708287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7B37AD12-E526-465F-A30C-DB9AD3368B17}"/>
              </a:ext>
            </a:extLst>
          </p:cNvPr>
          <p:cNvSpPr/>
          <p:nvPr/>
        </p:nvSpPr>
        <p:spPr>
          <a:xfrm>
            <a:off x="1667510" y="2501900"/>
            <a:ext cx="76200" cy="4495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E9D6E9-5468-4F1B-89A4-519255F54893}"/>
              </a:ext>
            </a:extLst>
          </p:cNvPr>
          <p:cNvSpPr txBox="1"/>
          <p:nvPr/>
        </p:nvSpPr>
        <p:spPr>
          <a:xfrm>
            <a:off x="1771649" y="2582890"/>
            <a:ext cx="492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addr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E6F7849-4BAD-485D-9A08-E830F1DAF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559" y="4088703"/>
            <a:ext cx="3791241" cy="1075640"/>
          </a:xfrm>
          <a:prstGeom prst="rect">
            <a:avLst/>
          </a:prstGeom>
        </p:spPr>
      </p:pic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114BDD0C-51CC-4D2D-98B4-E94DC16C1C85}"/>
              </a:ext>
            </a:extLst>
          </p:cNvPr>
          <p:cNvSpPr/>
          <p:nvPr/>
        </p:nvSpPr>
        <p:spPr>
          <a:xfrm>
            <a:off x="1771649" y="3077367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C0B31-C84E-454E-98C4-6DA062295750}"/>
              </a:ext>
            </a:extLst>
          </p:cNvPr>
          <p:cNvSpPr txBox="1"/>
          <p:nvPr/>
        </p:nvSpPr>
        <p:spPr>
          <a:xfrm>
            <a:off x="1859717" y="3065642"/>
            <a:ext cx="56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value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B592B0F4-C29D-442B-8164-66B1B1DE97F8}"/>
              </a:ext>
            </a:extLst>
          </p:cNvPr>
          <p:cNvSpPr/>
          <p:nvPr/>
        </p:nvSpPr>
        <p:spPr>
          <a:xfrm>
            <a:off x="1981701" y="3448731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A85B31-9589-43DB-AF72-2B431E26A1FA}"/>
              </a:ext>
            </a:extLst>
          </p:cNvPr>
          <p:cNvSpPr txBox="1"/>
          <p:nvPr/>
        </p:nvSpPr>
        <p:spPr>
          <a:xfrm>
            <a:off x="2068765" y="3432136"/>
            <a:ext cx="561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result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B66E7A-9475-46BA-A355-7601DD488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190" y="4076091"/>
            <a:ext cx="2833902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F3EFB04-3B0F-4A07-AC88-76CE362D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80ACA0D-47E5-45B7-9CF1-347F798D9177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BD77813-A935-4A34-976D-95B57CEBCA6D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62E32FE-1C27-47FF-982D-7050A56E7F1B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29ADD3-9C4E-490C-A21B-6721FD2C161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AC77A20-C440-4888-8512-5F9F27788B4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2B509CA-71B7-4810-8025-CF539478ED64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3E0C33A-B470-402A-ADA6-DD1054D9589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6948144-CDBF-42EA-8F88-309E075CF22A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62F67C-3BC6-48FF-B011-C9D4F8A13357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64B4864-E47C-4C6D-8166-06BB9DF1EA7E}"/>
              </a:ext>
            </a:extLst>
          </p:cNvPr>
          <p:cNvGrpSpPr/>
          <p:nvPr/>
        </p:nvGrpSpPr>
        <p:grpSpPr>
          <a:xfrm>
            <a:off x="5907780" y="2016716"/>
            <a:ext cx="526680" cy="1222920"/>
            <a:chOff x="5907780" y="2016716"/>
            <a:chExt cx="526680" cy="12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14:cNvPr>
                <p14:cNvContentPartPr/>
                <p14:nvPr/>
              </p14:nvContentPartPr>
              <p14:xfrm>
                <a:off x="5914980" y="2016716"/>
                <a:ext cx="519480" cy="12229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05980" y="2008076"/>
                  <a:ext cx="53712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14:cNvPr>
                <p14:cNvContentPartPr/>
                <p14:nvPr/>
              </p14:nvContentPartPr>
              <p14:xfrm>
                <a:off x="5907780" y="2339996"/>
                <a:ext cx="208440" cy="11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98780" y="2330996"/>
                  <a:ext cx="2260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60040C5-4222-4EB2-B2C9-27E6626F2129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C74FD-2971-4E99-941C-807CFBDD1E50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57DD6-D2A6-4120-BE15-856358B5577F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4DE209F-1CA6-48C1-9CDA-F368B3732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17454"/>
              </p:ext>
            </p:extLst>
          </p:nvPr>
        </p:nvGraphicFramePr>
        <p:xfrm>
          <a:off x="8038632" y="2171320"/>
          <a:ext cx="2819401" cy="5715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4056589837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624377925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41491563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M[rs1+imm][0:7] = rs2[0:7]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1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M[rs1+imm][0:15] = rs2[0:15]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44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M[rs1+imm][0:31] = rs2[0:31]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293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8EA1992-7642-4278-9C83-8635325C5FCB}"/>
              </a:ext>
            </a:extLst>
          </p:cNvPr>
          <p:cNvSpPr txBox="1"/>
          <p:nvPr/>
        </p:nvSpPr>
        <p:spPr>
          <a:xfrm>
            <a:off x="7628447" y="2907234"/>
            <a:ext cx="378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Store register values in memory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124203" y="3373140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&gt;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F8B239-5DCE-4026-A412-CC5BAF22708A}"/>
              </a:ext>
            </a:extLst>
          </p:cNvPr>
          <p:cNvGrpSpPr/>
          <p:nvPr/>
        </p:nvGrpSpPr>
        <p:grpSpPr>
          <a:xfrm>
            <a:off x="3505245" y="3726750"/>
            <a:ext cx="2918800" cy="836610"/>
            <a:chOff x="3505245" y="3726750"/>
            <a:chExt cx="2918800" cy="8366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14:cNvPr>
                <p14:cNvContentPartPr/>
                <p14:nvPr/>
              </p14:nvContentPartPr>
              <p14:xfrm>
                <a:off x="3720805" y="3726750"/>
                <a:ext cx="2703240" cy="417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12165" y="3717750"/>
                  <a:ext cx="2720880" cy="435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/>
          <p:cNvSpPr txBox="1"/>
          <p:nvPr/>
        </p:nvSpPr>
        <p:spPr>
          <a:xfrm>
            <a:off x="7616790" y="4070623"/>
            <a:ext cx="36880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Store_type</a:t>
            </a:r>
            <a:r>
              <a:rPr lang="en-US" altLang="ko-KR" dirty="0" smtClean="0"/>
              <a:t>[2:0] </a:t>
            </a:r>
            <a:r>
              <a:rPr lang="en-US" altLang="ko-KR" dirty="0"/>
              <a:t>= funct3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Ram_wr_en</a:t>
            </a:r>
            <a:r>
              <a:rPr lang="en-US" altLang="ko-KR" dirty="0"/>
              <a:t>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92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1593</Words>
  <Application>Microsoft Office PowerPoint</Application>
  <PresentationFormat>와이드스크린</PresentationFormat>
  <Paragraphs>446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Calibri</vt:lpstr>
      <vt:lpstr>Office 테마</vt:lpstr>
      <vt:lpstr>Single-Cycle RISC-V CPU (RV32I) Design &amp; Simulation</vt:lpstr>
      <vt:lpstr>INDEX</vt:lpstr>
      <vt:lpstr>Overview</vt:lpstr>
      <vt:lpstr>RV32I Instruction</vt:lpstr>
      <vt:lpstr>CPU Architecture (RV32I)</vt:lpstr>
      <vt:lpstr>How CPU works</vt:lpstr>
      <vt:lpstr>R-Type Dataflow</vt:lpstr>
      <vt:lpstr>R-Type Simulation</vt:lpstr>
      <vt:lpstr>S-Type Dataflow</vt:lpstr>
      <vt:lpstr>S-Type Simulation</vt:lpstr>
      <vt:lpstr>I-Type(Load) Dataflow</vt:lpstr>
      <vt:lpstr>I-Type(Load) Simulation</vt:lpstr>
      <vt:lpstr>I-Type(Imm) Dataflow</vt:lpstr>
      <vt:lpstr>I-Type(Imm) Simulation</vt:lpstr>
      <vt:lpstr>B-Type Dataflow</vt:lpstr>
      <vt:lpstr>B-Type Simulation</vt:lpstr>
      <vt:lpstr>U-Type Dataflow (LUI)</vt:lpstr>
      <vt:lpstr>U-Type Dataflow (AUIPC)</vt:lpstr>
      <vt:lpstr>U-Type Simulation</vt:lpstr>
      <vt:lpstr>J-Type Dataflow (JAL)</vt:lpstr>
      <vt:lpstr>I(J)-Type Dataflow (JALR)</vt:lpstr>
      <vt:lpstr>J-Type Simulation</vt:lpstr>
      <vt:lpstr>Code Execution</vt:lpstr>
      <vt:lpstr>Trouble Shooting</vt:lpstr>
      <vt:lpstr>Trouble Shooting</vt:lpstr>
      <vt:lpstr>Trouble Shooting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Single-Cycle RISC-V CPU Design &amp; Simulation</dc:title>
  <dc:creator>경현 석</dc:creator>
  <cp:lastModifiedBy>kccistc</cp:lastModifiedBy>
  <cp:revision>462</cp:revision>
  <dcterms:created xsi:type="dcterms:W3CDTF">2025-09-27T03:20:18Z</dcterms:created>
  <dcterms:modified xsi:type="dcterms:W3CDTF">2025-10-20T04:05:16Z</dcterms:modified>
</cp:coreProperties>
</file>