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 = 2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Load_type</a:t>
            </a:r>
            <a:r>
              <a:rPr lang="en-US" altLang="ko-KR" dirty="0"/>
              <a:t> 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21190"/>
              </p:ext>
            </p:extLst>
          </p:nvPr>
        </p:nvGraphicFramePr>
        <p:xfrm>
          <a:off x="7706543" y="2451067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57857" y="3729004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46618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8306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Store_type</a:t>
            </a:r>
            <a:r>
              <a:rPr lang="en-US" altLang="ko-KR" dirty="0"/>
              <a:t> 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1752</Words>
  <Application>Microsoft Office PowerPoint</Application>
  <PresentationFormat>와이드스크린</PresentationFormat>
  <Paragraphs>430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경현 석</cp:lastModifiedBy>
  <cp:revision>442</cp:revision>
  <dcterms:created xsi:type="dcterms:W3CDTF">2025-09-27T03:20:18Z</dcterms:created>
  <dcterms:modified xsi:type="dcterms:W3CDTF">2025-09-30T18:02:21Z</dcterms:modified>
</cp:coreProperties>
</file>