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5"/>
  </p:notesMasterIdLst>
  <p:sldIdLst>
    <p:sldId id="379" r:id="rId3"/>
    <p:sldId id="381" r:id="rId4"/>
    <p:sldId id="380" r:id="rId5"/>
    <p:sldId id="382" r:id="rId6"/>
    <p:sldId id="377" r:id="rId7"/>
    <p:sldId id="387" r:id="rId8"/>
    <p:sldId id="385" r:id="rId9"/>
    <p:sldId id="386" r:id="rId10"/>
    <p:sldId id="388" r:id="rId11"/>
    <p:sldId id="393" r:id="rId12"/>
    <p:sldId id="389" r:id="rId13"/>
    <p:sldId id="44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세호" initials="이" lastIdx="1" clrIdx="0">
    <p:extLst>
      <p:ext uri="{19B8F6BF-5375-455C-9EA6-DF929625EA0E}">
        <p15:presenceInfo xmlns:p15="http://schemas.microsoft.com/office/powerpoint/2012/main" userId="이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6D53B"/>
    <a:srgbClr val="EEFCD4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6529" autoAdjust="0"/>
  </p:normalViewPr>
  <p:slideViewPr>
    <p:cSldViewPr snapToGrid="0">
      <p:cViewPr varScale="1">
        <p:scale>
          <a:sx n="65" d="100"/>
          <a:sy n="65" d="100"/>
        </p:scale>
        <p:origin x="1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0CE6-CC9A-4866-82BD-D7B5E5537F6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C55F-5FDC-4AA9-9F53-C247F80D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0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SRM, MDL, MAP </a:t>
            </a:r>
            <a:r>
              <a:rPr lang="ko-KR" altLang="en-US" dirty="0"/>
              <a:t>설명은 넘어가자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8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7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SRM, MDL, MAP </a:t>
            </a:r>
            <a:r>
              <a:rPr lang="ko-KR" altLang="en-US" dirty="0"/>
              <a:t>설명은 넘어가자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8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SRM, MDL, MAP </a:t>
            </a:r>
            <a:r>
              <a:rPr lang="ko-KR" altLang="en-US" dirty="0"/>
              <a:t>설명은 넘어가자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5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SRM, MDL, MAP </a:t>
            </a:r>
            <a:r>
              <a:rPr lang="ko-KR" altLang="en-US" dirty="0"/>
              <a:t>설명은 넘어가자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8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1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4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1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4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5DD32-434B-477C-A663-A4501FF5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F6CB-76C8-4341-903B-A5838D48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CEEE9-8781-42A1-8AAA-D9CC75A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5AF0-B60E-4404-84D8-6D3A34D3CDF8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06D6-4A56-4C81-B99B-A9F91EE3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B8273-5982-4B1F-985A-544B1494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D9B-A094-4559-8149-7FF7BEC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29DF4-0ADD-43CB-BCAE-96F82D27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31255-EEC7-4D4F-9BFC-0EE02C5D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EA90-55BD-4E77-A6AC-AFBB087BAA90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6D0C-1C79-4F3A-B928-F24BC7E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B6CE-9FB5-4235-A766-F6E5DD2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30159-0F25-4805-83B4-13AADEB5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FC4AA-9C57-494F-B6BE-9C0A4276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0696D-007E-41BF-B865-D76A8981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961D-A562-413F-9AC9-821051CC76B4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BBB1-5D02-4B57-9AB2-8082F5C0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80061-A50C-4673-AAF2-6CC833B2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0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D30-938C-433D-AF74-51BCD713D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4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200B-04ED-4211-919A-1299F6E731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7AED-F0A6-4D7F-A8E1-E16C5495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1260-F341-4650-8531-BB18780546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0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1ACD-157C-4FF6-8210-2DFCC81DBF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20C1-7A11-4601-9729-B3B85F6986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17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D8-3AC6-471A-9EE8-607FBFA3E5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2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2921-7DCA-4C4B-BE2D-BA2F313FB2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5FAA-EC2A-4A1B-B83D-12E88185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F0267-0BA4-4385-B544-4674F91E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0246-D809-44BF-95C0-849F3B0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860C-3D89-418B-B004-D99C9737056B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549DE-8869-4A4C-AFBA-3B4B20D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8F69-D04B-43E2-95C8-25974E5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86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F313-FBB4-4E95-8697-6C0FFBD514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7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585-95CC-4233-95E2-D91408BA81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2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83BF-0C8F-490C-B16C-6A2D8F6F8E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286B-BD99-47B9-B20B-6CE896C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DE8E2-7FA3-4A18-BEBD-A24F7551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4BFD5-349A-4327-A03D-5388731C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06C-9749-461C-9C58-90287441121A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9DCA7-68E9-43C1-91BF-8D8CED7A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328C-832F-4B60-BB6A-9E4B4D8C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0AF81-5C63-4C95-8D21-FD58242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9DEB9-EB24-4857-9C24-794CE58E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8D533-0ED4-4D54-86DF-14407E3A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6AD23-DF8D-4AD1-8CA0-3C169CB1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630A-CC56-419C-9A9E-2869BA42BA5B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CAC44-079F-45D7-9089-5394F57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D04F8-77C8-4B6C-BA43-C8AB9F8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F35B8-FD7B-4728-96F1-E51CEC1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F4F0C-C42E-488E-BF97-FA3F73BB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A9B4A-926C-4363-BBCE-5BD69E64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20C74-E044-4DF9-81FD-2D95A6AE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9731E-D208-4059-9697-36C8C907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A6D6A-6C7A-495B-B453-66F5D60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A253-B2B4-427D-BEB5-A212888996DA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91F95-9D70-4BE4-BA17-59902D3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73FDA-9426-4F51-B9B8-3A2F00F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7D51-6F22-4E94-B111-D1ACA97B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127CC-C64E-4840-A744-7D266731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FB12-D6CE-4314-82CF-9EFE3ACF8C7C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BB9B5-9E30-451B-9BD3-191F702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AC074-023E-4E78-8163-69359C5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068C-3A81-4897-9035-73C3770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441-00B3-421B-ADD7-BC4E1F5FD8A4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57A18-AD32-4076-B70D-5FDC2FAD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DDCA4-E29B-4EEC-A02F-1F20FEC9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728D-B977-43E1-AD4F-1ABD0EF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E177D-12E0-4D7A-833C-4348FD68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77E4B-0500-4172-87CA-CA120F64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89D1D-E902-4527-ABC6-A1436BB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A67D-649A-4D22-8423-F7D8B684DB99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63B07-44DB-4E4F-9A6A-F95FBCA2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8FE3C-4100-4523-B1BB-6D2022B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ECC6-3392-4E05-97A1-F202E23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6F34A-D17B-4F36-BE51-F1700946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5A9C8-029D-4814-A3BE-253DFDBE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83253-2DEC-4800-9F02-ECD1D625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09B6-3F6F-4F61-8BEB-C2066F9D6EEF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F043F-E2B0-4B8D-8A0B-076002D8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993FA-1373-4ED7-9A32-E426758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1D28-A353-43C9-B9E3-6B4240A5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0F671-B5B8-4E65-BEE0-4BC0304F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4056-A658-44EF-AFE2-BFD7E7D1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3CF5-9F7C-462F-9F98-D4AE6E44E135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7846-6F36-4168-B38C-9CD764DF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3EED0-871A-4D7B-AA56-A8532266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6B25-FE42-4652-91C9-864EAEDBA0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2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gi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32807" y="275253"/>
            <a:ext cx="1071119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연산을 이용하여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Feature image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생성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다수의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hidden layer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통과시켜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context vector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얻는 것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AI for chemistry KAIST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김우연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강의 자료 참조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4" descr="https://mblogthumb-phinf.pstatic.net/MjAxNjEwMjRfNTAg/MDAxNDc3MzA0MTU3NDEw.8yNV1EiWrrKnYnaF2h0lXhm36acQRON-SpKF9ttRVmAg.Ky2BmoesQAjoaGBVnsEgM7j7RoQ4uZ9CqXTPZRpPUpYg.JPEG.msnayana/%EC%BB%A8%EB%B2%8C%EB%A5%98%EC%85%984.jpg?type=w2">
            <a:extLst>
              <a:ext uri="{FF2B5EF4-FFF2-40B4-BE49-F238E27FC236}">
                <a16:creationId xmlns:a16="http://schemas.microsoft.com/office/drawing/2014/main" id="{00565E93-6D9C-4482-8851-EF36DC87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11" y="1958197"/>
            <a:ext cx="43243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mblogthumb-phinf.pstatic.net/MjAxNjEwMjRfMzkg/MDAxNDc3MzAzODcyNTQ5.ggZaroU1baErQDST2_tCNL0dyaX39MkzX82O-e0Y3sgg.idDEyFLI_BDSa_1KPZ8flst-TzgXdOmDfeGndF3kImcg.JPEG.msnayana/%EC%BB%A8%EB%B2%8C%EB%A5%98%EC%85%98.jpg?type=w2">
            <a:extLst>
              <a:ext uri="{FF2B5EF4-FFF2-40B4-BE49-F238E27FC236}">
                <a16:creationId xmlns:a16="http://schemas.microsoft.com/office/drawing/2014/main" id="{FDDA9B92-32A1-4534-A84D-D183EA20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44" y="3844671"/>
            <a:ext cx="7048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62BFC76-7C5C-4358-A888-5F16A445DE48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B2086D-B9FF-48FE-8A03-A978F5DD2D2C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래픽 12" descr="워크플로">
              <a:extLst>
                <a:ext uri="{FF2B5EF4-FFF2-40B4-BE49-F238E27FC236}">
                  <a16:creationId xmlns:a16="http://schemas.microsoft.com/office/drawing/2014/main" id="{EF7E9341-4BDA-45E9-A875-49095C83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네트워크">
              <a:extLst>
                <a:ext uri="{FF2B5EF4-FFF2-40B4-BE49-F238E27FC236}">
                  <a16:creationId xmlns:a16="http://schemas.microsoft.com/office/drawing/2014/main" id="{6582976F-3A5F-4482-86BE-0D74C1D5D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9DC248-63D5-449D-ACFA-3C6F978C1E78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31E91D65-144F-433C-90BF-BED286E02CAB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9" name="그래픽 18" descr="디스크">
              <a:extLst>
                <a:ext uri="{FF2B5EF4-FFF2-40B4-BE49-F238E27FC236}">
                  <a16:creationId xmlns:a16="http://schemas.microsoft.com/office/drawing/2014/main" id="{D4AE1344-5E12-477A-959B-ADE66BCBC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레벨이 있는 피라미드">
              <a:extLst>
                <a:ext uri="{FF2B5EF4-FFF2-40B4-BE49-F238E27FC236}">
                  <a16:creationId xmlns:a16="http://schemas.microsoft.com/office/drawing/2014/main" id="{3358EDA7-A3E5-4473-8B55-C316FDA7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 다이어그램">
              <a:extLst>
                <a:ext uri="{FF2B5EF4-FFF2-40B4-BE49-F238E27FC236}">
                  <a16:creationId xmlns:a16="http://schemas.microsoft.com/office/drawing/2014/main" id="{0B46E2DC-1F22-4E8E-8064-8C5CC835F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– Dropout method</a:t>
            </a: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47EE8F-62C8-4820-A970-39DC7BAD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53" y="2158679"/>
            <a:ext cx="6250091" cy="39395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C0B560A-2BEB-4391-A071-9E983D13A7F9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56F1AF-7B00-4F92-A784-AC9D1380D417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6E9E958E-7CCE-4681-A7E8-8E6CB19AB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EB4F470C-E67C-4D23-9FE8-10A6C7281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FB5649-4783-4E00-BB15-24442BFB274B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2EFB8872-1CC4-44DC-8B7F-A7032228ED02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6B2CCB15-83B5-4E74-AA87-1DB68D9F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5DADB7A5-981C-4727-B432-81F483D7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CC7AAFEB-579D-4205-B9FC-C9A4024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4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이미지 분류의 혁신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836728-ADAE-466A-BA9F-B805E47E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62" y="2181070"/>
            <a:ext cx="7143295" cy="403655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E2A794D-8080-427B-9629-D60597A15004}"/>
              </a:ext>
            </a:extLst>
          </p:cNvPr>
          <p:cNvSpPr/>
          <p:nvPr/>
        </p:nvSpPr>
        <p:spPr>
          <a:xfrm>
            <a:off x="6634065" y="5654351"/>
            <a:ext cx="709127" cy="563271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3D4F28-C66F-4C59-8B65-188D94CDA2FA}"/>
              </a:ext>
            </a:extLst>
          </p:cNvPr>
          <p:cNvSpPr/>
          <p:nvPr/>
        </p:nvSpPr>
        <p:spPr>
          <a:xfrm>
            <a:off x="3862873" y="5673129"/>
            <a:ext cx="709127" cy="563271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505F46-B39C-41CA-98B8-EA4C8E83EF6D}"/>
              </a:ext>
            </a:extLst>
          </p:cNvPr>
          <p:cNvSpPr/>
          <p:nvPr/>
        </p:nvSpPr>
        <p:spPr>
          <a:xfrm>
            <a:off x="2864496" y="5678035"/>
            <a:ext cx="709127" cy="563271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09F41-A835-4492-9936-11273D3877FE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4A0F2B-FA17-4F17-ADAC-2A532B9D117F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래픽 12" descr="워크플로">
              <a:extLst>
                <a:ext uri="{FF2B5EF4-FFF2-40B4-BE49-F238E27FC236}">
                  <a16:creationId xmlns:a16="http://schemas.microsoft.com/office/drawing/2014/main" id="{2BD62842-655C-4484-9D59-E3C27EFA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">
              <a:extLst>
                <a:ext uri="{FF2B5EF4-FFF2-40B4-BE49-F238E27FC236}">
                  <a16:creationId xmlns:a16="http://schemas.microsoft.com/office/drawing/2014/main" id="{CC981E19-611A-4BE0-8521-EF071F2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8B864FB-9CFB-4E70-B9DB-A05A105C6726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00ECB451-6DBC-41F8-87AD-8A72EDF80C6A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8" name="그래픽 17" descr="디스크">
              <a:extLst>
                <a:ext uri="{FF2B5EF4-FFF2-40B4-BE49-F238E27FC236}">
                  <a16:creationId xmlns:a16="http://schemas.microsoft.com/office/drawing/2014/main" id="{512CB291-9C65-475B-89A4-9A1468A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레벨이 있는 피라미드">
              <a:extLst>
                <a:ext uri="{FF2B5EF4-FFF2-40B4-BE49-F238E27FC236}">
                  <a16:creationId xmlns:a16="http://schemas.microsoft.com/office/drawing/2014/main" id="{501E88C3-8A05-4A79-8795-46CB9505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네트워크 다이어그램">
              <a:extLst>
                <a:ext uri="{FF2B5EF4-FFF2-40B4-BE49-F238E27FC236}">
                  <a16:creationId xmlns:a16="http://schemas.microsoft.com/office/drawing/2014/main" id="{3591CEDA-CA48-49E9-BA17-DBD65BC2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3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 정리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09F41-A835-4492-9936-11273D3877FE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4A0F2B-FA17-4F17-ADAC-2A532B9D117F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래픽 12" descr="워크플로">
              <a:extLst>
                <a:ext uri="{FF2B5EF4-FFF2-40B4-BE49-F238E27FC236}">
                  <a16:creationId xmlns:a16="http://schemas.microsoft.com/office/drawing/2014/main" id="{2BD62842-655C-4484-9D59-E3C27EFA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">
              <a:extLst>
                <a:ext uri="{FF2B5EF4-FFF2-40B4-BE49-F238E27FC236}">
                  <a16:creationId xmlns:a16="http://schemas.microsoft.com/office/drawing/2014/main" id="{CC981E19-611A-4BE0-8521-EF071F2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8B864FB-9CFB-4E70-B9DB-A05A105C6726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00ECB451-6DBC-41F8-87AD-8A72EDF80C6A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8" name="그래픽 17" descr="디스크">
              <a:extLst>
                <a:ext uri="{FF2B5EF4-FFF2-40B4-BE49-F238E27FC236}">
                  <a16:creationId xmlns:a16="http://schemas.microsoft.com/office/drawing/2014/main" id="{512CB291-9C65-475B-89A4-9A1468A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레벨이 있는 피라미드">
              <a:extLst>
                <a:ext uri="{FF2B5EF4-FFF2-40B4-BE49-F238E27FC236}">
                  <a16:creationId xmlns:a16="http://schemas.microsoft.com/office/drawing/2014/main" id="{501E88C3-8A05-4A79-8795-46CB9505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네트워크 다이어그램">
              <a:extLst>
                <a:ext uri="{FF2B5EF4-FFF2-40B4-BE49-F238E27FC236}">
                  <a16:creationId xmlns:a16="http://schemas.microsoft.com/office/drawing/2014/main" id="{3591CEDA-CA48-49E9-BA17-DBD65BC2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7CD2B3C-4703-47B7-A50F-3A02FE8C3C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32" y="2179267"/>
            <a:ext cx="6785535" cy="38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82AC7B-8ADD-46BC-A702-187CB145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46" y="2262151"/>
            <a:ext cx="6714326" cy="40298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C4664DE-2479-4AA2-9223-C21EC5322AB1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2D8594-A622-4700-A782-3FF3A7A9D57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B5890DD7-42BB-4EBA-880A-571DBF53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691D7306-1BBF-4CC3-9C76-170B0A8FF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895704-42FA-49F1-89C3-EC77591BA654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4A606C6D-0FE7-48D9-A23D-36E1029ED58E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4B7375C9-56D8-414B-80C9-ABA6B5B6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51ED5888-6E22-4EC2-AB9C-6F2204AC9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ED7B46AA-DC8D-4645-874E-D8319EDC6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4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Layer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AI for chemistry KAIST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김우연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강의 자료 참조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ttps://mblogthumb-phinf.pstatic.net/MjAxNjEwMjRfMjk1/MDAxNDc3Mjg1Mjk5NjQz.CvbEjQ6jN5Nm2yXSIoy-PiyIMAIrqVr3r38kzqWx1nYg.YxWOoCRSqJvmuN7T0vxbfuj6Cex8lECYhvNp4guSJhcg.GIF.msnayana/Convolution_schematic.gif?type=w2">
            <a:extLst>
              <a:ext uri="{FF2B5EF4-FFF2-40B4-BE49-F238E27FC236}">
                <a16:creationId xmlns:a16="http://schemas.microsoft.com/office/drawing/2014/main" id="{DDA87C15-9AD9-4B53-8095-8DF664C70D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13" y="2213569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F57D8-51BE-4F7B-A243-6B3BBA687C96}"/>
              </a:ext>
            </a:extLst>
          </p:cNvPr>
          <p:cNvSpPr/>
          <p:nvPr/>
        </p:nvSpPr>
        <p:spPr>
          <a:xfrm>
            <a:off x="6891003" y="1559489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Input: 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Receptive field (or filter):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3×3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tride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Pooling: summation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503C3F-19F6-4B7F-AAFB-33A445E594C9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91ED2-0244-4641-8D48-B0970860F304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래픽 12" descr="워크플로">
              <a:extLst>
                <a:ext uri="{FF2B5EF4-FFF2-40B4-BE49-F238E27FC236}">
                  <a16:creationId xmlns:a16="http://schemas.microsoft.com/office/drawing/2014/main" id="{523EE350-3DB4-417E-B6A3-FE75FA56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">
              <a:extLst>
                <a:ext uri="{FF2B5EF4-FFF2-40B4-BE49-F238E27FC236}">
                  <a16:creationId xmlns:a16="http://schemas.microsoft.com/office/drawing/2014/main" id="{9F961349-4C16-4E60-8DF2-F1DA8018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C660D1-B7BF-4BF3-BCDC-EE15AA63091A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B182F02-0514-47B7-BE4E-5F80E54523C1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8" name="그래픽 17" descr="디스크">
              <a:extLst>
                <a:ext uri="{FF2B5EF4-FFF2-40B4-BE49-F238E27FC236}">
                  <a16:creationId xmlns:a16="http://schemas.microsoft.com/office/drawing/2014/main" id="{2AE44054-48CC-4801-8535-64347C40A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레벨이 있는 피라미드">
              <a:extLst>
                <a:ext uri="{FF2B5EF4-FFF2-40B4-BE49-F238E27FC236}">
                  <a16:creationId xmlns:a16="http://schemas.microsoft.com/office/drawing/2014/main" id="{8AC328B1-E0B5-488D-BCB5-68C2F037A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네트워크 다이어그램">
              <a:extLst>
                <a:ext uri="{FF2B5EF4-FFF2-40B4-BE49-F238E27FC236}">
                  <a16:creationId xmlns:a16="http://schemas.microsoft.com/office/drawing/2014/main" id="{1003C75A-60C1-4448-999A-EE3BA681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89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091" y="1845734"/>
            <a:ext cx="436097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Subsampling Layer</a:t>
            </a:r>
          </a:p>
          <a:p>
            <a:pPr marL="0" indent="0">
              <a:buNone/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Representation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을 작게 만들어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복잡도 감소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Regularization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하는 효과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차원 축소만이 아니라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feature map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이동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(shift)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왜곡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(distortion)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에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강인하게 하는 효과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AI for chemistry KAIST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김우연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강의 자료 참조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Pooling ìì : Max Pooling, Average Pooling">
            <a:extLst>
              <a:ext uri="{FF2B5EF4-FFF2-40B4-BE49-F238E27FC236}">
                <a16:creationId xmlns:a16="http://schemas.microsoft.com/office/drawing/2014/main" id="{DF750CB5-5841-4B9A-9E54-A02535F6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2" y="1572955"/>
            <a:ext cx="6512560" cy="394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F6D8FFB-4B63-4FB3-94A9-09C93971B332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C629A5-7975-4748-9C50-DA80D712E047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래픽 11" descr="워크플로">
              <a:extLst>
                <a:ext uri="{FF2B5EF4-FFF2-40B4-BE49-F238E27FC236}">
                  <a16:creationId xmlns:a16="http://schemas.microsoft.com/office/drawing/2014/main" id="{95FEA5ED-C1A0-479D-BF19-DB654E3FC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네트워크">
              <a:extLst>
                <a:ext uri="{FF2B5EF4-FFF2-40B4-BE49-F238E27FC236}">
                  <a16:creationId xmlns:a16="http://schemas.microsoft.com/office/drawing/2014/main" id="{3A1C1300-5E94-4D2C-AB4C-FC4E807B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8FCC0D-97B2-446C-BE03-0DA47230B521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892E9DB1-5D5D-4DF7-9357-3255A0A229B5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7" name="그래픽 16" descr="디스크">
              <a:extLst>
                <a:ext uri="{FF2B5EF4-FFF2-40B4-BE49-F238E27FC236}">
                  <a16:creationId xmlns:a16="http://schemas.microsoft.com/office/drawing/2014/main" id="{A96818A6-D667-4D06-B00C-A9B39B5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레벨이 있는 피라미드">
              <a:extLst>
                <a:ext uri="{FF2B5EF4-FFF2-40B4-BE49-F238E27FC236}">
                  <a16:creationId xmlns:a16="http://schemas.microsoft.com/office/drawing/2014/main" id="{38AACA4C-6EEB-4B45-8EA1-3EFFD877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네트워크 다이어그램">
              <a:extLst>
                <a:ext uri="{FF2B5EF4-FFF2-40B4-BE49-F238E27FC236}">
                  <a16:creationId xmlns:a16="http://schemas.microsoft.com/office/drawing/2014/main" id="{88CA2FBE-58E7-4167-BEFA-0EE44CD82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463A4-8D42-48BF-927E-5A90FDAB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45" y="2165335"/>
            <a:ext cx="7749828" cy="405228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B922300-842B-43D1-AD33-4DA4D1A78FA9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5548A-AF9A-497F-83FB-8DCBE584570C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6CB56CA2-1EA3-46E4-AEB4-2D48FFEB9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4032C87C-C032-4290-9CB7-2574EE14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1E92FB-2DEB-4F56-ADC2-F8943D7BE8E7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15B6182D-C2CE-4FF9-8976-26627B4D369D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2A51B12B-ED96-43C3-A4FE-E7535142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BA88354C-E01A-49A1-A6FD-776F4A2F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15696BC6-F118-4C49-A388-8C4A6A1A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1845734"/>
            <a:ext cx="10222618" cy="4023360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F74C98-C6EF-4BA2-8756-732C7F0E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79" y="988906"/>
            <a:ext cx="7284678" cy="527172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0AFB4F1-8C3E-4899-9BF6-21545785E4E0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17F084-2FB9-4516-B117-38C9DA088B29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23B316D2-254B-4851-9141-63D1891E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6943C5F8-48BF-470B-ADCA-3301C4D0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A41141-5504-4C3E-8E3F-37837B8BCFC4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7FCF239A-C35F-4042-A254-20987AD04DD0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30E84C07-7AF5-46B8-BB27-4FE3509D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F91ABF58-6521-422C-B55A-B8DAE2E7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36AEFD99-60BA-4BA0-94CB-BD30E213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0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이에 대한 자세한 설명은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AI for chemistry CNN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참조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http://seoklab.org/forum/index.php?topic=5449.0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Keywords: padding,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GoogLeNet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(inception module),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DeepFace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23C09A-E89B-4109-8CF7-518EAC32C8B8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FC5DD6-DBF6-4DD6-9A67-8B187C2EFF5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래픽 9" descr="워크플로">
              <a:extLst>
                <a:ext uri="{FF2B5EF4-FFF2-40B4-BE49-F238E27FC236}">
                  <a16:creationId xmlns:a16="http://schemas.microsoft.com/office/drawing/2014/main" id="{FC3F62BD-2B41-41B6-886E-1AA657C1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id="{79712437-8C7C-401E-BB09-B2BDB60D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1299AE-BCE1-4D0B-A2D2-DF64B346AA12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396B0C1F-3C0F-45D9-B87D-76EE71412448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5" name="그래픽 14" descr="디스크">
              <a:extLst>
                <a:ext uri="{FF2B5EF4-FFF2-40B4-BE49-F238E27FC236}">
                  <a16:creationId xmlns:a16="http://schemas.microsoft.com/office/drawing/2014/main" id="{1B2DE2D3-99E9-480E-A018-5DED4073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레벨이 있는 피라미드">
              <a:extLst>
                <a:ext uri="{FF2B5EF4-FFF2-40B4-BE49-F238E27FC236}">
                  <a16:creationId xmlns:a16="http://schemas.microsoft.com/office/drawing/2014/main" id="{CFA9A4CA-7187-47FC-9EFD-2E011F35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네트워크 다이어그램">
              <a:extLst>
                <a:ext uri="{FF2B5EF4-FFF2-40B4-BE49-F238E27FC236}">
                  <a16:creationId xmlns:a16="http://schemas.microsoft.com/office/drawing/2014/main" id="{C3271C94-D8E3-438F-9937-4E5B3E450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53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–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AlexNet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 Learning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신화의 선두 주자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 out method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도입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1B2741-A91B-4C13-9B71-3B519386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04"/>
          <a:stretch/>
        </p:blipFill>
        <p:spPr>
          <a:xfrm>
            <a:off x="4392801" y="3312676"/>
            <a:ext cx="7361058" cy="29049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E087FA-A245-423E-9534-9ABF7055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8" y="1748300"/>
            <a:ext cx="6417241" cy="120323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663749A-8F82-42FB-8C09-1F0468105565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022A2E-22E9-40F5-AB2F-C0232E6EBD16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B73FB7FE-87D2-48D1-96E3-18828241B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2E148D93-7D86-46BF-B8C2-94CB7586A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7A0A7E-5E5D-4FC2-B5CE-9C4D93BCE2EF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4E87E865-7FAE-4E7F-BD90-F112C054F5C2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544E798F-992B-4B72-AB01-38E29F770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3C511364-0395-40FC-A1AC-570C20022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FEF7F9C4-2C29-4621-989F-6464B95FE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4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Convolution Neural Network(CNN)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Convolution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신경망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–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AlexNet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 out method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도입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(Hinton, et al. 2012)</a:t>
            </a:r>
          </a:p>
          <a:p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Dropout method: 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각 은닉 뉴런의 출력을 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50%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의 확률로 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으로 만듦</a:t>
            </a:r>
            <a:endParaRPr lang="en-US" altLang="ko-KR" sz="2000" dirty="0">
              <a:solidFill>
                <a:srgbClr val="FF9900"/>
              </a:solidFill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Dropout method as </a:t>
            </a:r>
            <a:r>
              <a:rPr lang="en-US" altLang="ko-KR" sz="20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Ensemble Method</a:t>
            </a: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학습할 때마다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dropout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각기 다른 뉴런에서 이루어짐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이는 여러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architecture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하나의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architecture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로 합치는 방법과 동일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즉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AlexNet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은 서로 다른 모델들의 예측을 결합하는 방식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이미 테스트 에러를 감소 시킬 수 있는 좋은 방법으로 알려져 있었으나 이를 결합하는 것은 현실적으로 어려웠음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AlexNet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의 학습에서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dropout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없이는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overfitting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발생하였으나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dropout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으로 학습시간은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배정도로 증가하였고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overfitting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은 발생하지 않음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3CE9C9-2384-49ED-89A6-5225B6DF441A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A25AEE-14F6-4053-9186-98903A8FD8C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래픽 9" descr="워크플로">
              <a:extLst>
                <a:ext uri="{FF2B5EF4-FFF2-40B4-BE49-F238E27FC236}">
                  <a16:creationId xmlns:a16="http://schemas.microsoft.com/office/drawing/2014/main" id="{F1F49295-EAA2-44D4-8750-9092E794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id="{AEEAA614-6581-4184-8F5C-80D58B4B8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83A1E2F-A344-4F0F-B4A4-1897144A77A1}"/>
                </a:ext>
              </a:extLst>
            </p:cNvPr>
            <p:cNvSpPr/>
            <p:nvPr/>
          </p:nvSpPr>
          <p:spPr>
            <a:xfrm>
              <a:off x="99872" y="1873267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E2F40985-D11A-40F3-9729-71756778C870}"/>
                </a:ext>
              </a:extLst>
            </p:cNvPr>
            <p:cNvSpPr/>
            <p:nvPr/>
          </p:nvSpPr>
          <p:spPr>
            <a:xfrm>
              <a:off x="713108" y="1682143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03</a:t>
              </a:r>
            </a:p>
          </p:txBody>
        </p:sp>
        <p:pic>
          <p:nvPicPr>
            <p:cNvPr id="15" name="그래픽 14" descr="디스크">
              <a:extLst>
                <a:ext uri="{FF2B5EF4-FFF2-40B4-BE49-F238E27FC236}">
                  <a16:creationId xmlns:a16="http://schemas.microsoft.com/office/drawing/2014/main" id="{4EA028FA-9F62-4ABD-BE48-64F0B874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레벨이 있는 피라미드">
              <a:extLst>
                <a:ext uri="{FF2B5EF4-FFF2-40B4-BE49-F238E27FC236}">
                  <a16:creationId xmlns:a16="http://schemas.microsoft.com/office/drawing/2014/main" id="{FE539CB5-0B0C-41B4-8291-E19AAAA55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네트워크 다이어그램">
              <a:extLst>
                <a:ext uri="{FF2B5EF4-FFF2-40B4-BE49-F238E27FC236}">
                  <a16:creationId xmlns:a16="http://schemas.microsoft.com/office/drawing/2014/main" id="{5FC7E1E3-B1CF-48E0-946D-D58038E2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876" y="1875677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93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642</Words>
  <Application>Microsoft Office PowerPoint</Application>
  <PresentationFormat>와이드스크린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a고딕15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이세호</dc:creator>
  <cp:lastModifiedBy>이세호</cp:lastModifiedBy>
  <cp:revision>104</cp:revision>
  <dcterms:created xsi:type="dcterms:W3CDTF">2021-08-04T07:05:45Z</dcterms:created>
  <dcterms:modified xsi:type="dcterms:W3CDTF">2022-01-05T07:56:47Z</dcterms:modified>
</cp:coreProperties>
</file>