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 showGuides="1">
      <p:cViewPr varScale="1">
        <p:scale>
          <a:sx n="120" d="100"/>
          <a:sy n="120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6CB8-FF4F-A84A-865B-111E670A6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4B0A81-7294-C945-9A0B-9DD1A6022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A0E75-B96C-BA42-BAEE-83042E36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FCA27-EC87-1A4C-80D8-199907FC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C4F5F-8AD9-6F4D-AAD7-DEFDDFC5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06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4B2D-E7EB-C842-9007-C74A1876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F1814-36F8-304A-9BFD-DB87313C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FBD1F-7ACE-ED40-B2B2-008EE86D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46285-8ED0-AC4F-8F5C-A0B8FD9E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67EEE-A18F-5A49-BDA2-FBE89985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50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80D2C-AA5A-104D-A5F7-EC8F38168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9A94B-5A34-C742-8299-8976A259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7FA4-1666-BA41-ABBF-E2130A1D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596E8-B435-274B-A36C-9A00ED4A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3825-36E9-D84A-AB4D-230E5595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734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59D32-7E12-8C4D-9A05-6CDB491B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DDDC-4FB7-0442-B316-1EDE97AA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81110-A16E-8249-9446-72A64793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6E22C-555E-2243-BA98-A06958AD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BA57C-E82F-6E41-9722-AE75F3AE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641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2801E-DD83-8A48-AA8F-A019CC49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77EE5-E79D-0F4C-9875-5172C852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1C893-C8AF-7B4F-BAFA-4BD60F9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3E0A8-1740-1645-91B1-1720D070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6E11-32CF-D846-908B-43D0D905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501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9025F-DE9A-B44C-A883-E2D05694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208A-AA73-FA49-A44A-2428F84C9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27EC4-AFC2-6B46-B6D1-77EADB7F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6E43F-C201-8548-BF4F-2B68CDB7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109B6-D231-3145-AF37-8A3DEFA2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56012-E1E8-D045-A492-C41CDEB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6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9ADF7-A624-EC41-8AFB-49B0CEE6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76E5B-0310-C74E-BB58-F4D03D1C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CBE7C-E32F-7E4D-B4BB-5E798BC1F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6B798-1786-8945-8B60-FB4B01FC8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4F5B00-8FB2-2A41-A00C-E826B39D7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474BA5-A076-E641-B34C-958BFE40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C6DD5A-8E48-F84B-9A5F-D8549494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9982B6-C04B-634E-AAA4-9AD08CCD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75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3E630-AE7E-CF44-B54C-63CCED02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F3C9D-65B5-804F-9418-CFA8BD83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09A5E9-8084-4C4B-BE52-4D171D0B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3186B8-30C3-F74D-AB22-28CA28A7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74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0DBF9-C6F8-0F45-A88F-1012B54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4AD96B-F018-7D4D-9ED5-73FF0682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FBD67-EA39-9C40-9EEB-7288F856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53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2A3C-3457-B447-B2C1-2DB52901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7317F-1E92-CD45-AD46-712345DC9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DA97A-AB01-864A-ACCC-3A0F20190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06899-6780-2E46-9FBB-91AC6B5A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843F8-F959-3646-93D2-94E940C8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38DD3-62CC-274B-AE5D-4B082C7D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45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8130-352F-DA4E-B1D2-E8AF1A9B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5C5E4-45F5-F049-A2F0-96CBACBD2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DE8B9-DA63-8747-8B43-6B7082F65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E57C9-529D-BF4C-BA94-0CE14EFF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9746D-B01C-6845-B471-1AD1E372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E51A5-A205-5240-9B69-568B1DA3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80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330DF6-EF13-D041-86A8-EA820DB9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F47AB-C05E-4941-A285-2D11B767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E164B-5B15-8346-9A88-C6943E57E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DC3F-B49C-B046-81ED-F73B9C17F368}" type="datetimeFigureOut">
              <a:rPr kumimoji="1" lang="ko-Kore-KR" altLang="en-US" smtClean="0"/>
              <a:t>2021. 11. 18.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60C71-056C-5A47-B70F-CE42CB32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C71DD-EA55-0F45-8E8E-20E124CA6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11D3-73CF-C74E-8EDA-AEAB5CB1A1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42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307AC2D-C409-D24C-A6B1-E2CB3E326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437AAE-93E7-8A4A-97BC-0569AD4A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3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C70B35-A86F-CB4A-B97A-476F7FB9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8FD662D-923A-C34F-8F8F-2F6BF822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7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65DD5FA-722C-6E43-A46B-95CDDA54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5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03301-A2F3-F841-96DB-11D94855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1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DA43087-C5E1-B548-AECE-932E5045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4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7E20332-C3D6-1F48-B69F-ABE7F416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1F9AFD-6568-584A-B9C3-CF0DDF9B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6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8A05E9-383A-AE4B-8E28-263AEF98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8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정석민</dc:creator>
  <cp:lastModifiedBy>정석민</cp:lastModifiedBy>
  <cp:revision>1</cp:revision>
  <dcterms:created xsi:type="dcterms:W3CDTF">2021-11-17T17:52:13Z</dcterms:created>
  <dcterms:modified xsi:type="dcterms:W3CDTF">2021-11-17T17:55:57Z</dcterms:modified>
</cp:coreProperties>
</file>