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276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266" r:id="rId12"/>
    <p:sldId id="528" r:id="rId13"/>
    <p:sldId id="529" r:id="rId14"/>
    <p:sldId id="270" r:id="rId15"/>
    <p:sldId id="530" r:id="rId16"/>
    <p:sldId id="531" r:id="rId17"/>
    <p:sldId id="532" r:id="rId18"/>
    <p:sldId id="533" r:id="rId19"/>
    <p:sldId id="275" r:id="rId20"/>
    <p:sldId id="277" r:id="rId21"/>
  </p:sldIdLst>
  <p:sldSz cx="17340263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53" d="100"/>
          <a:sy n="53" d="100"/>
        </p:scale>
        <p:origin x="192" y="10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16C0-48E3-2548-9AAA-C4CAED2DA5FA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E9A3-0CE0-FE4A-8927-E957C34E01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43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인터넷에 </a:t>
            </a:r>
            <a:r>
              <a:rPr kumimoji="1" lang="ko-KR" altLang="en-US" dirty="0" err="1"/>
              <a:t>터틀</a:t>
            </a:r>
            <a:r>
              <a:rPr kumimoji="1" lang="ko-KR" altLang="en-US" dirty="0"/>
              <a:t> 검색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93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3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반복문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2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가운데가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4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en-US" altLang="ko-KR" dirty="0"/>
              <a:t>150,</a:t>
            </a:r>
            <a:r>
              <a:rPr kumimoji="1" lang="ko-KR" altLang="en-US" dirty="0"/>
              <a:t> </a:t>
            </a:r>
            <a:r>
              <a:rPr kumimoji="1" lang="en-US" altLang="ko-KR" dirty="0"/>
              <a:t>-150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7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43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6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57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중</a:t>
            </a:r>
            <a:r>
              <a:rPr kumimoji="1" lang="en-US" altLang="ko-Kore-KR" dirty="0"/>
              <a:t> for</a:t>
            </a:r>
            <a:r>
              <a:rPr kumimoji="1" lang="ko-KR" altLang="en-US" dirty="0"/>
              <a:t>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30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색상코드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7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색상코드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84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색상코드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05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코드를 작성하면 오른쪽과 같은 화면이 생성됩니다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화살표를 이동시키면서 선을 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도형을 만들 수 있습니다</a:t>
            </a:r>
            <a:r>
              <a:rPr kumimoji="1" lang="en-US" altLang="ko-KR" dirty="0"/>
              <a:t>. t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8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시간 남으면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81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4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43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오른쪽</a:t>
            </a:r>
            <a:r>
              <a:rPr kumimoji="1" lang="ko-KR" altLang="en-US" dirty="0"/>
              <a:t> 화면은 원점을 기준으로 </a:t>
            </a:r>
            <a:r>
              <a:rPr kumimoji="1" lang="ko-KR" altLang="en-US" dirty="0" err="1"/>
              <a:t>터틀을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45</a:t>
            </a:r>
            <a:r>
              <a:rPr kumimoji="1" lang="ko-KR" altLang="en-US" dirty="0"/>
              <a:t>도 만큼 회전 시키고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픽셀 만큼 앞으로 움직인 화면입니다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4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78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130EEC-DFA1-B140-B664-B30EAA6A8F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2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94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840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1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5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58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2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24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0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DC12-A27E-824B-9635-583DCA79E413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5A85-1CF6-864E-AEDB-7BC053DDB4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1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library/turtle.html#turtle-mo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vis.kr/index.php/2017_%ED%8C%8C%EC%9D%B4%EC%8D%AC_%ED%84%B0%ED%8B%80%EA%B7%B8%EB%9E%98%ED%94%B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이란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?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이란 앞서 배웠던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python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제공하는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외부 함수 중 하나 이다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거북이 모양을 가진 펜을 생성하여 선을 그려 디자인을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만들어 내는 것이 가능 한 시각적인 도구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'import</a:t>
            </a:r>
            <a:r>
              <a:rPr kumimoji="1" lang="ko-KR" altLang="en-US" sz="3413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turtle'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통해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 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모듈을 사용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773EDB-54A1-1F43-8B4B-D0145F71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E15769-B032-254A-8C62-8612C235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532" y="3926217"/>
            <a:ext cx="6025557" cy="48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9A2C4-C00A-8F43-AD34-16C0D916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8" y="2763520"/>
            <a:ext cx="6283637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펜 설정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myturtle.color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("red")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펜의 색을 지정한 색으로 변경할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while, red, green, blue ...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ore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myturtle.pensize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(3)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펜의 굵기를 지정한 굵기로 변경할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18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DE8643-859C-794B-B6D8-ADB7DC048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765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펜 들고 내리기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myturtle.penup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pen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놓여진다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이동할 때 선을 그리지 않는다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ore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myturtle.pendown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pen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들려진다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이동할 때 선을 그린다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84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FE8968-8983-0544-994E-4A303A8F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5198" y="0"/>
            <a:ext cx="13004800" cy="975360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CDFB4FB-EF47-654C-9431-F0CB5BBC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좌표로 이동하기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3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304F3B-15D1-3B4F-BDE7-FA9DE347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402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좌표로 이동하기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myturtle.setposition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(x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y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위치를 지정한 좌표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(x, y)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바꿔준다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예시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sz="3413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myturtle.setposition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-150,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-150)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7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3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D4C78322-E5C9-4E43-8DDA-AD925DF1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402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기타 기능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myturtle.circle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반지름의 길이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위치를 기준으로 반지름 길이의 원을 그린다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myturtle.home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초기 위치로 되돌린다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myturtle.clear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화면을 초기 상태로 되돌린다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1932169" y="1424128"/>
            <a:ext cx="482932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마지막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!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7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BB36BE-1622-6145-977B-6653CBDA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눈사람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myturtle.circle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반지름의 길이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myturtle.penup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(),</a:t>
            </a:r>
            <a:r>
              <a:rPr kumimoji="1" lang="ko-KR" altLang="en-US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myturtle.pendown</a:t>
            </a:r>
            <a:r>
              <a:rPr kumimoji="1" lang="en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myturtle.setposition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(x</a:t>
            </a:r>
            <a:r>
              <a:rPr kumimoji="1" lang="ko-KR" altLang="en-US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y</a:t>
            </a:r>
            <a:r>
              <a:rPr kumimoji="1" lang="ko-KR" altLang="en-US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좌표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</a:t>
            </a:r>
            <a:endParaRPr kumimoji="1" lang="en-US" altLang="ko-KR" dirty="0">
              <a:solidFill>
                <a:srgbClr val="ED7D3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myturtle.hideturtle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숨김</a:t>
            </a: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7A9179C-ED32-D745-BD71-0F17EB876C41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연습문제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54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573A77-2959-E544-800B-1CEA1CE3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눈송이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</a:t>
            </a:r>
            <a:endParaRPr kumimoji="1" lang="en-US" altLang="ko-KR" dirty="0">
              <a:solidFill>
                <a:srgbClr val="ED7D3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turtle.Screen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().</a:t>
            </a: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bgcolor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("blue")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배경색을 바꾼다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dirty="0">
              <a:solidFill>
                <a:srgbClr val="ED7D3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while, red, green, blue ...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EF311E9-C90A-4342-A7AE-3A2B1B813541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연습문제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91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6B5128-32A0-8344-8DF6-AB1CADC5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눈송이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랜덤 라이브러리 활용</a:t>
            </a:r>
            <a:endParaRPr kumimoji="1" lang="en-US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</a:t>
            </a:r>
            <a:endParaRPr kumimoji="1" lang="en-US" altLang="ko-KR" dirty="0">
              <a:solidFill>
                <a:srgbClr val="ED7D3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turtle.Screen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().</a:t>
            </a: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bgcolor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("blue")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배경색을 바꾼다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dirty="0">
              <a:solidFill>
                <a:srgbClr val="ED7D3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while, red, green, blue ...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EF311E9-C90A-4342-A7AE-3A2B1B813541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연습문제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28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5" y="291682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참조 사이트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1" y="8680403"/>
            <a:ext cx="15280640" cy="859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3"/>
              </a:rPr>
              <a:t>https://docs.python.org/3.10/library/turtle.html#turtle-motion</a:t>
            </a:r>
            <a:endParaRPr kumimoji="1" lang="en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2E1C350-3247-A045-A04B-1BCEC8C7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759" y="1454046"/>
            <a:ext cx="11560970" cy="7225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79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D2635C-CA3B-2748-81DC-AAFDB691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89" y="1452626"/>
            <a:ext cx="11564440" cy="7227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5" y="291682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참조 사이트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1" y="8680403"/>
            <a:ext cx="15280640" cy="85930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http://ivis.kr/index.php/2017_%ED%8C%8C%EC%9D%B4%EC%8D%AC_%ED%84%B0%ED%8B%80%EA%B7%B8%EB%9E%98%ED%94%BD</a:t>
            </a:r>
            <a:endParaRPr kumimoji="1" lang="en" altLang="ko-KR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화면에 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띄우기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import turtle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모듈을 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import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함으로써 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제공하는 기능들을 사용할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=</a:t>
            </a:r>
            <a:r>
              <a:rPr kumimoji="1" lang="ko-KR" altLang="en-US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turtle.Turtle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새로 만들고 이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이름을 지정한다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kumimoji="1" lang="en-US" altLang="ko-Kore-KR" sz="3413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</a:t>
            </a: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kumimoji="1" lang="ko-KR" altLang="en-US" sz="3413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터틀의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이름</a:t>
            </a:r>
            <a:endParaRPr kumimoji="1" lang="en-US" altLang="ko-Kore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773EDB-54A1-1F43-8B4B-D0145F71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3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추가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문제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C85AF-0717-FF46-99FB-6572E509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59" y="2698684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32F6AD-8FAA-9E4A-9A78-205420B9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143" y="2698684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17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8959CA-B8B5-CA4F-82CC-CFD50588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모양바꾸기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myturtle.shape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("turtle")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모양을 지정한 모양으로 변경할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arrow, turtle, circle, square, triangle, classic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myturtle.fillcolor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("blue")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색을 지정한 색으로 변경할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ore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while, red, green, blue ...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AE3897-B31A-C44D-9E57-FC63B761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모양바꾸기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myturtle.shapesize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(w, h, b)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크기를 원하는 세로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w, 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가로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h,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테두리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변경할 수 있다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예시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kumimoji="1" lang="en-US" altLang="ko-KR" sz="3413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myturtle.shapesize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(3,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4,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2)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7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63ACE-211F-D148-8F4D-7CB6063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앞뒤로 움직이기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myturtle.forward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(100)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100px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만큼 앞으로 이동시킨다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myturtle.backward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(50)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50px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만큼 뒤로 이동시킨다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5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F437C2-A3EF-E04A-A8FC-86153BF7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>
            <a:normAutofit fontScale="90000"/>
          </a:bodyPr>
          <a:lstStyle/>
          <a:p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각도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지정해서 움직이기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myturtle.setheading</a:t>
            </a:r>
            <a:r>
              <a:rPr kumimoji="1" lang="en-US" altLang="ko-KR" dirty="0">
                <a:solidFill>
                  <a:schemeClr val="accent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(45)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원점을 기준으로 지정한 각도만큼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방향을 바꾼다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myturtle.left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(45)</a:t>
            </a:r>
            <a:endParaRPr kumimoji="1" lang="en-US" altLang="ko-KR" sz="3413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현재 방향을 기준으로 지정한 각도만큼  왼쪽으로 방향을 바꾼다</a:t>
            </a:r>
            <a:r>
              <a:rPr kumimoji="1" lang="en-US" altLang="ko-KR" sz="3413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myturtle.right</a:t>
            </a:r>
            <a:r>
              <a:rPr kumimoji="1" lang="en-US" altLang="ko-KR" dirty="0">
                <a:solidFill>
                  <a:srgbClr val="ED7D3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(45)</a:t>
            </a: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현재 방향을 기준으로 지정한 각도만큼 오른쪽으로 방향을 바꾼다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2D788C-3D0E-AC4F-9E86-8D1651E81542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en-US" altLang="ko-Kore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</a:t>
            </a:r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기능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18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6F7FBF-8384-464B-ACFB-34539CED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삼각형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import turtle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turtle.Turtle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myturtle.shape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("turtle")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myturtle.forward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(100)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myturtle.left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(120)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myturtle.forward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(100)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myturtle.left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(120)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myturtle.forward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(100)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myturtle.left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(120)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1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6F7FBF-8384-464B-ACFB-34539CED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129" y="2763520"/>
            <a:ext cx="6292363" cy="6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삼각형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4B3A-F2FA-8B41-AE74-4195CFC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00" y="2763521"/>
            <a:ext cx="9558528" cy="67439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import turtle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turtle.Turtle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myturtle.shape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("turtle")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3413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kumimoji="1" lang="en-US" altLang="ko-KR" sz="3413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kumimoji="1" lang="en-US" altLang="ko-KR" sz="3413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in range(3):</a:t>
            </a:r>
          </a:p>
          <a:p>
            <a:pPr marL="650230" lvl="1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myturtle.forward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(100)</a:t>
            </a:r>
          </a:p>
          <a:p>
            <a:pPr marL="650230" lvl="1" indent="0">
              <a:lnSpc>
                <a:spcPct val="120000"/>
              </a:lnSpc>
              <a:buNone/>
            </a:pPr>
            <a:r>
              <a:rPr kumimoji="1" lang="en-US" altLang="ko-KR" dirty="0" err="1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myturtle.left</a:t>
            </a:r>
            <a:r>
              <a:rPr kumimoji="1" lang="en-US" altLang="ko-KR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(120)</a:t>
            </a:r>
          </a:p>
        </p:txBody>
      </p:sp>
    </p:spTree>
    <p:extLst>
      <p:ext uri="{BB962C8B-B14F-4D97-AF65-F5344CB8AC3E}">
        <p14:creationId xmlns:p14="http://schemas.microsoft.com/office/powerpoint/2010/main" val="38670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DAE-6EC9-7B45-BA71-7932346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1" y="744576"/>
            <a:ext cx="8659029" cy="1444978"/>
          </a:xfrm>
        </p:spPr>
        <p:txBody>
          <a:bodyPr/>
          <a:lstStyle/>
          <a:p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다각형 만들기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2817D8-AD59-F443-B741-6E459B6A916A}"/>
              </a:ext>
            </a:extLst>
          </p:cNvPr>
          <p:cNvSpPr txBox="1">
            <a:spLocks/>
          </p:cNvSpPr>
          <p:nvPr/>
        </p:nvSpPr>
        <p:spPr>
          <a:xfrm>
            <a:off x="13239359" y="1424128"/>
            <a:ext cx="3522133" cy="801963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300460"/>
            <a:r>
              <a:rPr kumimoji="1" lang="ko-KR" altLang="en-US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연습문제 </a:t>
            </a:r>
            <a:r>
              <a:rPr kumimoji="1" lang="en-US" altLang="ko-KR" sz="3982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kumimoji="1" lang="ko-Kore-KR" altLang="en-US" sz="3982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CC650-0999-D84F-914A-54C3C021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50" y="3385216"/>
            <a:ext cx="5236363" cy="512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E69AD8-B909-D54E-ABD5-6B6B0D808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9589" y="3385216"/>
            <a:ext cx="5243637" cy="512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3B43A7-D62F-A94F-995F-6B86CD736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36" y="3385216"/>
            <a:ext cx="5243637" cy="512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805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807</Words>
  <Application>Microsoft Macintosh PowerPoint</Application>
  <PresentationFormat>사용자 지정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NanumBarunGothic</vt:lpstr>
      <vt:lpstr>Arial</vt:lpstr>
      <vt:lpstr>Calibri</vt:lpstr>
      <vt:lpstr>Calibri Light</vt:lpstr>
      <vt:lpstr>Office 테마</vt:lpstr>
      <vt:lpstr>turtle 이란?</vt:lpstr>
      <vt:lpstr>화면에 turtle 띄우기</vt:lpstr>
      <vt:lpstr>turtle의 모양바꾸기</vt:lpstr>
      <vt:lpstr>turtle의 모양바꾸기</vt:lpstr>
      <vt:lpstr>앞뒤로 움직이기</vt:lpstr>
      <vt:lpstr>각도 지정해서 움직이기</vt:lpstr>
      <vt:lpstr>삼각형 만들기</vt:lpstr>
      <vt:lpstr>삼각형 만들기</vt:lpstr>
      <vt:lpstr>다각형 만들기</vt:lpstr>
      <vt:lpstr>펜 설정</vt:lpstr>
      <vt:lpstr>펜 들고 내리기</vt:lpstr>
      <vt:lpstr>좌표로 이동하기</vt:lpstr>
      <vt:lpstr>좌표로 이동하기</vt:lpstr>
      <vt:lpstr>기타 기능</vt:lpstr>
      <vt:lpstr>눈사람 만들기</vt:lpstr>
      <vt:lpstr>눈송이 만들기</vt:lpstr>
      <vt:lpstr>눈송이 만들기</vt:lpstr>
      <vt:lpstr>참조 사이트</vt:lpstr>
      <vt:lpstr>참조 사이트</vt:lpstr>
      <vt:lpstr>추가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정석민</cp:lastModifiedBy>
  <cp:revision>9</cp:revision>
  <dcterms:created xsi:type="dcterms:W3CDTF">2011-01-21T15:00:27Z</dcterms:created>
  <dcterms:modified xsi:type="dcterms:W3CDTF">2021-09-28T01:24:32Z</dcterms:modified>
</cp:coreProperties>
</file>