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21386800"/>
  <p:notesSz cx="6858000" cy="9144000"/>
  <p:defaultTextStyle>
    <a:defPPr>
      <a:defRPr lang="ko-KR"/>
    </a:defPPr>
    <a:lvl1pPr marL="0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3156" y="132"/>
      </p:cViewPr>
      <p:guideLst>
        <p:guide orient="horz" pos="673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4190" y="6643774"/>
            <a:ext cx="12854146" cy="45842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963831" y="856467"/>
            <a:ext cx="3402568" cy="182480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6126" y="856467"/>
            <a:ext cx="9955662" cy="182480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0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4576" y="13743000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76" y="9064641"/>
            <a:ext cx="12854146" cy="467836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9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6126" y="4990257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7284" y="4990257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3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8" y="4787277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6128" y="6782387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82034" y="4787277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2034" y="6782387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8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9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3" cy="18253042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56127" y="4475388"/>
            <a:ext cx="4975207" cy="14629168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5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4121" y="14970761"/>
            <a:ext cx="9073515" cy="176738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4121" y="1910949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4121" y="16738145"/>
            <a:ext cx="9073515" cy="2509976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6" y="4990257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126" y="19822398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45DE-F8C4-4CC5-B3C5-DAE1A5224AB3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863" y="19822398"/>
            <a:ext cx="4788800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810" y="19822398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F663-2923-4873-9F46-6DFA147AD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9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1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1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1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1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1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1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1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1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1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1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0502" y="-2791"/>
            <a:ext cx="13610273" cy="1988063"/>
          </a:xfrm>
        </p:spPr>
        <p:txBody>
          <a:bodyPr>
            <a:normAutofit/>
          </a:bodyPr>
          <a:lstStyle/>
          <a:p>
            <a:r>
              <a:rPr lang="ko-KR" altLang="en-US" sz="6600" b="1" dirty="0" smtClean="0"/>
              <a:t>온</a:t>
            </a:r>
            <a:r>
              <a:rPr lang="en-US" altLang="ko-KR" sz="6600" b="1" dirty="0" smtClean="0"/>
              <a:t>/</a:t>
            </a:r>
            <a:r>
              <a:rPr lang="ko-KR" altLang="en-US" sz="6600" b="1" dirty="0" smtClean="0"/>
              <a:t>습도계 및 미세먼지 검출기</a:t>
            </a:r>
            <a:endParaRPr lang="ko-KR" altLang="en-US" sz="6600" b="1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88491" y="3492600"/>
            <a:ext cx="7435241" cy="17822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3200" b="1" dirty="0">
                <a:solidFill>
                  <a:schemeClr val="accent5"/>
                </a:solidFill>
              </a:rPr>
              <a:t> </a:t>
            </a:r>
            <a:r>
              <a:rPr lang="ko-KR" altLang="en-US" sz="3200" b="1" dirty="0" smtClean="0">
                <a:solidFill>
                  <a:schemeClr val="accent5"/>
                </a:solidFill>
              </a:rPr>
              <a:t> </a:t>
            </a:r>
            <a:r>
              <a:rPr lang="ko-KR" altLang="en-US" sz="2800" dirty="0" smtClean="0">
                <a:solidFill>
                  <a:schemeClr val="tx2"/>
                </a:solidFill>
              </a:rPr>
              <a:t>연구 목적</a:t>
            </a:r>
            <a:endParaRPr lang="en-US" altLang="ko-KR" sz="28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sz="2400" dirty="0" smtClean="0"/>
              <a:t>미세먼지가 극성인 요즘 시대 집에서 간편하게  집안 내부의 현재의 온도 및 습도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미세먼지 상황을 알 수 있다</a:t>
            </a:r>
            <a:r>
              <a:rPr lang="en-US" altLang="ko-KR" sz="2400" dirty="0" smtClean="0"/>
              <a:t>.</a:t>
            </a:r>
          </a:p>
          <a:p>
            <a:pPr marL="0" indent="0" algn="just">
              <a:buNone/>
            </a:pPr>
            <a:endParaRPr lang="en-US" altLang="ko-KR" sz="2400" dirty="0" smtClean="0"/>
          </a:p>
          <a:p>
            <a:pPr marL="0" indent="0" algn="just">
              <a:buNone/>
            </a:pPr>
            <a:r>
              <a:rPr lang="ko-KR" altLang="en-US" sz="2800" dirty="0" smtClean="0">
                <a:solidFill>
                  <a:schemeClr val="tx2"/>
                </a:solidFill>
              </a:rPr>
              <a:t>  원리</a:t>
            </a:r>
            <a:endParaRPr lang="en-US" altLang="ko-KR" sz="28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altLang="ko-KR" sz="2600" dirty="0" smtClean="0"/>
              <a:t> </a:t>
            </a:r>
            <a:r>
              <a:rPr lang="en-US" altLang="ko-KR" sz="2400" dirty="0" smtClean="0"/>
              <a:t>- SDS011 </a:t>
            </a:r>
            <a:r>
              <a:rPr lang="ko-KR" altLang="en-US" sz="2400" dirty="0" smtClean="0"/>
              <a:t>먼지 센서를 </a:t>
            </a:r>
            <a:r>
              <a:rPr lang="ko-KR" altLang="en-US" sz="2400" dirty="0" smtClean="0">
                <a:latin typeface="+mn-ea"/>
              </a:rPr>
              <a:t>이용</a:t>
            </a:r>
            <a:endParaRPr lang="en-US" altLang="ko-KR" sz="2400" dirty="0">
              <a:latin typeface="+mn-ea"/>
            </a:endParaRPr>
          </a:p>
          <a:p>
            <a:pPr marL="0" indent="0" algn="just">
              <a:buNone/>
            </a:pPr>
            <a:r>
              <a:rPr lang="en-US" altLang="ko-KR" sz="2400" dirty="0" smtClean="0">
                <a:latin typeface="+mn-ea"/>
              </a:rPr>
              <a:t> - </a:t>
            </a:r>
            <a:r>
              <a:rPr lang="ko-KR" altLang="en-US" sz="2400" dirty="0"/>
              <a:t>레이저 산란 원리를 이용한 </a:t>
            </a:r>
            <a:r>
              <a:rPr lang="en-US" altLang="ko-KR" sz="2400" dirty="0"/>
              <a:t>SDS011</a:t>
            </a:r>
            <a:r>
              <a:rPr lang="ko-KR" altLang="en-US" sz="2400" dirty="0"/>
              <a:t>은 공기 중에 </a:t>
            </a:r>
            <a:r>
              <a:rPr lang="en-US" altLang="ko-KR" sz="2400" dirty="0"/>
              <a:t>0.3~10μm</a:t>
            </a:r>
            <a:r>
              <a:rPr lang="ko-KR" altLang="en-US" sz="2400" dirty="0"/>
              <a:t>의 입자 농도를 얻을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디지털 출력과 내장형 인판 안정성과 신뢰성까지 갖추고 있다</a:t>
            </a:r>
            <a:r>
              <a:rPr lang="en-US" altLang="ko-KR" sz="2400" dirty="0" smtClean="0"/>
              <a:t>.</a:t>
            </a:r>
          </a:p>
          <a:p>
            <a:pPr marL="0" indent="0" algn="just">
              <a:buNone/>
            </a:pPr>
            <a:endParaRPr lang="en-US" altLang="ko-KR" sz="2400" dirty="0">
              <a:latin typeface="+mn-ea"/>
            </a:endParaRPr>
          </a:p>
          <a:p>
            <a:pPr marL="0" indent="0" algn="just">
              <a:buNone/>
            </a:pPr>
            <a:r>
              <a:rPr lang="en-US" altLang="ko-KR" sz="2600" dirty="0" smtClean="0">
                <a:latin typeface="+mn-ea"/>
              </a:rPr>
              <a:t>  </a:t>
            </a:r>
            <a:r>
              <a:rPr lang="ko-KR" altLang="en-US" sz="2800" dirty="0" smtClean="0">
                <a:solidFill>
                  <a:schemeClr val="tx2"/>
                </a:solidFill>
              </a:rPr>
              <a:t>온</a:t>
            </a:r>
            <a:r>
              <a:rPr lang="en-US" altLang="ko-KR" sz="2800" dirty="0" smtClean="0">
                <a:solidFill>
                  <a:schemeClr val="tx2"/>
                </a:solidFill>
              </a:rPr>
              <a:t>/</a:t>
            </a:r>
            <a:r>
              <a:rPr lang="ko-KR" altLang="en-US" sz="2800" dirty="0" smtClean="0">
                <a:solidFill>
                  <a:schemeClr val="tx2"/>
                </a:solidFill>
              </a:rPr>
              <a:t>습도 및 미세먼지 검출기 설계도</a:t>
            </a:r>
            <a:endParaRPr lang="en-US" altLang="ko-KR" sz="28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altLang="ko-KR" sz="2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altLang="ko-KR" sz="2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altLang="ko-KR" sz="28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altLang="ko-KR" sz="2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altLang="ko-KR" sz="28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altLang="ko-KR" sz="2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altLang="ko-KR" sz="28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ko-KR" altLang="en-US" sz="2800" dirty="0" smtClean="0">
                <a:solidFill>
                  <a:schemeClr val="tx2"/>
                </a:solidFill>
              </a:rPr>
              <a:t>  온</a:t>
            </a:r>
            <a:r>
              <a:rPr lang="en-US" altLang="ko-KR" sz="2800" dirty="0" smtClean="0">
                <a:solidFill>
                  <a:schemeClr val="tx2"/>
                </a:solidFill>
              </a:rPr>
              <a:t>/</a:t>
            </a:r>
            <a:r>
              <a:rPr lang="ko-KR" altLang="en-US" sz="2800" dirty="0" smtClean="0">
                <a:solidFill>
                  <a:schemeClr val="tx2"/>
                </a:solidFill>
              </a:rPr>
              <a:t>습도 및 미세먼지 검출기 제작</a:t>
            </a:r>
            <a:endParaRPr lang="en-US" altLang="ko-KR" sz="2400" dirty="0">
              <a:latin typeface="+mn-ea"/>
            </a:endParaRPr>
          </a:p>
          <a:p>
            <a:pPr marL="0" indent="0" algn="just">
              <a:buNone/>
            </a:pPr>
            <a:endParaRPr lang="en-US" altLang="ko-KR" sz="2600" dirty="0" smtClean="0"/>
          </a:p>
          <a:p>
            <a:pPr marL="0" indent="0" algn="just">
              <a:buNone/>
            </a:pPr>
            <a:r>
              <a:rPr lang="en-US" altLang="ko-KR" sz="2600" dirty="0" smtClean="0"/>
              <a:t>  </a:t>
            </a:r>
            <a:r>
              <a:rPr lang="en-US" altLang="ko-KR" sz="2400" dirty="0" smtClean="0">
                <a:solidFill>
                  <a:schemeClr val="tx2"/>
                </a:solidFill>
              </a:rPr>
              <a:t> </a:t>
            </a:r>
            <a:endParaRPr lang="en-US" altLang="ko-KR" sz="2800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148" y="1661718"/>
            <a:ext cx="14834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 지도 교수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이기송</a:t>
            </a:r>
            <a:r>
              <a:rPr lang="ko-KR" altLang="en-US" sz="3200" dirty="0" smtClean="0"/>
              <a:t> 교수님                   정보통신공학부 </a:t>
            </a:r>
            <a:r>
              <a:rPr lang="en-US" altLang="ko-KR" sz="3200" dirty="0" smtClean="0"/>
              <a:t>2013039085 </a:t>
            </a:r>
            <a:r>
              <a:rPr lang="ko-KR" altLang="en-US" sz="3200" dirty="0" err="1" smtClean="0"/>
              <a:t>석승환</a:t>
            </a:r>
            <a:endParaRPr lang="en-US" altLang="ko-KR" sz="3200" dirty="0" smtClean="0"/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	          </a:t>
            </a:r>
            <a:r>
              <a:rPr lang="ko-KR" altLang="en-US" sz="3200" dirty="0" smtClean="0"/>
              <a:t>정보통신공학부 </a:t>
            </a:r>
            <a:r>
              <a:rPr lang="en-US" altLang="ko-KR" sz="3200" dirty="0" smtClean="0"/>
              <a:t>2013039034 </a:t>
            </a:r>
            <a:r>
              <a:rPr lang="ko-KR" altLang="en-US" sz="3200" dirty="0" err="1" smtClean="0"/>
              <a:t>정연귀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24758" y="2780261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/>
                </a:solidFill>
              </a:rPr>
              <a:t>연구내용</a:t>
            </a:r>
            <a:endParaRPr lang="ko-KR" altLang="en-US" sz="3200" b="1" dirty="0">
              <a:solidFill>
                <a:schemeClr val="accent5"/>
              </a:solidFill>
            </a:endParaRPr>
          </a:p>
        </p:txBody>
      </p:sp>
      <p:sp>
        <p:nvSpPr>
          <p:cNvPr id="16" name="내용 개체 틀 4"/>
          <p:cNvSpPr txBox="1">
            <a:spLocks/>
          </p:cNvSpPr>
          <p:nvPr/>
        </p:nvSpPr>
        <p:spPr>
          <a:xfrm>
            <a:off x="7525638" y="3492600"/>
            <a:ext cx="7435241" cy="17894200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>
            <a:lvl1pPr marL="782326" indent="-782326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5040" indent="-651939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07755" indent="-521551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0856" indent="-521551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93958" indent="-521551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37060" indent="-521551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80162" indent="-521551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23264" indent="-521551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66365" indent="-521551" algn="l" defTabSz="208620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800" dirty="0" smtClean="0">
                <a:solidFill>
                  <a:schemeClr val="tx2"/>
                </a:solidFill>
              </a:rPr>
              <a:t>미세먼지 측정결과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altLang="ko-KR" sz="2400" dirty="0" smtClean="0"/>
              <a:t>  -</a:t>
            </a:r>
            <a:r>
              <a:rPr lang="ko-KR" altLang="en-US" sz="2400" dirty="0" err="1" smtClean="0"/>
              <a:t>오실로스코프를</a:t>
            </a:r>
            <a:r>
              <a:rPr lang="ko-KR" altLang="en-US" sz="2400" dirty="0" smtClean="0"/>
              <a:t> 이용하여 수치 측정</a:t>
            </a:r>
            <a:endParaRPr lang="en-US" altLang="ko-KR" sz="2400" dirty="0" smtClean="0"/>
          </a:p>
          <a:p>
            <a:pPr marL="0" indent="0" algn="just">
              <a:buNone/>
            </a:pPr>
            <a:endParaRPr lang="en-US" altLang="ko-KR" sz="26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600" dirty="0"/>
          </a:p>
          <a:p>
            <a:pPr marL="0" indent="0" algn="just">
              <a:buNone/>
            </a:pPr>
            <a:r>
              <a:rPr lang="en-US" altLang="ko-KR" sz="2600" dirty="0"/>
              <a:t> </a:t>
            </a:r>
            <a:r>
              <a:rPr lang="en-US" altLang="ko-KR" sz="2400" dirty="0" smtClean="0"/>
              <a:t>  </a:t>
            </a:r>
          </a:p>
          <a:p>
            <a:pPr marL="0" indent="0" algn="just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PM25 PWM</a:t>
            </a:r>
            <a:r>
              <a:rPr lang="ko-KR" altLang="en-US" sz="2400" dirty="0" smtClean="0"/>
              <a:t>신호 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사진에서 </a:t>
            </a:r>
            <a:r>
              <a:rPr lang="en-US" altLang="ko-KR" sz="2400" dirty="0" smtClean="0"/>
              <a:t>6.98)-2</a:t>
            </a:r>
            <a:r>
              <a:rPr lang="ko-KR" altLang="en-US" sz="2400" dirty="0" smtClean="0"/>
              <a:t>인</a:t>
            </a:r>
            <a:endParaRPr lang="en-US" altLang="ko-KR" sz="2400" dirty="0" smtClean="0"/>
          </a:p>
          <a:p>
            <a:pPr marL="0" indent="0" algn="just">
              <a:buNone/>
            </a:pPr>
            <a:r>
              <a:rPr lang="ko-KR" altLang="en-US" sz="2400" dirty="0" smtClean="0"/>
              <a:t>                 </a:t>
            </a:r>
            <a:r>
              <a:rPr lang="en-US" altLang="ko-KR" sz="2400" dirty="0" smtClean="0"/>
              <a:t>4.98</a:t>
            </a:r>
            <a:r>
              <a:rPr lang="ko-KR" altLang="en-US" sz="2400" dirty="0" smtClean="0"/>
              <a:t>이 미세먼지 농도</a:t>
            </a:r>
            <a:endParaRPr lang="en-US" altLang="ko-KR" sz="2400" dirty="0" smtClean="0"/>
          </a:p>
          <a:p>
            <a:pPr marL="0" indent="0" algn="just">
              <a:buNone/>
            </a:pPr>
            <a:r>
              <a:rPr lang="en-US" altLang="ko-KR" sz="2600" dirty="0" smtClean="0">
                <a:latin typeface="+mn-ea"/>
              </a:rPr>
              <a:t>  </a:t>
            </a:r>
            <a:endParaRPr lang="en-US" altLang="ko-KR" sz="2600" dirty="0" smtClean="0">
              <a:latin typeface="+mn-ea"/>
            </a:endParaRPr>
          </a:p>
          <a:p>
            <a:pPr marL="0" indent="0" algn="just">
              <a:buNone/>
            </a:pPr>
            <a:r>
              <a:rPr lang="ko-KR" altLang="en-US" sz="2800" dirty="0" smtClean="0">
                <a:solidFill>
                  <a:schemeClr val="tx2"/>
                </a:solidFill>
              </a:rPr>
              <a:t>측정 </a:t>
            </a:r>
            <a:r>
              <a:rPr lang="ko-KR" altLang="en-US" sz="2800" dirty="0">
                <a:solidFill>
                  <a:schemeClr val="tx2"/>
                </a:solidFill>
              </a:rPr>
              <a:t>사진</a:t>
            </a:r>
            <a:endParaRPr lang="en-US" altLang="ko-KR" sz="2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400" dirty="0" smtClean="0">
              <a:solidFill>
                <a:schemeClr val="tx2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400" dirty="0" smtClean="0">
              <a:solidFill>
                <a:schemeClr val="tx2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400" dirty="0" smtClean="0">
              <a:solidFill>
                <a:schemeClr val="tx2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400" dirty="0">
              <a:solidFill>
                <a:schemeClr val="tx2"/>
              </a:solidFill>
              <a:latin typeface="+mn-ea"/>
            </a:endParaRPr>
          </a:p>
          <a:p>
            <a:pPr marL="0" indent="0" algn="just">
              <a:buNone/>
            </a:pPr>
            <a:endParaRPr lang="en-US" altLang="ko-KR" sz="2600" dirty="0" smtClean="0">
              <a:latin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800" dirty="0" smtClean="0">
                <a:solidFill>
                  <a:schemeClr val="tx2"/>
                </a:solidFill>
              </a:rPr>
              <a:t>  미세먼지 입자 표기</a:t>
            </a:r>
            <a:endParaRPr lang="en-US" altLang="ko-KR" sz="2800" dirty="0">
              <a:solidFill>
                <a:schemeClr val="tx2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초 미세먼지</a:t>
            </a:r>
            <a:r>
              <a:rPr lang="en-US" altLang="ko-KR" sz="2400" dirty="0" smtClean="0"/>
              <a:t>&gt; PM 2.5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tx2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초 미세먼지</a:t>
            </a:r>
            <a:r>
              <a:rPr lang="en-US" altLang="ko-KR" sz="2400" dirty="0" smtClean="0"/>
              <a:t>&gt; PM 10</a:t>
            </a:r>
            <a:endParaRPr lang="en-US" altLang="ko-KR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000" dirty="0" smtClean="0">
              <a:solidFill>
                <a:schemeClr val="tx2"/>
              </a:solidFill>
              <a:latin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 smtClean="0">
              <a:solidFill>
                <a:schemeClr val="tx2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 </a:t>
            </a:r>
            <a:endParaRPr lang="en-US" altLang="ko-KR" sz="2800" dirty="0">
              <a:solidFill>
                <a:schemeClr val="tx2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800" dirty="0" smtClean="0">
                <a:solidFill>
                  <a:schemeClr val="tx2"/>
                </a:solidFill>
              </a:rPr>
              <a:t>결론</a:t>
            </a:r>
            <a:endParaRPr lang="en-US" altLang="ko-KR" sz="28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정밀하고 정확한 값 표현 가능</a:t>
            </a:r>
            <a:endParaRPr lang="en-US" altLang="ko-KR" sz="2400" dirty="0" smtClean="0">
              <a:latin typeface="+mn-ea"/>
            </a:endParaRPr>
          </a:p>
          <a:p>
            <a:pPr marL="0" indent="0" algn="just">
              <a:buNone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 - </a:t>
            </a:r>
            <a:r>
              <a:rPr lang="ko-KR" altLang="en-US" sz="2400" dirty="0" smtClean="0">
                <a:latin typeface="+mn-ea"/>
              </a:rPr>
              <a:t>추후 대기 오염을 감지 할 수 있는 계열의 센서들</a:t>
            </a:r>
            <a:endParaRPr lang="en-US" altLang="ko-KR" sz="2400" dirty="0" smtClean="0">
              <a:latin typeface="+mn-ea"/>
            </a:endParaRPr>
          </a:p>
          <a:p>
            <a:pPr marL="0" indent="0" algn="just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</a:t>
            </a:r>
            <a:r>
              <a:rPr lang="ko-KR" altLang="en-US" sz="2400" dirty="0" smtClean="0">
                <a:latin typeface="+mn-ea"/>
              </a:rPr>
              <a:t>과 연결하여 활용하면 미세먼지 뿐만 아니라 활</a:t>
            </a:r>
            <a:endParaRPr lang="en-US" altLang="ko-KR" sz="2400" dirty="0" smtClean="0">
              <a:latin typeface="+mn-ea"/>
            </a:endParaRPr>
          </a:p>
          <a:p>
            <a:pPr marL="0" indent="0" algn="just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</a:t>
            </a:r>
            <a:r>
              <a:rPr lang="ko-KR" altLang="en-US" sz="2400" dirty="0" smtClean="0">
                <a:latin typeface="+mn-ea"/>
              </a:rPr>
              <a:t>용성이 더 클 수 있음</a:t>
            </a:r>
            <a:endParaRPr lang="en-US" altLang="ko-KR" sz="2400" dirty="0" smtClean="0">
              <a:latin typeface="+mn-ea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4" y="9373859"/>
            <a:ext cx="5734816" cy="3398710"/>
          </a:xfrm>
          <a:prstGeom prst="rect">
            <a:avLst/>
          </a:prstGeom>
        </p:spPr>
      </p:pic>
      <p:pic>
        <p:nvPicPr>
          <p:cNvPr id="56" name="그림 5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508" y="13451006"/>
            <a:ext cx="5683321" cy="170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그림 5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507" y="15911559"/>
            <a:ext cx="5683321" cy="200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0" descr="http://cafeptthumb2.phinf.naver.net/20160515_257/ljw0620_1463309082246RFY4t_PNG/pic_10_1.png?type=w74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76" y="4711086"/>
            <a:ext cx="6117681" cy="269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MjAxNjEyMjNfMjk4/MDAxNDgyNDU0NDEwNTc3.McVFide59EB-d9Hr75KaIqt6ldKwl7IsId92doHqngIg.QHzPmWL6f3fm7Zxdtg9cUD4WYbAjvjvRtH8aHejd3ekg.PNG.projun12/1.PNG" descr="http://postfiles6.naver.net/MjAxNjEyMjNfMjk4/MDAxNDgyNDU0NDEwNTc3.McVFide59EB-d9Hr75KaIqt6ldKwl7IsId92doHqngIg.QHzPmWL6f3fm7Zxdtg9cUD4WYbAjvjvRtH8aHejd3ekg.PNG.projun12/1.PNG?type=w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76" y="14047349"/>
            <a:ext cx="6156918" cy="9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MjAxNjEyMjNfODYg/MDAxNDgyNDU0NDEwNzc2.7u3hhkyhD80BtVisAd_I3ZvKQvrd36PTy7yAOUL8GD0g.dCTF5O-lQ8Vm9dwWMZNU2dTvppF2w3_dmoigwzl75gMg.PNG.projun12/2.PNG" descr="http://postfiles9.naver.net/MjAxNjEyMjNfODYg/MDAxNDgyNDU0NDEwNzc2.7u3hhkyhD80BtVisAd_I3ZvKQvrd36PTy7yAOUL8GD0g.dCTF5O-lQ8Vm9dwWMZNU2dTvppF2w3_dmoigwzl75gMg.PNG.projun12/2.PNG?type=w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06" y="15708206"/>
            <a:ext cx="6105423" cy="97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173671" y="1661718"/>
            <a:ext cx="15122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170735" y="2780261"/>
            <a:ext cx="214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/>
                </a:solidFill>
              </a:rPr>
              <a:t>결과 분석</a:t>
            </a:r>
            <a:endParaRPr lang="ko-KR" altLang="en-US" sz="3200" b="1" dirty="0">
              <a:solidFill>
                <a:schemeClr val="accent5"/>
              </a:solidFill>
            </a:endParaRPr>
          </a:p>
        </p:txBody>
      </p:sp>
      <p:pic>
        <p:nvPicPr>
          <p:cNvPr id="66" name="그림 65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15606" y="9611302"/>
            <a:ext cx="6105423" cy="292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그림 66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8022" y="18669744"/>
            <a:ext cx="568332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59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172</Words>
  <Application>Microsoft Office PowerPoint</Application>
  <PresentationFormat>사용자 지정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온/습도계 및 미세먼지 검출기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광대역 이중편파 안테나  2015039083 정유진</dc:title>
  <dc:creator>Yujin-Jeong</dc:creator>
  <cp:lastModifiedBy>user</cp:lastModifiedBy>
  <cp:revision>22</cp:revision>
  <dcterms:created xsi:type="dcterms:W3CDTF">2019-10-30T10:49:21Z</dcterms:created>
  <dcterms:modified xsi:type="dcterms:W3CDTF">2019-11-01T03:54:27Z</dcterms:modified>
</cp:coreProperties>
</file>