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58" r:id="rId4"/>
    <p:sldId id="257" r:id="rId5"/>
    <p:sldId id="286" r:id="rId6"/>
    <p:sldId id="259" r:id="rId7"/>
    <p:sldId id="261" r:id="rId8"/>
    <p:sldId id="287" r:id="rId9"/>
    <p:sldId id="260" r:id="rId10"/>
    <p:sldId id="288" r:id="rId11"/>
    <p:sldId id="279" r:id="rId12"/>
    <p:sldId id="289" r:id="rId13"/>
    <p:sldId id="293" r:id="rId14"/>
    <p:sldId id="292" r:id="rId15"/>
    <p:sldId id="294" r:id="rId16"/>
    <p:sldId id="270" r:id="rId17"/>
    <p:sldId id="271" r:id="rId18"/>
    <p:sldId id="290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1197" autoAdjust="0"/>
  </p:normalViewPr>
  <p:slideViewPr>
    <p:cSldViewPr snapToGrid="0">
      <p:cViewPr>
        <p:scale>
          <a:sx n="33" d="100"/>
          <a:sy n="33" d="100"/>
        </p:scale>
        <p:origin x="1101" y="2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2021E-CAD9-40A4-9DA9-87B1EAC9C5B1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A8175-52F2-4CE7-BED0-2EFF868343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3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A8175-52F2-4CE7-BED0-2EFF8683433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1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smtClean="0"/>
              <a:t>이 프로그램은 사용자인</a:t>
            </a:r>
            <a:r>
              <a:rPr lang="en-US" altLang="ko-KR" dirty="0" smtClean="0"/>
              <a:t> “</a:t>
            </a:r>
            <a:r>
              <a:rPr lang="ko-KR" altLang="ko-KR" dirty="0" smtClean="0"/>
              <a:t>직원</a:t>
            </a:r>
            <a:r>
              <a:rPr lang="en-US" altLang="ko-KR" dirty="0" smtClean="0"/>
              <a:t>”</a:t>
            </a:r>
            <a:r>
              <a:rPr lang="ko-KR" altLang="ko-KR" dirty="0" smtClean="0"/>
              <a:t>과 시스템 관리자인</a:t>
            </a:r>
            <a:r>
              <a:rPr lang="en-US" altLang="ko-KR" dirty="0" smtClean="0"/>
              <a:t> “</a:t>
            </a:r>
            <a:r>
              <a:rPr lang="ko-KR" altLang="ko-KR" dirty="0" smtClean="0"/>
              <a:t>관리자</a:t>
            </a:r>
            <a:r>
              <a:rPr lang="en-US" altLang="ko-KR" dirty="0" smtClean="0"/>
              <a:t>”</a:t>
            </a:r>
            <a:r>
              <a:rPr lang="ko-KR" altLang="ko-KR" dirty="0" smtClean="0"/>
              <a:t>로 구성되어 있으며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시스템을 사용하는 조직의 구성원만 가입할 수 있다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관리자는 직원의 소속부서 및 직급에 따라 권한을</a:t>
            </a:r>
            <a:r>
              <a:rPr lang="en-US" altLang="ko-KR" dirty="0" smtClean="0"/>
              <a:t>  </a:t>
            </a:r>
            <a:r>
              <a:rPr lang="ko-KR" altLang="ko-KR" dirty="0" smtClean="0"/>
              <a:t>내규에 따라 부여하며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직원은 자신의 권한에 맞는 카테고리에 접근할 수 있다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A8175-52F2-4CE7-BED0-2EFF8683433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3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7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7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3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7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1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5053-ABDD-41CD-8FC9-F89CC2179345}" type="datetimeFigureOut">
              <a:rPr lang="ko-KR" altLang="en-US" smtClean="0"/>
              <a:pPr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6378-10AD-4670-806C-33820DCE0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최종프로젝트 </a:t>
            </a:r>
            <a:r>
              <a:rPr lang="ko-KR" altLang="en-US" dirty="0" err="1" smtClean="0"/>
              <a:t>착수발표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All Rounder</a:t>
            </a:r>
          </a:p>
          <a:p>
            <a:r>
              <a:rPr lang="ko-KR" altLang="en-US" dirty="0" smtClean="0"/>
              <a:t>그룹웨어</a:t>
            </a:r>
            <a:r>
              <a:rPr lang="en-US" altLang="ko-KR" dirty="0" smtClean="0"/>
              <a:t>+PMS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4239532"/>
            <a:ext cx="6662058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특이기술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3169" y="1315920"/>
            <a:ext cx="10216831" cy="508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53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3" name="그림 2" descr="KakaoTalk_20231104_16312177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200484"/>
            <a:ext cx="8622072" cy="55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프로세스흐름도</a:t>
            </a:r>
            <a:endParaRPr lang="ko-KR" altLang="en-US" dirty="0"/>
          </a:p>
        </p:txBody>
      </p:sp>
      <p:pic>
        <p:nvPicPr>
          <p:cNvPr id="5122" name="Picture 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0293" y="1295530"/>
            <a:ext cx="7286560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713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프로세스흐름도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2721" y="1220867"/>
            <a:ext cx="7248168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993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프로세스흐름도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481" y="1304975"/>
            <a:ext cx="7275207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440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화면정의서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smtClean="0"/>
              <a:t>전자결재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460" y="1261204"/>
            <a:ext cx="1032637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993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화면정의서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자원예약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017" y="1255581"/>
            <a:ext cx="10456666" cy="5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4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화면정의서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440" y="1245142"/>
            <a:ext cx="10436507" cy="5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77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화면정의서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098" name="Picture 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680" y="1271520"/>
            <a:ext cx="10437427" cy="5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138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27565"/>
            <a:ext cx="10515600" cy="38493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1500" smtClean="0"/>
              <a:t>I AM </a:t>
            </a:r>
            <a:r>
              <a:rPr lang="ko-KR" altLang="en-US" sz="11500" smtClean="0"/>
              <a:t>감사해요♥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3364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62016" cy="4351338"/>
          </a:xfrm>
        </p:spPr>
        <p:txBody>
          <a:bodyPr/>
          <a:lstStyle/>
          <a:p>
            <a:r>
              <a:rPr lang="ko-KR" altLang="en-US" dirty="0" smtClean="0"/>
              <a:t>프로젝트개요</a:t>
            </a:r>
            <a:endParaRPr lang="en-US" altLang="ko-KR" dirty="0" smtClean="0"/>
          </a:p>
          <a:p>
            <a:r>
              <a:rPr lang="ko-KR" altLang="en-US" dirty="0" err="1" smtClean="0"/>
              <a:t>팀원소개</a:t>
            </a:r>
            <a:endParaRPr lang="en-US" altLang="ko-KR" dirty="0" smtClean="0"/>
          </a:p>
          <a:p>
            <a:r>
              <a:rPr lang="ko-KR" altLang="en-US" dirty="0" err="1" smtClean="0"/>
              <a:t>진행일정</a:t>
            </a:r>
            <a:endParaRPr lang="en-US" altLang="ko-KR" dirty="0" smtClean="0"/>
          </a:p>
          <a:p>
            <a:r>
              <a:rPr lang="ko-KR" altLang="en-US" dirty="0" err="1" smtClean="0"/>
              <a:t>사용주체</a:t>
            </a:r>
            <a:endParaRPr lang="en-US" altLang="ko-KR" dirty="0" smtClean="0"/>
          </a:p>
          <a:p>
            <a:r>
              <a:rPr lang="ko-KR" altLang="en-US" dirty="0" smtClean="0"/>
              <a:t>요구사항정의서</a:t>
            </a:r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00216" y="1825625"/>
            <a:ext cx="54620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ko-KR" altLang="en-US" dirty="0" err="1" smtClean="0"/>
              <a:t>특이기술</a:t>
            </a:r>
            <a:endParaRPr lang="en-US" altLang="ko-KR" dirty="0" smtClean="0"/>
          </a:p>
          <a:p>
            <a:r>
              <a:rPr lang="en-US" altLang="ko-KR" dirty="0" err="1" smtClean="0"/>
              <a:t>ERD</a:t>
            </a:r>
            <a:endParaRPr lang="en-US" altLang="ko-KR" dirty="0" smtClean="0"/>
          </a:p>
          <a:p>
            <a:r>
              <a:rPr lang="ko-KR" altLang="en-US" dirty="0" smtClean="0"/>
              <a:t>프로세스흐름도</a:t>
            </a:r>
            <a:endParaRPr lang="en-US" altLang="ko-KR" dirty="0" smtClean="0"/>
          </a:p>
          <a:p>
            <a:r>
              <a:rPr lang="ko-KR" altLang="en-US" dirty="0" err="1" smtClean="0"/>
              <a:t>화면설계서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55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ko-KR" altLang="ko-KR" dirty="0"/>
              <a:t>분야</a:t>
            </a:r>
            <a:r>
              <a:rPr lang="en-US" altLang="ko-KR" dirty="0"/>
              <a:t> : </a:t>
            </a:r>
            <a:r>
              <a:rPr lang="ko-KR" altLang="ko-KR" dirty="0"/>
              <a:t>그룹웨어</a:t>
            </a:r>
            <a:r>
              <a:rPr lang="en-US" altLang="ko-KR" dirty="0"/>
              <a:t> + </a:t>
            </a:r>
            <a:r>
              <a:rPr lang="ko-KR" altLang="ko-KR" dirty="0" err="1"/>
              <a:t>협업툴</a:t>
            </a:r>
            <a:r>
              <a:rPr lang="en-US" altLang="ko-KR" dirty="0"/>
              <a:t>(PMS)</a:t>
            </a:r>
            <a:endParaRPr lang="ko-KR" altLang="ko-KR" dirty="0"/>
          </a:p>
          <a:p>
            <a:pPr hangingPunct="0"/>
            <a:r>
              <a:rPr lang="ko-KR" altLang="ko-KR" dirty="0"/>
              <a:t>목적</a:t>
            </a:r>
            <a:r>
              <a:rPr lang="en-US" altLang="ko-KR" dirty="0"/>
              <a:t> : </a:t>
            </a:r>
            <a:r>
              <a:rPr lang="ko-KR" altLang="ko-KR" dirty="0"/>
              <a:t>기존의 그룹웨어와는 달리 </a:t>
            </a:r>
            <a:r>
              <a:rPr lang="ko-KR" altLang="ko-KR" dirty="0" err="1"/>
              <a:t>협업툴을</a:t>
            </a:r>
            <a:r>
              <a:rPr lang="ko-KR" altLang="ko-KR" dirty="0"/>
              <a:t> 접목하여 업무진행 및 </a:t>
            </a:r>
            <a:r>
              <a:rPr lang="ko-KR" altLang="ko-KR" dirty="0" err="1"/>
              <a:t>타팀과의</a:t>
            </a:r>
            <a:r>
              <a:rPr lang="ko-KR" altLang="ko-KR" dirty="0"/>
              <a:t> </a:t>
            </a:r>
            <a:r>
              <a:rPr lang="ko-KR" altLang="ko-KR" dirty="0" err="1"/>
              <a:t>업무시</a:t>
            </a:r>
            <a:r>
              <a:rPr lang="ko-KR" altLang="ko-KR" dirty="0"/>
              <a:t> 메일 및 메신저 소통의 한계를 극복하고</a:t>
            </a:r>
            <a:r>
              <a:rPr lang="en-US" altLang="ko-KR" dirty="0"/>
              <a:t>, </a:t>
            </a:r>
            <a:r>
              <a:rPr lang="ko-KR" altLang="ko-KR" dirty="0"/>
              <a:t>프로젝트별로 팀간 부서간 공유하여 효율적으로 협업이 가능하게 </a:t>
            </a:r>
            <a:r>
              <a:rPr lang="ko-KR" altLang="ko-KR" dirty="0" smtClean="0"/>
              <a:t>함</a:t>
            </a:r>
            <a:endParaRPr lang="en-US" altLang="ko-KR" dirty="0" smtClean="0"/>
          </a:p>
          <a:p>
            <a:pPr hangingPunct="0"/>
            <a:endParaRPr lang="en-US" altLang="ko-KR" dirty="0"/>
          </a:p>
          <a:p>
            <a:pPr hangingPunct="0"/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7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팀</a:t>
            </a:r>
            <a:r>
              <a:rPr lang="ko-KR" altLang="en-US" dirty="0" err="1" smtClean="0"/>
              <a:t>원소개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56" y="3258000"/>
            <a:ext cx="3600000" cy="36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71" y="102870"/>
            <a:ext cx="3600000" cy="36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89" y="3490688"/>
            <a:ext cx="3600000" cy="36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7" y="3258000"/>
            <a:ext cx="3600000" cy="36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5" y="-109312"/>
            <a:ext cx="3600000" cy="36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3" y="10287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진행일정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9/22 </a:t>
            </a:r>
            <a:r>
              <a:rPr lang="ko-KR" altLang="en-US" dirty="0" err="1" smtClean="0"/>
              <a:t>팀원선정</a:t>
            </a:r>
            <a:endParaRPr lang="en-US" altLang="ko-KR" dirty="0" smtClean="0"/>
          </a:p>
          <a:p>
            <a:r>
              <a:rPr lang="en-US" altLang="ko-KR" dirty="0" smtClean="0"/>
              <a:t>~10/26(4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주제선정</a:t>
            </a:r>
            <a:r>
              <a:rPr lang="ko-KR" altLang="en-US" dirty="0" smtClean="0"/>
              <a:t> 및 요구사항 분석</a:t>
            </a:r>
            <a:endParaRPr lang="en-US" altLang="ko-KR" dirty="0" smtClean="0"/>
          </a:p>
          <a:p>
            <a:r>
              <a:rPr lang="en-US" altLang="ko-KR" dirty="0" smtClean="0"/>
              <a:t>~11/5(14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 DB</a:t>
            </a:r>
            <a:r>
              <a:rPr lang="ko-KR" altLang="en-US" dirty="0" smtClean="0"/>
              <a:t>설계 산출물 작성</a:t>
            </a:r>
            <a:endParaRPr lang="en-US" altLang="ko-KR" dirty="0" smtClean="0"/>
          </a:p>
          <a:p>
            <a:r>
              <a:rPr lang="en-US" altLang="ko-KR" dirty="0" smtClean="0"/>
              <a:t>~11/6 </a:t>
            </a:r>
            <a:r>
              <a:rPr lang="ko-KR" altLang="en-US" dirty="0" err="1" smtClean="0"/>
              <a:t>착수발표</a:t>
            </a:r>
            <a:endParaRPr lang="en-US" altLang="ko-KR" dirty="0" smtClean="0"/>
          </a:p>
          <a:p>
            <a:r>
              <a:rPr lang="en-US" altLang="ko-KR" dirty="0" smtClean="0"/>
              <a:t>~11/10 UI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en-US" altLang="ko-KR" dirty="0" smtClean="0"/>
              <a:t>~11/30(20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로직구현</a:t>
            </a:r>
            <a:endParaRPr lang="en-US" altLang="ko-KR" dirty="0" smtClean="0"/>
          </a:p>
          <a:p>
            <a:r>
              <a:rPr lang="en-US" altLang="ko-KR" dirty="0" smtClean="0"/>
              <a:t>~12/10(10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테스트진행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7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사용주체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742750"/>
              </p:ext>
            </p:extLst>
          </p:nvPr>
        </p:nvGraphicFramePr>
        <p:xfrm>
          <a:off x="838200" y="1825625"/>
          <a:ext cx="105156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265524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94839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직원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전자결재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웹하드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근태현황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메일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메신져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알림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사내게시판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자원예약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마이페이지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PMS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일감관리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PMS </a:t>
                      </a:r>
                      <a:r>
                        <a:rPr lang="ko-KR" altLang="en-US" baseline="0" dirty="0" smtClean="0"/>
                        <a:t>업무현황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회사정보관리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직원정보관리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부서관리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조직도관리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프로젝트관리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근태관리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게시판관리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결재관리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웹하드관리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자원관리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지표분석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7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0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요구사항정의서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5" y="1506468"/>
            <a:ext cx="4440469" cy="47548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47" y="1506468"/>
            <a:ext cx="4376444" cy="46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57" y="1366234"/>
            <a:ext cx="4908844" cy="4997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22" y="1348879"/>
            <a:ext cx="4872133" cy="50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66274"/>
            <a:ext cx="10316210" cy="493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29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191</Words>
  <Application>Microsoft Office PowerPoint</Application>
  <PresentationFormat>와이드스크린</PresentationFormat>
  <Paragraphs>74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최종프로젝트 착수발표</vt:lpstr>
      <vt:lpstr>목차</vt:lpstr>
      <vt:lpstr>프로젝트개요</vt:lpstr>
      <vt:lpstr>팀원소개</vt:lpstr>
      <vt:lpstr>진행일정</vt:lpstr>
      <vt:lpstr>사용주체</vt:lpstr>
      <vt:lpstr>요구사항정의서</vt:lpstr>
      <vt:lpstr>유스케이스</vt:lpstr>
      <vt:lpstr>개발환경</vt:lpstr>
      <vt:lpstr>특이기술</vt:lpstr>
      <vt:lpstr>ERD</vt:lpstr>
      <vt:lpstr>프로세스흐름도</vt:lpstr>
      <vt:lpstr>프로세스흐름도</vt:lpstr>
      <vt:lpstr>프로세스흐름도</vt:lpstr>
      <vt:lpstr>화면정의서 - 전자결재</vt:lpstr>
      <vt:lpstr>화면정의서 - 자원예약</vt:lpstr>
      <vt:lpstr>화면정의서 - 프로젝트 </vt:lpstr>
      <vt:lpstr>화면정의서 - 프로젝트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최종프로젝트 착수발표</dc:title>
  <dc:creator>Jeon Sujin</dc:creator>
  <cp:lastModifiedBy>82106</cp:lastModifiedBy>
  <cp:revision>36</cp:revision>
  <dcterms:created xsi:type="dcterms:W3CDTF">2023-11-03T02:19:44Z</dcterms:created>
  <dcterms:modified xsi:type="dcterms:W3CDTF">2023-11-05T02:14:40Z</dcterms:modified>
</cp:coreProperties>
</file>