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945" autoAdjust="0"/>
  </p:normalViewPr>
  <p:slideViewPr>
    <p:cSldViewPr>
      <p:cViewPr varScale="1">
        <p:scale>
          <a:sx n="121" d="100"/>
          <a:sy n="121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7B1A-63AA-4974-BA26-B72D010D6FE6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08E7-1FBD-4573-B950-8C82B52267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6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9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5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7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6F8D-A215-4982-85FB-D3213693C3C4}" type="datetimeFigureOut">
              <a:rPr lang="ko-KR" altLang="en-US" smtClean="0"/>
              <a:pPr/>
              <a:t>2023. 12. 13.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EFB45-EA1E-4CBE-B216-641E159E2E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  <a:p>
            <a:endParaRPr lang="en-US" altLang="ko-KR" sz="4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8064" y="5589240"/>
            <a:ext cx="39947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79" y="3861048"/>
            <a:ext cx="6661411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6512" y="2548642"/>
            <a:ext cx="4139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프로세스 흐름도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</a:rPr>
              <a:t>아웃소싱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&amp; PMS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9030"/>
              </p:ext>
            </p:extLst>
          </p:nvPr>
        </p:nvGraphicFramePr>
        <p:xfrm>
          <a:off x="5148064" y="4445888"/>
          <a:ext cx="388843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문서관리번호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DDIT-21-A14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    성    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2023.11.01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           안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일반본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06567"/>
              </p:ext>
            </p:extLst>
          </p:nvPr>
        </p:nvGraphicFramePr>
        <p:xfrm>
          <a:off x="251520" y="1166813"/>
          <a:ext cx="8568954" cy="5302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2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문서개정이력표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문서명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프로세스 흐름도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날짜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내 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작성자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승인자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V1.0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2023.11.01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최초제정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송석원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8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805" marR="4805" marT="4805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14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06203360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간트차트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송석원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81288"/>
              </p:ext>
            </p:extLst>
          </p:nvPr>
        </p:nvGraphicFramePr>
        <p:xfrm>
          <a:off x="182477" y="1377998"/>
          <a:ext cx="8818679" cy="52913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5745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직원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hape 219"/>
          <p:cNvSpPr/>
          <p:nvPr/>
        </p:nvSpPr>
        <p:spPr>
          <a:xfrm>
            <a:off x="3914238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 err="1">
                <a:solidFill>
                  <a:schemeClr val="lt1"/>
                </a:solidFill>
              </a:rPr>
              <a:t>간트차트</a:t>
            </a:r>
            <a:r>
              <a:rPr lang="ko-KR" altLang="en-US" sz="1100" dirty="0">
                <a:solidFill>
                  <a:schemeClr val="lt1"/>
                </a:solidFill>
              </a:rPr>
              <a:t> 조회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22" name="Shape 223"/>
          <p:cNvSpPr/>
          <p:nvPr/>
        </p:nvSpPr>
        <p:spPr>
          <a:xfrm>
            <a:off x="6559724" y="2780248"/>
            <a:ext cx="151216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 err="1">
                <a:solidFill>
                  <a:schemeClr val="lt1"/>
                </a:solidFill>
              </a:rPr>
              <a:t>간트차트</a:t>
            </a:r>
            <a:r>
              <a:rPr lang="ko-KR" altLang="en-US" sz="1100" dirty="0">
                <a:solidFill>
                  <a:schemeClr val="lt1"/>
                </a:solidFill>
              </a:rPr>
              <a:t> 정렬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24" name="Shape 228"/>
          <p:cNvCxnSpPr/>
          <p:nvPr/>
        </p:nvCxnSpPr>
        <p:spPr>
          <a:xfrm rot="10800000" flipV="1">
            <a:off x="3071802" y="3357562"/>
            <a:ext cx="3786214" cy="164307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사각형 설명선 26"/>
          <p:cNvSpPr/>
          <p:nvPr/>
        </p:nvSpPr>
        <p:spPr>
          <a:xfrm>
            <a:off x="1285852" y="1714488"/>
            <a:ext cx="1683472" cy="683140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프로젝트의 홈에서 </a:t>
            </a:r>
            <a:r>
              <a:rPr lang="ko-KR" altLang="en-US" sz="1000" dirty="0" err="1">
                <a:solidFill>
                  <a:schemeClr val="bg1"/>
                </a:solidFill>
              </a:rPr>
              <a:t>간트차트를</a:t>
            </a:r>
            <a:r>
              <a:rPr lang="ko-KR" altLang="en-US" sz="1000" dirty="0">
                <a:solidFill>
                  <a:schemeClr val="bg1"/>
                </a:solidFill>
              </a:rPr>
              <a:t> 클릭해 프로젝트의 진행도를 </a:t>
            </a:r>
            <a:r>
              <a:rPr lang="ko-KR" altLang="en-US" sz="1000" dirty="0" err="1">
                <a:solidFill>
                  <a:schemeClr val="bg1"/>
                </a:solidFill>
              </a:rPr>
              <a:t>간트차트로</a:t>
            </a:r>
            <a:r>
              <a:rPr lang="ko-KR" altLang="en-US" sz="1000" dirty="0">
                <a:solidFill>
                  <a:schemeClr val="bg1"/>
                </a:solidFill>
              </a:rPr>
              <a:t> 확인</a:t>
            </a:r>
          </a:p>
        </p:txBody>
      </p:sp>
      <p:sp>
        <p:nvSpPr>
          <p:cNvPr id="28" name="사각형 설명선 27"/>
          <p:cNvSpPr/>
          <p:nvPr/>
        </p:nvSpPr>
        <p:spPr>
          <a:xfrm>
            <a:off x="3914238" y="2060168"/>
            <a:ext cx="195390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등록된 프로젝트 일감일정확인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6559724" y="2065408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중요도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마감일을 기준으로 정렬이 가능하다</a:t>
            </a:r>
          </a:p>
        </p:txBody>
      </p:sp>
      <p:sp>
        <p:nvSpPr>
          <p:cNvPr id="34" name="Shape 223"/>
          <p:cNvSpPr/>
          <p:nvPr/>
        </p:nvSpPr>
        <p:spPr>
          <a:xfrm>
            <a:off x="1357290" y="5149322"/>
            <a:ext cx="1785950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4. </a:t>
            </a:r>
            <a:r>
              <a:rPr lang="ko-KR" altLang="en-US" sz="1100" dirty="0">
                <a:solidFill>
                  <a:schemeClr val="lt1"/>
                </a:solidFill>
              </a:rPr>
              <a:t>하위일감 분류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5" name="Shape 223"/>
          <p:cNvSpPr/>
          <p:nvPr/>
        </p:nvSpPr>
        <p:spPr>
          <a:xfrm>
            <a:off x="5868144" y="453561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6.</a:t>
            </a:r>
            <a:r>
              <a:rPr lang="ko-KR" altLang="en-US" sz="1100" dirty="0">
                <a:solidFill>
                  <a:schemeClr val="lt1"/>
                </a:solidFill>
              </a:rPr>
              <a:t> 하위일감</a:t>
            </a:r>
            <a:r>
              <a:rPr lang="en-US" altLang="ko-KR" sz="1100" dirty="0">
                <a:solidFill>
                  <a:schemeClr val="lt1"/>
                </a:solidFill>
              </a:rPr>
              <a:t> </a:t>
            </a:r>
            <a:r>
              <a:rPr lang="ko-KR" altLang="en-US" sz="1100" dirty="0">
                <a:solidFill>
                  <a:schemeClr val="lt1"/>
                </a:solidFill>
              </a:rPr>
              <a:t>수정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6" name="Shape 223"/>
          <p:cNvSpPr/>
          <p:nvPr/>
        </p:nvSpPr>
        <p:spPr>
          <a:xfrm>
            <a:off x="5786446" y="5786454"/>
            <a:ext cx="1839718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7. </a:t>
            </a:r>
            <a:r>
              <a:rPr lang="ko-KR" altLang="en-US" sz="1100" dirty="0">
                <a:solidFill>
                  <a:schemeClr val="lt1"/>
                </a:solidFill>
              </a:rPr>
              <a:t>하위일감 삭제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357290" y="4363504"/>
            <a:ext cx="1584176" cy="539124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내일감만보기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전체하위일감만</a:t>
            </a:r>
            <a:r>
              <a:rPr lang="ko-KR" altLang="en-US" sz="1000" dirty="0">
                <a:solidFill>
                  <a:schemeClr val="bg1"/>
                </a:solidFill>
              </a:rPr>
              <a:t> 보기로 분류하여 </a:t>
            </a:r>
            <a:r>
              <a:rPr lang="ko-KR" altLang="en-US" sz="1000" dirty="0" err="1">
                <a:solidFill>
                  <a:schemeClr val="bg1"/>
                </a:solidFill>
              </a:rPr>
              <a:t>볼수</a:t>
            </a:r>
            <a:r>
              <a:rPr lang="ko-KR" altLang="en-US" sz="1000" dirty="0">
                <a:solidFill>
                  <a:schemeClr val="bg1"/>
                </a:solidFill>
              </a:rPr>
              <a:t>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5" name="Shape 228"/>
          <p:cNvCxnSpPr/>
          <p:nvPr/>
        </p:nvCxnSpPr>
        <p:spPr>
          <a:xfrm>
            <a:off x="3214678" y="5286388"/>
            <a:ext cx="642942" cy="714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23"/>
          <p:cNvSpPr/>
          <p:nvPr/>
        </p:nvSpPr>
        <p:spPr>
          <a:xfrm>
            <a:off x="3929058" y="5149322"/>
            <a:ext cx="1000132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5. </a:t>
            </a:r>
            <a:r>
              <a:rPr lang="ko-KR" altLang="en-US" sz="1100" dirty="0">
                <a:solidFill>
                  <a:schemeClr val="lt1"/>
                </a:solidFill>
              </a:rPr>
              <a:t>하위일감 등록</a:t>
            </a:r>
            <a:endParaRPr lang="ko" sz="1100" dirty="0">
              <a:solidFill>
                <a:schemeClr val="lt1"/>
              </a:solidFill>
            </a:endParaRPr>
          </a:p>
        </p:txBody>
      </p:sp>
      <p:sp>
        <p:nvSpPr>
          <p:cNvPr id="51" name="Shape 219"/>
          <p:cNvSpPr/>
          <p:nvPr/>
        </p:nvSpPr>
        <p:spPr>
          <a:xfrm>
            <a:off x="1285852" y="2780248"/>
            <a:ext cx="1758524" cy="36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ko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프로젝트 홈 </a:t>
            </a:r>
            <a:r>
              <a:rPr lang="ko-KR" altLang="en-US" sz="1100" dirty="0" err="1">
                <a:solidFill>
                  <a:schemeClr val="lt1"/>
                </a:solidFill>
              </a:rPr>
              <a:t>간트차트클릭</a:t>
            </a:r>
            <a:endParaRPr lang="ko" sz="1100" dirty="0">
              <a:solidFill>
                <a:schemeClr val="lt1"/>
              </a:solidFill>
            </a:endParaRPr>
          </a:p>
        </p:txBody>
      </p:sp>
      <p:cxnSp>
        <p:nvCxnSpPr>
          <p:cNvPr id="52" name="Shape 228"/>
          <p:cNvCxnSpPr/>
          <p:nvPr/>
        </p:nvCxnSpPr>
        <p:spPr>
          <a:xfrm>
            <a:off x="3143240" y="2928934"/>
            <a:ext cx="642942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8"/>
          <p:cNvCxnSpPr/>
          <p:nvPr/>
        </p:nvCxnSpPr>
        <p:spPr>
          <a:xfrm>
            <a:off x="5786446" y="2928934"/>
            <a:ext cx="714380" cy="1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9" name="Shape 228"/>
          <p:cNvCxnSpPr>
            <a:cxnSpLocks/>
          </p:cNvCxnSpPr>
          <p:nvPr/>
        </p:nvCxnSpPr>
        <p:spPr>
          <a:xfrm flipV="1">
            <a:off x="5000628" y="4717114"/>
            <a:ext cx="678661" cy="49783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28"/>
          <p:cNvCxnSpPr/>
          <p:nvPr/>
        </p:nvCxnSpPr>
        <p:spPr>
          <a:xfrm>
            <a:off x="5000628" y="5429264"/>
            <a:ext cx="714380" cy="5000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538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179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663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Process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504" y="188640"/>
            <a:ext cx="144016" cy="379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1" y="666140"/>
            <a:ext cx="91405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94102"/>
              </p:ext>
            </p:extLst>
          </p:nvPr>
        </p:nvGraphicFramePr>
        <p:xfrm>
          <a:off x="197200" y="1302847"/>
          <a:ext cx="8747241" cy="54239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0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프로세스 </a:t>
                      </a:r>
                      <a:r>
                        <a:rPr lang="en-US" altLang="ko-KR" sz="1600" b="0" dirty="0"/>
                        <a:t>Flow</a:t>
                      </a:r>
                      <a:endParaRPr lang="ko-KR" alt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91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직원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&amp;</a:t>
                      </a:r>
                    </a:p>
                    <a:p>
                      <a:pPr algn="ctr" latinLnBrk="1"/>
                      <a:r>
                        <a:rPr lang="ko-KR" altLang="en-US" dirty="0"/>
                        <a:t>관리자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2926504"/>
              </p:ext>
            </p:extLst>
          </p:nvPr>
        </p:nvGraphicFramePr>
        <p:xfrm>
          <a:off x="183707" y="764704"/>
          <a:ext cx="878078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ID 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프로세서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</a:rPr>
                        <a:t>2023.11.01</a:t>
                      </a:r>
                      <a:endParaRPr lang="ko-KR" altLang="en-US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</a:rPr>
                        <a:t>송석원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Shape 218"/>
          <p:cNvSpPr/>
          <p:nvPr/>
        </p:nvSpPr>
        <p:spPr>
          <a:xfrm>
            <a:off x="1763688" y="2636232"/>
            <a:ext cx="1538434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1. </a:t>
            </a:r>
            <a:r>
              <a:rPr lang="ko-KR" altLang="en-US" sz="1100" dirty="0">
                <a:solidFill>
                  <a:schemeClr val="lt1"/>
                </a:solidFill>
              </a:rPr>
              <a:t>이슈</a:t>
            </a:r>
            <a:r>
              <a:rPr lang="en-US" altLang="ko-KR" sz="1100" dirty="0">
                <a:solidFill>
                  <a:schemeClr val="lt1"/>
                </a:solidFill>
              </a:rPr>
              <a:t>!</a:t>
            </a:r>
            <a:endParaRPr lang="ko-KR" altLang="en-US" sz="1100" dirty="0"/>
          </a:p>
        </p:txBody>
      </p:sp>
      <p:sp>
        <p:nvSpPr>
          <p:cNvPr id="23" name="Shape 218"/>
          <p:cNvSpPr/>
          <p:nvPr/>
        </p:nvSpPr>
        <p:spPr>
          <a:xfrm>
            <a:off x="4143372" y="2636232"/>
            <a:ext cx="1020475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2. </a:t>
            </a:r>
            <a:r>
              <a:rPr lang="ko-KR" altLang="en-US" sz="1100" dirty="0">
                <a:solidFill>
                  <a:schemeClr val="lt1"/>
                </a:solidFill>
              </a:rPr>
              <a:t>이슈 판단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5" name="Shape 218"/>
          <p:cNvSpPr/>
          <p:nvPr/>
        </p:nvSpPr>
        <p:spPr>
          <a:xfrm>
            <a:off x="6387749" y="2636232"/>
            <a:ext cx="1152128" cy="50701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3. </a:t>
            </a:r>
            <a:r>
              <a:rPr lang="ko-KR" altLang="en-US" sz="1100" dirty="0">
                <a:solidFill>
                  <a:schemeClr val="lt1"/>
                </a:solidFill>
              </a:rPr>
              <a:t>이슈등록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7" name="Shape 224"/>
          <p:cNvCxnSpPr>
            <a:cxnSpLocks/>
            <a:stCxn id="22" idx="3"/>
            <a:endCxn id="23" idx="1"/>
          </p:cNvCxnSpPr>
          <p:nvPr/>
        </p:nvCxnSpPr>
        <p:spPr>
          <a:xfrm>
            <a:off x="3302122" y="2889740"/>
            <a:ext cx="84125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사각형 설명선 37"/>
          <p:cNvSpPr/>
          <p:nvPr/>
        </p:nvSpPr>
        <p:spPr>
          <a:xfrm>
            <a:off x="1959116" y="2094659"/>
            <a:ext cx="1097790" cy="432048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이슈 발생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4086884" y="1816421"/>
            <a:ext cx="917164" cy="678707"/>
          </a:xfrm>
          <a:prstGeom prst="wedgeRectCallout">
            <a:avLst>
              <a:gd name="adj1" fmla="val -20613"/>
              <a:gd name="adj2" fmla="val 68453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이슈가 </a:t>
            </a:r>
            <a:r>
              <a:rPr lang="ko-KR" altLang="en-US" sz="1000" dirty="0" err="1">
                <a:solidFill>
                  <a:schemeClr val="bg1"/>
                </a:solidFill>
              </a:rPr>
              <a:t>일반이슈인지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결함이슈인지</a:t>
            </a:r>
            <a:r>
              <a:rPr lang="ko-KR" altLang="en-US" sz="1000" dirty="0">
                <a:solidFill>
                  <a:schemeClr val="bg1"/>
                </a:solidFill>
              </a:rPr>
              <a:t> 판단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1" name="Shape 224"/>
          <p:cNvCxnSpPr>
            <a:cxnSpLocks/>
            <a:endCxn id="42" idx="0"/>
          </p:cNvCxnSpPr>
          <p:nvPr/>
        </p:nvCxnSpPr>
        <p:spPr>
          <a:xfrm>
            <a:off x="7020272" y="3152414"/>
            <a:ext cx="1078203" cy="11688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" name="Shape 218"/>
          <p:cNvSpPr/>
          <p:nvPr/>
        </p:nvSpPr>
        <p:spPr>
          <a:xfrm>
            <a:off x="7539877" y="432130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5. </a:t>
            </a:r>
            <a:r>
              <a:rPr lang="ko-KR" altLang="en-US" sz="1100" dirty="0">
                <a:solidFill>
                  <a:schemeClr val="lt1"/>
                </a:solidFill>
              </a:rPr>
              <a:t>이슈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44" name="Shape 218"/>
          <p:cNvSpPr/>
          <p:nvPr/>
        </p:nvSpPr>
        <p:spPr>
          <a:xfrm>
            <a:off x="6206181" y="432130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해제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45" name="Shape 224"/>
          <p:cNvCxnSpPr>
            <a:cxnSpLocks/>
            <a:stCxn id="35" idx="2"/>
            <a:endCxn id="44" idx="0"/>
          </p:cNvCxnSpPr>
          <p:nvPr/>
        </p:nvCxnSpPr>
        <p:spPr>
          <a:xfrm flipH="1">
            <a:off x="6764779" y="3143248"/>
            <a:ext cx="199034" cy="11780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224"/>
          <p:cNvCxnSpPr>
            <a:cxnSpLocks/>
            <a:endCxn id="35" idx="1"/>
          </p:cNvCxnSpPr>
          <p:nvPr/>
        </p:nvCxnSpPr>
        <p:spPr>
          <a:xfrm>
            <a:off x="5163847" y="2889740"/>
            <a:ext cx="1223902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7" name="Shape 224">
            <a:extLst>
              <a:ext uri="{FF2B5EF4-FFF2-40B4-BE49-F238E27FC236}">
                <a16:creationId xmlns:a16="http://schemas.microsoft.com/office/drawing/2014/main" id="{D480A418-327A-1555-A18A-C1885356591B}"/>
              </a:ext>
            </a:extLst>
          </p:cNvPr>
          <p:cNvCxnSpPr>
            <a:cxnSpLocks/>
          </p:cNvCxnSpPr>
          <p:nvPr/>
        </p:nvCxnSpPr>
        <p:spPr>
          <a:xfrm flipH="1">
            <a:off x="2976637" y="3165531"/>
            <a:ext cx="3987176" cy="10771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18">
            <a:extLst>
              <a:ext uri="{FF2B5EF4-FFF2-40B4-BE49-F238E27FC236}">
                <a16:creationId xmlns:a16="http://schemas.microsoft.com/office/drawing/2014/main" id="{6A8C9CA8-8BB8-972D-42F8-2DFC714F2010}"/>
              </a:ext>
            </a:extLst>
          </p:cNvPr>
          <p:cNvSpPr/>
          <p:nvPr/>
        </p:nvSpPr>
        <p:spPr>
          <a:xfrm>
            <a:off x="2271378" y="4362727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댓글 등록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1" name="Shape 218">
            <a:extLst>
              <a:ext uri="{FF2B5EF4-FFF2-40B4-BE49-F238E27FC236}">
                <a16:creationId xmlns:a16="http://schemas.microsoft.com/office/drawing/2014/main" id="{4464EDE5-810E-51CC-C938-2FA4883E850E}"/>
              </a:ext>
            </a:extLst>
          </p:cNvPr>
          <p:cNvSpPr/>
          <p:nvPr/>
        </p:nvSpPr>
        <p:spPr>
          <a:xfrm>
            <a:off x="3238781" y="5967322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</a:t>
            </a:r>
            <a:r>
              <a:rPr lang="ko-KR" altLang="en-US" sz="1100" dirty="0" err="1">
                <a:solidFill>
                  <a:schemeClr val="lt1"/>
                </a:solidFill>
              </a:rPr>
              <a:t>댓글</a:t>
            </a:r>
            <a:r>
              <a:rPr lang="ko-KR" altLang="en-US" sz="1100" dirty="0">
                <a:solidFill>
                  <a:schemeClr val="lt1"/>
                </a:solidFill>
              </a:rPr>
              <a:t>  수정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sp>
        <p:nvSpPr>
          <p:cNvPr id="32" name="Shape 218">
            <a:extLst>
              <a:ext uri="{FF2B5EF4-FFF2-40B4-BE49-F238E27FC236}">
                <a16:creationId xmlns:a16="http://schemas.microsoft.com/office/drawing/2014/main" id="{E18AB796-EA56-2F52-04C5-D85E6B0D5E14}"/>
              </a:ext>
            </a:extLst>
          </p:cNvPr>
          <p:cNvSpPr/>
          <p:nvPr/>
        </p:nvSpPr>
        <p:spPr>
          <a:xfrm>
            <a:off x="1475656" y="5945039"/>
            <a:ext cx="1117195" cy="4936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algn="ctr" rtl="0">
              <a:spcBef>
                <a:spcPts val="0"/>
              </a:spcBef>
              <a:buSzPct val="25000"/>
            </a:pPr>
            <a:r>
              <a:rPr lang="en-US" altLang="ko-KR" sz="1100" dirty="0">
                <a:solidFill>
                  <a:schemeClr val="lt1"/>
                </a:solidFill>
              </a:rPr>
              <a:t>6. </a:t>
            </a:r>
            <a:r>
              <a:rPr lang="ko-KR" altLang="en-US" sz="1100" dirty="0">
                <a:solidFill>
                  <a:schemeClr val="lt1"/>
                </a:solidFill>
              </a:rPr>
              <a:t>이슈 댓글 삭제</a:t>
            </a:r>
            <a:endParaRPr lang="en-US" altLang="ko-KR" sz="1100" dirty="0">
              <a:solidFill>
                <a:schemeClr val="lt1"/>
              </a:solidFill>
            </a:endParaRPr>
          </a:p>
        </p:txBody>
      </p:sp>
      <p:cxnSp>
        <p:nvCxnSpPr>
          <p:cNvPr id="33" name="Shape 224">
            <a:extLst>
              <a:ext uri="{FF2B5EF4-FFF2-40B4-BE49-F238E27FC236}">
                <a16:creationId xmlns:a16="http://schemas.microsoft.com/office/drawing/2014/main" id="{6D2A3F6A-3A1F-3E50-0106-D14A8C92D8EA}"/>
              </a:ext>
            </a:extLst>
          </p:cNvPr>
          <p:cNvCxnSpPr>
            <a:cxnSpLocks/>
          </p:cNvCxnSpPr>
          <p:nvPr/>
        </p:nvCxnSpPr>
        <p:spPr>
          <a:xfrm flipH="1">
            <a:off x="2054877" y="4934992"/>
            <a:ext cx="537974" cy="10100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" name="Shape 224">
            <a:extLst>
              <a:ext uri="{FF2B5EF4-FFF2-40B4-BE49-F238E27FC236}">
                <a16:creationId xmlns:a16="http://schemas.microsoft.com/office/drawing/2014/main" id="{B58AE767-85A7-A128-9E8B-6ABEE5BC51FE}"/>
              </a:ext>
            </a:extLst>
          </p:cNvPr>
          <p:cNvCxnSpPr>
            <a:cxnSpLocks/>
          </p:cNvCxnSpPr>
          <p:nvPr/>
        </p:nvCxnSpPr>
        <p:spPr>
          <a:xfrm>
            <a:off x="2976637" y="4934992"/>
            <a:ext cx="746110" cy="101004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6788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250</Words>
  <Application>Microsoft Macintosh PowerPoint</Application>
  <PresentationFormat>On-screen Show (4:3)</PresentationFormat>
  <Paragraphs>184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송석원</cp:lastModifiedBy>
  <cp:revision>145</cp:revision>
  <dcterms:created xsi:type="dcterms:W3CDTF">2016-02-24T11:18:49Z</dcterms:created>
  <dcterms:modified xsi:type="dcterms:W3CDTF">2023-12-13T07:24:42Z</dcterms:modified>
</cp:coreProperties>
</file>