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>
        <p:scale>
          <a:sx n="75" d="100"/>
          <a:sy n="75" d="100"/>
        </p:scale>
        <p:origin x="-850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2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8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8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9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6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4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1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65828"/>
              </p:ext>
            </p:extLst>
          </p:nvPr>
        </p:nvGraphicFramePr>
        <p:xfrm>
          <a:off x="2032000" y="719666"/>
          <a:ext cx="81280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165073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563432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160170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13990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87221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41956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981875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521801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63095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91886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48258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45190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910707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294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14181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50681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68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2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8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2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4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9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8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5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2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0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5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26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36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</Words>
  <Application>Microsoft Office PowerPoint</Application>
  <PresentationFormat>와이드스크린</PresentationFormat>
  <Paragraphs>77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2020-07-02T06:53:30Z</dcterms:created>
  <dcterms:modified xsi:type="dcterms:W3CDTF">2020-07-02T07:11:06Z</dcterms:modified>
</cp:coreProperties>
</file>