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1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3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5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5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871C-F3D1-4A17-AFE4-A974C1E926F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F34C-75D0-4D12-BB0C-2FABDAD0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0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84818"/>
              </p:ext>
            </p:extLst>
          </p:nvPr>
        </p:nvGraphicFramePr>
        <p:xfrm>
          <a:off x="1958258" y="0"/>
          <a:ext cx="8127994" cy="668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7507450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6501842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694518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60378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025413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5756340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463408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137738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9968086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034161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597237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482305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2893278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26316450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72663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23887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2046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32062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15026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24350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21599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5446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35824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35393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50880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6217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98218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99900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1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36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2020-06-30T14:52:48Z</dcterms:created>
  <dcterms:modified xsi:type="dcterms:W3CDTF">2020-06-30T14:55:20Z</dcterms:modified>
</cp:coreProperties>
</file>