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4" r:id="rId10"/>
    <p:sldId id="265" r:id="rId11"/>
    <p:sldId id="266" r:id="rId12"/>
    <p:sldId id="268" r:id="rId13"/>
    <p:sldId id="270" r:id="rId14"/>
    <p:sldId id="271" r:id="rId15"/>
    <p:sldId id="269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5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0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52073"/>
            <a:ext cx="12192000" cy="2503054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2077" y="162228"/>
            <a:ext cx="2407039" cy="8453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1851" y="2700870"/>
            <a:ext cx="10515600" cy="1490133"/>
          </a:xfrm>
          <a:prstGeom prst="rect">
            <a:avLst/>
          </a:prstGeom>
        </p:spPr>
        <p:txBody>
          <a:bodyPr anchor="ctr" anchorCtr="0"/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8616"/>
          <a:stretch/>
        </p:blipFill>
        <p:spPr>
          <a:xfrm rot="5400000">
            <a:off x="611500" y="5066936"/>
            <a:ext cx="1187885" cy="21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4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5681-1F18-48D6-B67C-99C3BD30586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3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2373747"/>
            <a:ext cx="8885382" cy="2032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Object Detection:</a:t>
            </a:r>
            <a:br>
              <a:rPr lang="en-US" altLang="ko-KR" b="1" dirty="0" smtClean="0"/>
            </a:br>
            <a:r>
              <a:rPr lang="en-US" altLang="ko-KR" b="1" dirty="0" smtClean="0"/>
              <a:t>SSD </a:t>
            </a:r>
            <a:r>
              <a:rPr lang="ko-KR" altLang="en-US" b="1" dirty="0" smtClean="0"/>
              <a:t>구현</a:t>
            </a:r>
            <a:r>
              <a:rPr lang="en-US" altLang="ko-KR" sz="3000" b="1" dirty="0">
                <a:cs typeface="Arial" panose="020B0604020202020204" pitchFamily="34" charset="0"/>
              </a:rPr>
              <a:t/>
            </a:r>
            <a:br>
              <a:rPr lang="en-US" altLang="ko-KR" sz="3000" b="1" dirty="0">
                <a:cs typeface="Arial" panose="020B0604020202020204" pitchFamily="34" charset="0"/>
              </a:rPr>
            </a:br>
            <a:endParaRPr lang="en-US" altLang="ko-KR" sz="900" b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7733" y="5099994"/>
            <a:ext cx="63587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Seol Ki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Hyuk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Display Electronics &amp; Algorithms (IDEA) Lab.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Kyung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6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3" y="1363191"/>
            <a:ext cx="11388598" cy="33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2642"/>
          <a:stretch/>
        </p:blipFill>
        <p:spPr>
          <a:xfrm>
            <a:off x="368392" y="403783"/>
            <a:ext cx="4591735" cy="23480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7563" t="45045" r="32822"/>
          <a:stretch/>
        </p:blipFill>
        <p:spPr>
          <a:xfrm>
            <a:off x="4262536" y="2751832"/>
            <a:ext cx="769675" cy="1290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6644" t="57802" r="25138"/>
          <a:stretch/>
        </p:blipFill>
        <p:spPr>
          <a:xfrm>
            <a:off x="4262536" y="4044281"/>
            <a:ext cx="657842" cy="9908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190" t="73403" r="17578"/>
          <a:stretch/>
        </p:blipFill>
        <p:spPr>
          <a:xfrm>
            <a:off x="4288850" y="5033084"/>
            <a:ext cx="578901" cy="6245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2586" r="6978"/>
          <a:stretch/>
        </p:blipFill>
        <p:spPr>
          <a:xfrm>
            <a:off x="5177213" y="151304"/>
            <a:ext cx="2295869" cy="58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17" y="1642343"/>
            <a:ext cx="8819224" cy="2225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7537" y="4302285"/>
            <a:ext cx="462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feature map size [38, 19, 17, 10, 9, 6]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371" y="57232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1. Dilation 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9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0" y="1201717"/>
            <a:ext cx="8583224" cy="26207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7537" y="4302285"/>
            <a:ext cx="462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feature map size [38, 19, 10, 5, 3, 1]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71" y="572323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2. Dilation O, </a:t>
            </a:r>
            <a:r>
              <a:rPr lang="ko-KR" altLang="en-US" dirty="0" smtClean="0"/>
              <a:t>최종 </a:t>
            </a:r>
            <a:r>
              <a:rPr lang="en-US" altLang="ko-KR" dirty="0" smtClean="0"/>
              <a:t>feature map size </a:t>
            </a:r>
            <a:r>
              <a:rPr lang="ko-KR" altLang="en-US" dirty="0" smtClean="0"/>
              <a:t>원 논문과 동일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58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42642"/>
          <a:stretch/>
        </p:blipFill>
        <p:spPr>
          <a:xfrm>
            <a:off x="368392" y="403783"/>
            <a:ext cx="4591735" cy="23480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7563" t="45045" r="32822"/>
          <a:stretch/>
        </p:blipFill>
        <p:spPr>
          <a:xfrm>
            <a:off x="4262536" y="2751832"/>
            <a:ext cx="769675" cy="1290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6644" t="57802" r="25138"/>
          <a:stretch/>
        </p:blipFill>
        <p:spPr>
          <a:xfrm>
            <a:off x="4262536" y="4044281"/>
            <a:ext cx="657842" cy="9908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190" t="73403" r="17578"/>
          <a:stretch/>
        </p:blipFill>
        <p:spPr>
          <a:xfrm>
            <a:off x="4288850" y="5033084"/>
            <a:ext cx="578901" cy="6245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2586" r="6978"/>
          <a:stretch/>
        </p:blipFill>
        <p:spPr>
          <a:xfrm>
            <a:off x="5177213" y="151304"/>
            <a:ext cx="2295869" cy="58087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7563" t="45045" r="32822"/>
          <a:stretch/>
        </p:blipFill>
        <p:spPr>
          <a:xfrm>
            <a:off x="2690294" y="2751832"/>
            <a:ext cx="769675" cy="1290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66644" t="57802" r="25138"/>
          <a:stretch/>
        </p:blipFill>
        <p:spPr>
          <a:xfrm>
            <a:off x="2690294" y="4044281"/>
            <a:ext cx="657842" cy="9908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75190" t="73403" r="17578"/>
          <a:stretch/>
        </p:blipFill>
        <p:spPr>
          <a:xfrm>
            <a:off x="2716608" y="5033084"/>
            <a:ext cx="578901" cy="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1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60" y="809447"/>
            <a:ext cx="5961999" cy="469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0449" y="5690993"/>
            <a:ext cx="681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feature map size [38, 35, 32, 29, 25, 22, 19, 15, 10, 5, 3, 1]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685" y="25655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3. Parallel </a:t>
            </a:r>
            <a:r>
              <a:rPr lang="ko-KR" altLang="en-US" dirty="0" smtClean="0"/>
              <a:t>구조 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8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5" y="5259993"/>
            <a:ext cx="10610850" cy="121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6" y="3058039"/>
            <a:ext cx="10668000" cy="1228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36" y="623339"/>
            <a:ext cx="10639425" cy="1190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736" y="1841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736" y="24178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736" y="468083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42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1736" y="1841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1736" y="241786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736" y="468083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45" y="970977"/>
            <a:ext cx="3952875" cy="33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0" y="3320143"/>
            <a:ext cx="3829050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070" y="5464521"/>
            <a:ext cx="3857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" y="853990"/>
            <a:ext cx="5943601" cy="4654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451" y="974891"/>
            <a:ext cx="3079976" cy="27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930" y="623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23" y="1562018"/>
            <a:ext cx="11157260" cy="45656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22218" y="3485408"/>
            <a:ext cx="3657600" cy="22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351" y="1262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SSD300 (model.py)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5" y="1390627"/>
            <a:ext cx="9405164" cy="367976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188043" y="2792627"/>
            <a:ext cx="2734962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7158" y="2596289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ImageNet </a:t>
            </a:r>
            <a:r>
              <a:rPr lang="en-US" altLang="ko-KR" dirty="0" err="1" smtClean="0"/>
              <a:t>pretrainded</a:t>
            </a:r>
            <a:r>
              <a:rPr lang="en-US" altLang="ko-KR" dirty="0" smtClean="0"/>
              <a:t> parameter update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01" y="4639244"/>
            <a:ext cx="6517204" cy="1911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97495" y="6488668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VGGBase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6242" y="6488668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Auxiliary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18044" y="6488668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85762"/>
            <a:ext cx="10982325" cy="608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0438"/>
          <a:stretch/>
        </p:blipFill>
        <p:spPr>
          <a:xfrm>
            <a:off x="8240392" y="849449"/>
            <a:ext cx="3230089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28725"/>
            <a:ext cx="11239500" cy="440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9060" r="16046"/>
          <a:stretch/>
        </p:blipFill>
        <p:spPr>
          <a:xfrm>
            <a:off x="7837714" y="681037"/>
            <a:ext cx="2274126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1" y="580468"/>
            <a:ext cx="9029700" cy="521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3910"/>
          <a:stretch/>
        </p:blipFill>
        <p:spPr>
          <a:xfrm>
            <a:off x="9660577" y="580468"/>
            <a:ext cx="1048616" cy="1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0" y="73830"/>
            <a:ext cx="10499896" cy="3331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0" y="3667123"/>
            <a:ext cx="4833423" cy="299659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6845642" y="3248025"/>
            <a:ext cx="1241083" cy="2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43875" y="308468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lr</a:t>
            </a:r>
            <a:r>
              <a:rPr lang="en-US" altLang="ko-KR" dirty="0" smtClean="0"/>
              <a:t> decay /10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3" y="233363"/>
            <a:ext cx="5329184" cy="6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2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4" y="640552"/>
            <a:ext cx="5276850" cy="466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35" y="1381372"/>
            <a:ext cx="7772399" cy="35208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96099" y="2505694"/>
            <a:ext cx="1520041" cy="15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5812" y="5071960"/>
            <a:ext cx="517858" cy="184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222" y="2568873"/>
            <a:ext cx="4955393" cy="3176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953" y="427512"/>
            <a:ext cx="5026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K-means clustering -&gt; network?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NMS -&gt; network?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Deconvolution network </a:t>
            </a:r>
            <a:r>
              <a:rPr lang="ko-KR" altLang="en-US" dirty="0" smtClean="0"/>
              <a:t>개선 </a:t>
            </a:r>
            <a:r>
              <a:rPr lang="en-US" altLang="ko-KR" dirty="0" smtClean="0"/>
              <a:t>(parallel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64" y="2299337"/>
            <a:ext cx="3934766" cy="35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155</Words>
  <Application>Microsoft Office PowerPoint</Application>
  <PresentationFormat>와이드스크린</PresentationFormat>
  <Paragraphs>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Object Detection: SSD 구현 </vt:lpstr>
      <vt:lpstr>main()</vt:lpstr>
      <vt:lpstr>SSD300 (model.py)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 kihyuk</dc:creator>
  <cp:lastModifiedBy>seol kihyuk</cp:lastModifiedBy>
  <cp:revision>22</cp:revision>
  <dcterms:created xsi:type="dcterms:W3CDTF">2020-07-08T07:23:51Z</dcterms:created>
  <dcterms:modified xsi:type="dcterms:W3CDTF">2020-07-28T02:03:00Z</dcterms:modified>
</cp:coreProperties>
</file>