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6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5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0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3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8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1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6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6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5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0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5681-1F18-48D6-B67C-99C3BD30586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99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45681-1F18-48D6-B67C-99C3BD305862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5086F-9A88-4D74-AD78-D7C6C20F5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53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43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078596"/>
            <a:ext cx="10515600" cy="430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4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6351" y="12622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SSD300 (model.py)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25" y="1390627"/>
            <a:ext cx="9405164" cy="3679763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3188043" y="2792627"/>
            <a:ext cx="2734962" cy="34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77158" y="2596289"/>
            <a:ext cx="447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ImageNet </a:t>
            </a:r>
            <a:r>
              <a:rPr lang="en-US" altLang="ko-KR" dirty="0" err="1" smtClean="0"/>
              <a:t>pretrainded</a:t>
            </a:r>
            <a:r>
              <a:rPr lang="en-US" altLang="ko-KR" dirty="0" smtClean="0"/>
              <a:t> parameter update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05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40" y="73830"/>
            <a:ext cx="10499896" cy="3331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40" y="3667123"/>
            <a:ext cx="4833423" cy="299659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6845642" y="3248025"/>
            <a:ext cx="1241083" cy="2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43875" y="3084685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lr</a:t>
            </a:r>
            <a:r>
              <a:rPr lang="en-US" altLang="ko-KR" dirty="0" smtClean="0"/>
              <a:t> decay 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32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37" y="209365"/>
            <a:ext cx="4946444" cy="26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9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14</Words>
  <Application>Microsoft Office PowerPoint</Application>
  <PresentationFormat>와이드스크린</PresentationFormat>
  <Paragraphs>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main()</vt:lpstr>
      <vt:lpstr>SSD300 (model.py)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seol kihyuk</dc:creator>
  <cp:lastModifiedBy>seol kihyuk</cp:lastModifiedBy>
  <cp:revision>7</cp:revision>
  <dcterms:created xsi:type="dcterms:W3CDTF">2020-07-08T07:23:51Z</dcterms:created>
  <dcterms:modified xsi:type="dcterms:W3CDTF">2020-07-10T01:48:49Z</dcterms:modified>
</cp:coreProperties>
</file>