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58" r:id="rId7"/>
    <p:sldId id="260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6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05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0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3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8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1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66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86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5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50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99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45681-1F18-48D6-B67C-99C3BD30586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53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930" y="62304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main()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023" y="1562018"/>
            <a:ext cx="11157260" cy="456564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22218" y="3485408"/>
            <a:ext cx="3657600" cy="225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4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6351" y="12622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SSD300 (model.py)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25" y="1390627"/>
            <a:ext cx="9405164" cy="3679763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3188043" y="2792627"/>
            <a:ext cx="2734962" cy="34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77158" y="2596289"/>
            <a:ext cx="447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ImageNet </a:t>
            </a:r>
            <a:r>
              <a:rPr lang="en-US" altLang="ko-KR" dirty="0" err="1" smtClean="0"/>
              <a:t>pretrainded</a:t>
            </a:r>
            <a:r>
              <a:rPr lang="en-US" altLang="ko-KR" dirty="0" smtClean="0"/>
              <a:t> parameter update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901" y="4639244"/>
            <a:ext cx="6517204" cy="19115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97495" y="6488668"/>
            <a:ext cx="11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VGGBase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76242" y="6488668"/>
            <a:ext cx="107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Auxiliary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818044" y="6488668"/>
            <a:ext cx="122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Prediction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05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385762"/>
            <a:ext cx="10982325" cy="6086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50438"/>
          <a:stretch/>
        </p:blipFill>
        <p:spPr>
          <a:xfrm>
            <a:off x="8240392" y="849449"/>
            <a:ext cx="3230089" cy="19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2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228725"/>
            <a:ext cx="11239500" cy="440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49060" r="16046"/>
          <a:stretch/>
        </p:blipFill>
        <p:spPr>
          <a:xfrm>
            <a:off x="7837714" y="681037"/>
            <a:ext cx="2274126" cy="19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5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41" y="580468"/>
            <a:ext cx="9029700" cy="5210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83910"/>
          <a:stretch/>
        </p:blipFill>
        <p:spPr>
          <a:xfrm>
            <a:off x="9660577" y="580468"/>
            <a:ext cx="1048616" cy="19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8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40" y="73830"/>
            <a:ext cx="10499896" cy="3331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40" y="3667123"/>
            <a:ext cx="4833423" cy="2996597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6845642" y="3248025"/>
            <a:ext cx="1241083" cy="2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43875" y="3084685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lr</a:t>
            </a:r>
            <a:r>
              <a:rPr lang="en-US" altLang="ko-KR" dirty="0" smtClean="0"/>
              <a:t> decay /10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3" y="233363"/>
            <a:ext cx="5329184" cy="63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2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94" y="640552"/>
            <a:ext cx="5276850" cy="4667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435" y="1381372"/>
            <a:ext cx="7772399" cy="35208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896099" y="2505694"/>
            <a:ext cx="1520041" cy="1543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69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349" y="2242301"/>
            <a:ext cx="4955393" cy="31768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953" y="427512"/>
            <a:ext cx="3988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K-means </a:t>
            </a:r>
            <a:r>
              <a:rPr lang="en-US" altLang="ko-KR" dirty="0" err="1" smtClean="0"/>
              <a:t>clusterting</a:t>
            </a:r>
            <a:r>
              <a:rPr lang="en-US" altLang="ko-KR" dirty="0" smtClean="0"/>
              <a:t> -&gt; network?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NMS -&gt; network?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75" y="2061830"/>
            <a:ext cx="3934766" cy="353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9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26</Words>
  <Application>Microsoft Office PowerPoint</Application>
  <PresentationFormat>와이드스크린</PresentationFormat>
  <Paragraphs>10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main()</vt:lpstr>
      <vt:lpstr>SSD300 (model.py)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seol kihyuk</dc:creator>
  <cp:lastModifiedBy>seol kihyuk</cp:lastModifiedBy>
  <cp:revision>14</cp:revision>
  <dcterms:created xsi:type="dcterms:W3CDTF">2020-07-08T07:23:51Z</dcterms:created>
  <dcterms:modified xsi:type="dcterms:W3CDTF">2020-07-14T03:27:54Z</dcterms:modified>
</cp:coreProperties>
</file>