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33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77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8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8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54.png"/><Relationship Id="rId3" Type="http://schemas.openxmlformats.org/officeDocument/2006/relationships/image" Target="../media/image33.png"/><Relationship Id="rId7" Type="http://schemas.openxmlformats.org/officeDocument/2006/relationships/image" Target="../media/image58.png"/><Relationship Id="rId12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54.png"/><Relationship Id="rId3" Type="http://schemas.openxmlformats.org/officeDocument/2006/relationships/image" Target="../media/image33.png"/><Relationship Id="rId7" Type="http://schemas.openxmlformats.org/officeDocument/2006/relationships/image" Target="../media/image65.png"/><Relationship Id="rId12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55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2803150" cy="2803150"/>
              <a:chOff x="0" y="0"/>
              <a:chExt cx="2803150" cy="280315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482565"/>
              <a:ext cx="2803150" cy="2803150"/>
              <a:chOff x="0" y="7482565"/>
              <a:chExt cx="2803150" cy="28031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482565" y="0"/>
              <a:ext cx="2803150" cy="2803150"/>
              <a:chOff x="15482565" y="0"/>
              <a:chExt cx="2803150" cy="280315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0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82565" y="7482565"/>
              <a:ext cx="2803150" cy="2803150"/>
              <a:chOff x="15482565" y="7482565"/>
              <a:chExt cx="2803150" cy="280315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482565" y="7482565"/>
                <a:ext cx="2803150" cy="280315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102" y="138358"/>
              <a:ext cx="18011511" cy="10008999"/>
              <a:chOff x="137102" y="138358"/>
              <a:chExt cx="18011511" cy="1000899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868654" y="-4866142"/>
                <a:ext cx="36023022" cy="20017998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7102" y="138358"/>
                <a:ext cx="18011511" cy="10008999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5400" y="3040885"/>
            <a:ext cx="14360763" cy="47275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97507" y="9068764"/>
            <a:ext cx="5568211" cy="68252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34812" y="2915698"/>
            <a:ext cx="9439809" cy="95929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37897" y="6555924"/>
            <a:ext cx="13139961" cy="9793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6012" y="344469"/>
            <a:ext cx="9238334" cy="8285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45537" y="3181933"/>
            <a:ext cx="13402514" cy="1749992"/>
            <a:chOff x="3345537" y="3181933"/>
            <a:chExt cx="13402514" cy="17499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5537" y="3181933"/>
              <a:ext cx="13402514" cy="17499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0254" y="3181933"/>
            <a:ext cx="1650861" cy="1749992"/>
            <a:chOff x="1440254" y="3181933"/>
            <a:chExt cx="1650861" cy="17499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0254" y="3181933"/>
              <a:ext cx="1650861" cy="174999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2285" y="3658266"/>
            <a:ext cx="12843384" cy="10360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83200" y="5225977"/>
            <a:ext cx="13464852" cy="1749992"/>
            <a:chOff x="3283200" y="5225977"/>
            <a:chExt cx="13464852" cy="17499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3200" y="5225977"/>
              <a:ext cx="13464852" cy="1749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45537" y="7287654"/>
            <a:ext cx="13402514" cy="1749992"/>
            <a:chOff x="3345537" y="7287654"/>
            <a:chExt cx="13402514" cy="174999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5537" y="7287654"/>
              <a:ext cx="13402514" cy="174999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64914" y="5697512"/>
            <a:ext cx="11486384" cy="10360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63409" y="7779968"/>
            <a:ext cx="10536641" cy="10360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19475" y="5225974"/>
            <a:ext cx="1650861" cy="1749992"/>
            <a:chOff x="1419475" y="5225974"/>
            <a:chExt cx="1650861" cy="17499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9475" y="5225974"/>
              <a:ext cx="1650861" cy="17499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0254" y="7308433"/>
            <a:ext cx="1650861" cy="1749992"/>
            <a:chOff x="1440254" y="7308433"/>
            <a:chExt cx="1650861" cy="174999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0254" y="7308433"/>
              <a:ext cx="1650861" cy="174999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5441" y="3193621"/>
            <a:ext cx="1633199" cy="193195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24927" y="5203391"/>
            <a:ext cx="1520332" cy="191429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52011" y="7370511"/>
            <a:ext cx="1491961" cy="192248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3442" y="662052"/>
            <a:ext cx="1171372" cy="191661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62090" y="859195"/>
            <a:ext cx="6512676" cy="17385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1166" y="5461127"/>
            <a:ext cx="2186290" cy="15206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86273" y="344469"/>
            <a:ext cx="4017934" cy="82855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9729" y="5461127"/>
            <a:ext cx="2180195" cy="15206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84448" y="2306774"/>
            <a:ext cx="3822085" cy="26743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43518" y="2325593"/>
            <a:ext cx="4500971" cy="26195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4601" y="4375195"/>
            <a:ext cx="6171429" cy="5126381"/>
            <a:chOff x="1424601" y="4375195"/>
            <a:chExt cx="6171429" cy="5126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4601" y="4375195"/>
              <a:ext cx="6171429" cy="5126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50719" y="4375195"/>
            <a:ext cx="7909740" cy="5126381"/>
            <a:chOff x="9250719" y="4375195"/>
            <a:chExt cx="7909740" cy="51263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50719" y="4375195"/>
              <a:ext cx="7909740" cy="5126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39607" y="7166957"/>
            <a:ext cx="1316644" cy="1329810"/>
            <a:chOff x="2839607" y="7166957"/>
            <a:chExt cx="1316644" cy="13298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9607" y="7166957"/>
              <a:ext cx="1316644" cy="1329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30964" y="7125368"/>
            <a:ext cx="1412987" cy="1412987"/>
            <a:chOff x="4830964" y="7125368"/>
            <a:chExt cx="1412987" cy="141298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30964" y="7125368"/>
              <a:ext cx="1412987" cy="14129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47978" y="4543060"/>
            <a:ext cx="1724675" cy="1724675"/>
            <a:chOff x="3647978" y="4543060"/>
            <a:chExt cx="1724675" cy="172467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7978" y="4543060"/>
              <a:ext cx="1724675" cy="17246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77483" y="4475955"/>
            <a:ext cx="3588984" cy="1333803"/>
            <a:chOff x="11577483" y="4475955"/>
            <a:chExt cx="3588984" cy="133380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77483" y="4475955"/>
              <a:ext cx="3588984" cy="13338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79669" y="6190790"/>
            <a:ext cx="4784612" cy="1495191"/>
            <a:chOff x="10979669" y="6190790"/>
            <a:chExt cx="4784612" cy="14951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79669" y="6190790"/>
              <a:ext cx="4784612" cy="14951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76393" y="8119330"/>
            <a:ext cx="2880820" cy="1045842"/>
            <a:chOff x="9476393" y="8119330"/>
            <a:chExt cx="2880820" cy="104584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76393" y="8119330"/>
              <a:ext cx="2880820" cy="104584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86555" y="6153130"/>
            <a:ext cx="920155" cy="60112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094733" y="7551590"/>
            <a:ext cx="2093841" cy="2093841"/>
            <a:chOff x="12094733" y="7551590"/>
            <a:chExt cx="2093841" cy="209384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94733" y="7551590"/>
              <a:ext cx="2093841" cy="209384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68510" y="7685981"/>
            <a:ext cx="1595915" cy="2072616"/>
            <a:chOff x="14368510" y="7685981"/>
            <a:chExt cx="1595915" cy="207261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68510" y="7685981"/>
              <a:ext cx="1595915" cy="207261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0270" y="662052"/>
            <a:ext cx="1167553" cy="192551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57005" y="859195"/>
            <a:ext cx="4912857" cy="17385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06012" y="344469"/>
            <a:ext cx="9238334" cy="8285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002097" y="-277368"/>
            <a:ext cx="32289909" cy="13124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3763349"/>
            <a:ext cx="2156466" cy="172028"/>
            <a:chOff x="9142857" y="3763349"/>
            <a:chExt cx="2156466" cy="1720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3763349"/>
              <a:ext cx="2156466" cy="1720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99323" y="4307671"/>
            <a:ext cx="2141621" cy="172028"/>
            <a:chOff x="11299323" y="4307671"/>
            <a:chExt cx="2141621" cy="1720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99323" y="4307671"/>
              <a:ext cx="2141621" cy="1720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24675" y="4847886"/>
            <a:ext cx="2116268" cy="172028"/>
            <a:chOff x="11324675" y="4847886"/>
            <a:chExt cx="2116268" cy="1720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4675" y="4847886"/>
              <a:ext cx="2116268" cy="1720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07879" y="5392208"/>
            <a:ext cx="1104693" cy="172028"/>
            <a:chOff x="11307879" y="5392208"/>
            <a:chExt cx="1104693" cy="1720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7879" y="5392208"/>
              <a:ext cx="1104693" cy="1720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38961" y="5938979"/>
            <a:ext cx="1205195" cy="172028"/>
            <a:chOff x="12238961" y="5938979"/>
            <a:chExt cx="1205195" cy="1720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38961" y="5938979"/>
              <a:ext cx="1205195" cy="1720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64935" y="6485033"/>
            <a:ext cx="976623" cy="172028"/>
            <a:chOff x="13464935" y="6485033"/>
            <a:chExt cx="976623" cy="1720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64935" y="6485033"/>
              <a:ext cx="976623" cy="1720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01299" y="7051866"/>
            <a:ext cx="3906494" cy="172028"/>
            <a:chOff x="12301299" y="7051866"/>
            <a:chExt cx="3906494" cy="17202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01299" y="7051866"/>
              <a:ext cx="3906494" cy="1720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64935" y="7569066"/>
            <a:ext cx="1953247" cy="191973"/>
            <a:chOff x="13464935" y="7569066"/>
            <a:chExt cx="1953247" cy="19197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64935" y="7569066"/>
              <a:ext cx="1953247" cy="1919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99323" y="8645548"/>
            <a:ext cx="5905872" cy="172028"/>
            <a:chOff x="11299323" y="8645548"/>
            <a:chExt cx="5905872" cy="17202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99323" y="8645548"/>
              <a:ext cx="5905872" cy="1720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58442" y="8111466"/>
            <a:ext cx="2242491" cy="172028"/>
            <a:chOff x="14358442" y="8111466"/>
            <a:chExt cx="2242491" cy="1720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58442" y="8111466"/>
              <a:ext cx="2242491" cy="1720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418182" y="9201192"/>
            <a:ext cx="1766234" cy="172028"/>
            <a:chOff x="15418182" y="9201192"/>
            <a:chExt cx="1766234" cy="17202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18182" y="9201192"/>
              <a:ext cx="1766234" cy="17202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5032" y="670938"/>
            <a:ext cx="1236762" cy="190774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57005" y="859195"/>
            <a:ext cx="5481048" cy="1738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403255"/>
            <a:ext cx="16633896" cy="14286"/>
            <a:chOff x="825909" y="2403255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403255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622" y="9133465"/>
            <a:ext cx="16633896" cy="14286"/>
            <a:chOff x="904622" y="9133465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622" y="9133465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2284" y="5644900"/>
            <a:ext cx="16633896" cy="14286"/>
            <a:chOff x="842284" y="5644900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284" y="5644900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0946" y="6779183"/>
            <a:ext cx="16633896" cy="14286"/>
            <a:chOff x="810946" y="6779183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946" y="6779183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8755" y="7913465"/>
            <a:ext cx="16633896" cy="14286"/>
            <a:chOff x="788755" y="7913465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755" y="7913465"/>
              <a:ext cx="16633896" cy="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9374" y="2535374"/>
            <a:ext cx="3333560" cy="11754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89" y="622170"/>
            <a:ext cx="4265038" cy="192937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36860" y="4686670"/>
            <a:ext cx="2298274" cy="117545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37727" y="5808279"/>
            <a:ext cx="4342474" cy="117545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34270" y="6952536"/>
            <a:ext cx="3271760" cy="117545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34270" y="8064717"/>
            <a:ext cx="4538798" cy="11754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25909" y="3537537"/>
            <a:ext cx="16633896" cy="14286"/>
            <a:chOff x="825909" y="3537537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3537537"/>
              <a:ext cx="16633896" cy="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8842" y="2091478"/>
            <a:ext cx="1569419" cy="1955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3879" y="4192693"/>
            <a:ext cx="1573867" cy="190774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2541" y="5326426"/>
            <a:ext cx="1591010" cy="19077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2541" y="6463826"/>
            <a:ext cx="1574505" cy="19077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2541" y="7607636"/>
            <a:ext cx="1582753" cy="19077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15108" y="3534717"/>
            <a:ext cx="3557150" cy="117545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8755" y="4536880"/>
            <a:ext cx="16633896" cy="14286"/>
            <a:chOff x="788755" y="4536880"/>
            <a:chExt cx="16633896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755" y="4536880"/>
              <a:ext cx="16633896" cy="142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1688" y="3106855"/>
            <a:ext cx="1577038" cy="1907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9858" y="857948"/>
            <a:ext cx="4958115" cy="1734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718" y="662052"/>
            <a:ext cx="1304686" cy="1916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768" y="8254136"/>
            <a:ext cx="3837651" cy="109164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4786" y="7579072"/>
            <a:ext cx="3177567" cy="14002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9641" y="8330584"/>
            <a:ext cx="3717917" cy="10360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96297" y="7480148"/>
            <a:ext cx="3689482" cy="14730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26862" y="8339386"/>
            <a:ext cx="3874441" cy="10890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71138" y="7478625"/>
            <a:ext cx="3679320" cy="14761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57847" y="8339386"/>
            <a:ext cx="4279584" cy="109239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62770" y="7479139"/>
            <a:ext cx="3708758" cy="14755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86273" y="344469"/>
            <a:ext cx="4017934" cy="8285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0197" y="3455030"/>
            <a:ext cx="3855175" cy="3855175"/>
            <a:chOff x="620197" y="3455030"/>
            <a:chExt cx="3855175" cy="38551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0197" y="3455030"/>
              <a:ext cx="3855175" cy="38551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2709" y="3455030"/>
            <a:ext cx="3855175" cy="3855175"/>
            <a:chOff x="5212709" y="3455030"/>
            <a:chExt cx="3855175" cy="38551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2709" y="3455030"/>
              <a:ext cx="3855175" cy="3855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87549" y="3455030"/>
            <a:ext cx="3855175" cy="3855175"/>
            <a:chOff x="9487549" y="3455030"/>
            <a:chExt cx="3855175" cy="385517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87549" y="3455030"/>
              <a:ext cx="3855175" cy="3855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10341" y="3455030"/>
            <a:ext cx="3855175" cy="3855175"/>
            <a:chOff x="13810341" y="3455030"/>
            <a:chExt cx="3855175" cy="38551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10341" y="3455030"/>
              <a:ext cx="3855175" cy="38551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22726" y="7409231"/>
            <a:ext cx="636964" cy="677116"/>
            <a:chOff x="3622726" y="7409231"/>
            <a:chExt cx="636964" cy="67711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22726" y="7409231"/>
              <a:ext cx="636964" cy="6771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718" y="662052"/>
            <a:ext cx="1304686" cy="1916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86273" y="344469"/>
            <a:ext cx="4017934" cy="82855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7932" y="4295010"/>
            <a:ext cx="4629827" cy="17326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29931" y="2997566"/>
            <a:ext cx="6171429" cy="6171429"/>
            <a:chOff x="10529931" y="2997566"/>
            <a:chExt cx="6171429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9194" y="146828"/>
              <a:ext cx="12342857" cy="1234285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29931" y="2997566"/>
              <a:ext cx="6171429" cy="6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9733" y="5581362"/>
            <a:ext cx="6535765" cy="19361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7805" y="859195"/>
            <a:ext cx="8196876" cy="1738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90909" y="5485714"/>
            <a:ext cx="15568900" cy="3895238"/>
            <a:chOff x="1890909" y="5485714"/>
            <a:chExt cx="15568900" cy="38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909" y="5485714"/>
              <a:ext cx="15568900" cy="38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918" y="670938"/>
            <a:ext cx="1195505" cy="18988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4012" y="2629402"/>
            <a:ext cx="15167047" cy="23000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7247" y="2299359"/>
            <a:ext cx="16633896" cy="14286"/>
            <a:chOff x="857247" y="2299359"/>
            <a:chExt cx="16633896" cy="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7" y="2299359"/>
              <a:ext cx="16633896" cy="142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86273" y="344469"/>
            <a:ext cx="4017934" cy="82855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3161" y="4443707"/>
            <a:ext cx="4389932" cy="23000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99573" y="6498183"/>
            <a:ext cx="13972021" cy="21308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1452" y="859195"/>
            <a:ext cx="5332600" cy="1738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918" y="670938"/>
            <a:ext cx="1195505" cy="1898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2515" y="4615285"/>
            <a:ext cx="15080683" cy="2063306"/>
            <a:chOff x="1602515" y="4615285"/>
            <a:chExt cx="15080683" cy="20633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2515" y="4615285"/>
              <a:ext cx="15080683" cy="20633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8824" y="2991938"/>
            <a:ext cx="10142877" cy="16678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36612" y="4874079"/>
            <a:ext cx="14629953" cy="17066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7247" y="2299359"/>
            <a:ext cx="16633896" cy="14286"/>
            <a:chOff x="857247" y="2299359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47" y="2299359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9085281"/>
            <a:ext cx="16633896" cy="14286"/>
            <a:chOff x="857247" y="9085281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47" y="9085281"/>
              <a:ext cx="16633896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86273" y="344469"/>
            <a:ext cx="4017934" cy="8285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7405" y="6775266"/>
            <a:ext cx="14763874" cy="141399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1452" y="859195"/>
            <a:ext cx="5454419" cy="17385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7247" y="2299359"/>
            <a:ext cx="16633896" cy="14286"/>
            <a:chOff x="857247" y="2299359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7" y="2299359"/>
              <a:ext cx="16633896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86273" y="344469"/>
            <a:ext cx="4017934" cy="8285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803" y="2426109"/>
            <a:ext cx="4982758" cy="12509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6228" y="3512805"/>
            <a:ext cx="9076538" cy="5628995"/>
            <a:chOff x="1066228" y="3512805"/>
            <a:chExt cx="9076538" cy="5628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228" y="3512805"/>
              <a:ext cx="9076538" cy="5628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82405" y="2947508"/>
            <a:ext cx="2652660" cy="759036"/>
            <a:chOff x="9482405" y="2947508"/>
            <a:chExt cx="2652660" cy="7590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2405" y="2947508"/>
              <a:ext cx="2652660" cy="7590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12562" y="6163795"/>
            <a:ext cx="4116010" cy="182555"/>
            <a:chOff x="8912562" y="6163795"/>
            <a:chExt cx="4116010" cy="1825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2562" y="6163795"/>
              <a:ext cx="4116010" cy="18255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08561" y="5313580"/>
            <a:ext cx="4316708" cy="19363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73477" y="8595859"/>
            <a:ext cx="7135614" cy="180424"/>
            <a:chOff x="5373477" y="8595859"/>
            <a:chExt cx="7135614" cy="1804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3477" y="8595859"/>
              <a:ext cx="7135614" cy="18042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18679" y="2371740"/>
            <a:ext cx="6123194" cy="193639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81310" y="7607285"/>
            <a:ext cx="5808213" cy="238655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3918" y="670938"/>
            <a:ext cx="1195505" cy="18988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61452" y="859195"/>
            <a:ext cx="5454419" cy="1738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7247" y="2299359"/>
            <a:ext cx="16633896" cy="14286"/>
            <a:chOff x="857247" y="2299359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7" y="2299359"/>
              <a:ext cx="16633896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86273" y="344469"/>
            <a:ext cx="4017934" cy="8285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803" y="2426109"/>
            <a:ext cx="4982758" cy="12509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46822" y="3155717"/>
            <a:ext cx="8364860" cy="28367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20504" y="6529961"/>
            <a:ext cx="6900403" cy="27401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6228" y="3463636"/>
            <a:ext cx="7349019" cy="4024490"/>
            <a:chOff x="1066228" y="3463636"/>
            <a:chExt cx="7349019" cy="40244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228" y="3463636"/>
              <a:ext cx="7349019" cy="40244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7008" y="7488126"/>
            <a:ext cx="7349019" cy="3415169"/>
            <a:chOff x="1087008" y="7488126"/>
            <a:chExt cx="7349019" cy="34151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7008" y="7488126"/>
              <a:ext cx="7349019" cy="3415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6228" y="3463636"/>
            <a:ext cx="7349019" cy="6998701"/>
            <a:chOff x="1066228" y="3463636"/>
            <a:chExt cx="7349019" cy="69987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6228" y="3463636"/>
              <a:ext cx="7349019" cy="69987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82568" y="7826932"/>
            <a:ext cx="5970187" cy="182555"/>
            <a:chOff x="5082568" y="7826932"/>
            <a:chExt cx="5970187" cy="1825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2568" y="7826932"/>
              <a:ext cx="5970187" cy="1825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2568" y="4249351"/>
            <a:ext cx="6534438" cy="182555"/>
            <a:chOff x="5082568" y="4249351"/>
            <a:chExt cx="6534438" cy="1825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2568" y="4249351"/>
              <a:ext cx="6534438" cy="18255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3918" y="670938"/>
            <a:ext cx="1195505" cy="18988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61452" y="859195"/>
            <a:ext cx="5454419" cy="17385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7247" y="2299359"/>
            <a:ext cx="16633896" cy="14286"/>
            <a:chOff x="857247" y="2299359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7" y="2299359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247" y="9085281"/>
            <a:ext cx="16633896" cy="14286"/>
            <a:chOff x="857247" y="908528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7" y="908528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86273" y="344469"/>
            <a:ext cx="4017934" cy="8285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7051" y="6371651"/>
            <a:ext cx="9783884" cy="13574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0279" y="2697079"/>
            <a:ext cx="13250769" cy="136224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7108" y="3926736"/>
            <a:ext cx="14084626" cy="135744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24431" y="5149184"/>
            <a:ext cx="12383112" cy="13574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53070" y="7594117"/>
            <a:ext cx="12700303" cy="135744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0270" y="670938"/>
            <a:ext cx="1166924" cy="19077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0814" y="859195"/>
            <a:ext cx="3430724" cy="1738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YJ</cp:lastModifiedBy>
  <cp:revision>3</cp:revision>
  <dcterms:created xsi:type="dcterms:W3CDTF">2023-09-07T07:31:05Z</dcterms:created>
  <dcterms:modified xsi:type="dcterms:W3CDTF">2023-09-07T00:25:41Z</dcterms:modified>
</cp:coreProperties>
</file>