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4DDFA-EA52-410B-AF2A-0BD1DE0F16DF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4752-BFE2-4023-8D9B-CDDB3174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6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mtClean="0"/>
              <a:t>단기간에 배운다고 해도 편향되거나</a:t>
            </a:r>
            <a:r>
              <a:rPr lang="en-US" altLang="ko-KR" smtClean="0"/>
              <a:t>, </a:t>
            </a:r>
            <a:r>
              <a:rPr lang="ko-KR" altLang="en-US" smtClean="0"/>
              <a:t>얕을수 있다</a:t>
            </a:r>
            <a:r>
              <a:rPr lang="en-US" altLang="ko-KR" smtClean="0"/>
              <a:t>.( Domain knowledge</a:t>
            </a:r>
            <a:r>
              <a:rPr lang="ko-KR" altLang="en-US" smtClean="0"/>
              <a:t>의 부족</a:t>
            </a:r>
            <a:r>
              <a:rPr lang="en-US" altLang="ko-KR" smtClean="0"/>
              <a:t>)</a:t>
            </a:r>
          </a:p>
          <a:p>
            <a:pPr marL="228600" indent="-228600">
              <a:buAutoNum type="arabicPeriod"/>
            </a:pPr>
            <a:endParaRPr lang="en-US" altLang="ko-KR" smtClean="0"/>
          </a:p>
          <a:p>
            <a:pPr marL="228600" indent="-228600">
              <a:buAutoNum type="arabicPeriod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4752-BFE2-4023-8D9B-CDDB31745E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6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2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02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609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19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9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9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2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4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5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1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9B49-97BC-4A51-B392-FFBE856DFD6E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7562-1E55-426C-8872-7E66653C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27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주가 예측 방향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현재 생각한 방향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주식에 대한 정보 습득에 대한 어려움 존재</a:t>
            </a:r>
            <a:endParaRPr lang="en-US" altLang="ko-KR" smtClean="0"/>
          </a:p>
          <a:p>
            <a:pPr marL="685800" lvl="2">
              <a:spcBef>
                <a:spcPts val="1000"/>
              </a:spcBef>
            </a:pPr>
            <a:r>
              <a:rPr lang="en-US" altLang="ko-KR" smtClean="0"/>
              <a:t>-&gt; emotion analysis </a:t>
            </a:r>
            <a:r>
              <a:rPr lang="ko-KR" altLang="en-US" smtClean="0"/>
              <a:t>를 통한 기계 학습</a:t>
            </a:r>
            <a:endParaRPr lang="en-US" altLang="ko-KR" smtClean="0"/>
          </a:p>
          <a:p>
            <a:pPr marL="685800" lvl="2">
              <a:spcBef>
                <a:spcPts val="1000"/>
              </a:spcBef>
            </a:pPr>
            <a:r>
              <a:rPr lang="en-US" altLang="ko-KR" smtClean="0"/>
              <a:t>-&gt; </a:t>
            </a:r>
            <a:r>
              <a:rPr lang="ko-KR" altLang="en-US" smtClean="0"/>
              <a:t>특정 </a:t>
            </a:r>
            <a:r>
              <a:rPr lang="en-US" altLang="ko-KR" smtClean="0"/>
              <a:t>feature </a:t>
            </a:r>
            <a:r>
              <a:rPr lang="ko-KR" altLang="en-US" smtClean="0"/>
              <a:t>추출 후 기계 학습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강화 학습을 이용한 자동적인 거래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논문을 읽고 분석한 뒤 논의 후 결정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97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셀트리온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59" y="2095500"/>
            <a:ext cx="7821357" cy="369570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108" y="1901825"/>
            <a:ext cx="2575783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80" y="2095500"/>
            <a:ext cx="7465314" cy="3695700"/>
          </a:xfrm>
        </p:spPr>
      </p:pic>
    </p:spTree>
    <p:extLst>
      <p:ext uri="{BB962C8B-B14F-4D97-AF65-F5344CB8AC3E}">
        <p14:creationId xmlns:p14="http://schemas.microsoft.com/office/powerpoint/2010/main" val="38799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한국거래소</a:t>
            </a:r>
            <a:r>
              <a:rPr lang="en-US" altLang="ko-KR" smtClean="0"/>
              <a:t>(KRX)</a:t>
            </a:r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0" y="1389655"/>
            <a:ext cx="7155800" cy="4679085"/>
          </a:xfrm>
          <a:prstGeom prst="rect">
            <a:avLst/>
          </a:prstGeom>
        </p:spPr>
      </p:pic>
      <p:pic>
        <p:nvPicPr>
          <p:cNvPr id="11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163128"/>
            <a:ext cx="665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7" y="629233"/>
            <a:ext cx="6980525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90" y="2080971"/>
            <a:ext cx="5997460" cy="1920406"/>
          </a:xfr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03" y="1825708"/>
            <a:ext cx="3557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키움증권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7065"/>
            <a:ext cx="6736561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76" y="1935921"/>
            <a:ext cx="7374875" cy="47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다른 사람들은 어떤 방식으로 예측을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stock_price_prediction_using_reinforcement_learning</a:t>
            </a:r>
          </a:p>
          <a:p>
            <a:pPr lvl="1"/>
            <a:r>
              <a:rPr lang="en-US" altLang="ko-KR" smtClean="0"/>
              <a:t>Using DQN and Marcov</a:t>
            </a:r>
            <a:endParaRPr lang="en-US" altLang="ko-KR"/>
          </a:p>
          <a:p>
            <a:r>
              <a:rPr lang="en-US" altLang="ko-KR"/>
              <a:t>Deep learning with long short-term memory networks for financial market predictions</a:t>
            </a:r>
          </a:p>
          <a:p>
            <a:pPr lvl="1"/>
            <a:r>
              <a:rPr lang="en-US" altLang="ko-KR" smtClean="0"/>
              <a:t>Using LSTM and other NN skills</a:t>
            </a:r>
            <a:endParaRPr lang="en-US" altLang="ko-KR"/>
          </a:p>
          <a:p>
            <a:r>
              <a:rPr lang="en-US" altLang="ko-KR" smtClean="0"/>
              <a:t>A </a:t>
            </a:r>
            <a:r>
              <a:rPr lang="en-US" altLang="ko-KR"/>
              <a:t>Machine Learning Model for Stock Market    Prediction </a:t>
            </a:r>
            <a:endParaRPr lang="en-US" altLang="ko-KR" smtClean="0"/>
          </a:p>
          <a:p>
            <a:pPr lvl="1"/>
            <a:r>
              <a:rPr lang="en-US" altLang="ko-KR" smtClean="0"/>
              <a:t>Using PSO Algorithm and </a:t>
            </a:r>
            <a:r>
              <a:rPr lang="en-US" altLang="ko-KR" smtClean="0"/>
              <a:t>LS-SVM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160</TotalTime>
  <Words>103</Words>
  <Application>Microsoft Office PowerPoint</Application>
  <PresentationFormat>와이드스크린</PresentationFormat>
  <Paragraphs>21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Bookman Old Style</vt:lpstr>
      <vt:lpstr>Rockwell</vt:lpstr>
      <vt:lpstr>Damask</vt:lpstr>
      <vt:lpstr>주가 예측 방향</vt:lpstr>
      <vt:lpstr>현재 생각한 방향</vt:lpstr>
      <vt:lpstr>셀트리온</vt:lpstr>
      <vt:lpstr>PowerPoint 프레젠테이션</vt:lpstr>
      <vt:lpstr>한국거래소(KRX)</vt:lpstr>
      <vt:lpstr>PowerPoint 프레젠테이션</vt:lpstr>
      <vt:lpstr>PowerPoint 프레젠테이션</vt:lpstr>
      <vt:lpstr>키움증권</vt:lpstr>
      <vt:lpstr>다른 사람들은 어떤 방식으로 예측을 할까?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주가 예측 방향</dc:title>
  <dc:creator>Windows 사용자</dc:creator>
  <cp:lastModifiedBy>Windows 사용자</cp:lastModifiedBy>
  <cp:revision>9</cp:revision>
  <dcterms:created xsi:type="dcterms:W3CDTF">2018-06-27T10:52:09Z</dcterms:created>
  <dcterms:modified xsi:type="dcterms:W3CDTF">2018-06-27T15:36:18Z</dcterms:modified>
</cp:coreProperties>
</file>