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" initials="u" lastIdx="1" clrIdx="0">
    <p:extLst>
      <p:ext uri="{19B8F6BF-5375-455C-9EA6-DF929625EA0E}">
        <p15:presenceInfo xmlns:p15="http://schemas.microsoft.com/office/powerpoint/2012/main" userId="us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2T11:00:26.54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6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3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7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5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6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7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4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34FC-3DDC-4018-8779-AD361C54BD5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6429-6D18-427D-8001-00A8B7B3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0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01390" y="2826328"/>
            <a:ext cx="6402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AWS</a:t>
            </a:r>
            <a:r>
              <a:rPr lang="ko-KR" altLang="en-US" sz="3000" dirty="0" smtClean="0"/>
              <a:t>를 이용한 리눅스</a:t>
            </a:r>
            <a:r>
              <a:rPr lang="en-US" altLang="ko-KR" sz="3000" dirty="0" smtClean="0"/>
              <a:t>(Ubuntu) </a:t>
            </a:r>
            <a:r>
              <a:rPr lang="ko-KR" altLang="en-US" sz="3000" dirty="0" smtClean="0"/>
              <a:t>설치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988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649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생성된 인터넷 게이트웨이를 내가 만든 </a:t>
            </a:r>
            <a:r>
              <a:rPr lang="en-US" altLang="ko-KR" b="1" dirty="0" smtClean="0"/>
              <a:t>VPC</a:t>
            </a:r>
            <a:r>
              <a:rPr lang="ko-KR" altLang="en-US" b="1" dirty="0" smtClean="0"/>
              <a:t>에 연결해줍니다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9" y="1441320"/>
            <a:ext cx="9329428" cy="17282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3" y="3524741"/>
            <a:ext cx="7118639" cy="30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906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라우팅 테이블에 </a:t>
            </a:r>
            <a:r>
              <a:rPr lang="ko-KR" altLang="en-US" b="1" dirty="0" err="1" smtClean="0"/>
              <a:t>서브넷과</a:t>
            </a:r>
            <a:r>
              <a:rPr lang="ko-KR" altLang="en-US" b="1" dirty="0" smtClean="0"/>
              <a:t> 인터넷 게이트웨이를 연결해 줍니다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서브넷은</a:t>
            </a:r>
            <a:r>
              <a:rPr lang="ko-KR" altLang="en-US" b="1" dirty="0" smtClean="0"/>
              <a:t> 위에서 만든</a:t>
            </a:r>
            <a:endParaRPr lang="en-US" altLang="ko-KR" b="1" dirty="0" smtClean="0"/>
          </a:p>
          <a:p>
            <a:r>
              <a:rPr lang="en-US" altLang="ko-KR" b="1" dirty="0" smtClean="0"/>
              <a:t>my-subnet-1 </a:t>
            </a:r>
            <a:r>
              <a:rPr lang="ko-KR" altLang="en-US" b="1" dirty="0" smtClean="0"/>
              <a:t>을 연결해줍니다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1409162"/>
            <a:ext cx="8869681" cy="28243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0" y="4423357"/>
            <a:ext cx="8869681" cy="195250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2535381" y="3184454"/>
            <a:ext cx="473825" cy="191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601883" y="4755219"/>
            <a:ext cx="473825" cy="191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1734207"/>
            <a:ext cx="8478982" cy="2102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9090" y="482137"/>
            <a:ext cx="9916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라우팅 테이블 편집 화면 입니다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 라우팅 테이블에 설정된 </a:t>
            </a:r>
            <a:r>
              <a:rPr lang="ko-KR" altLang="en-US" b="1" dirty="0" err="1" smtClean="0"/>
              <a:t>서브넷이</a:t>
            </a:r>
            <a:r>
              <a:rPr lang="ko-KR" altLang="en-US" b="1" dirty="0" smtClean="0"/>
              <a:t> 인터넷 게이트웨이를 통해</a:t>
            </a:r>
            <a:endParaRPr lang="en-US" altLang="ko-KR" b="1" dirty="0" smtClean="0"/>
          </a:p>
          <a:p>
            <a:r>
              <a:rPr lang="ko-KR" altLang="en-US" b="1" dirty="0" smtClean="0"/>
              <a:t>인터넷과 연결됨을 의미합니다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30531" y="2859578"/>
            <a:ext cx="7340138" cy="2826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10001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이제 </a:t>
            </a:r>
            <a:r>
              <a:rPr lang="en-US" altLang="ko-KR" b="1" dirty="0" smtClean="0"/>
              <a:t>EC2</a:t>
            </a:r>
            <a:r>
              <a:rPr lang="ko-KR" altLang="en-US" b="1" dirty="0" smtClean="0"/>
              <a:t>를 생성해보도록 하겠습니다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중앙 위의 </a:t>
            </a:r>
            <a:r>
              <a:rPr lang="ko-KR" altLang="en-US" b="1" dirty="0" err="1" smtClean="0"/>
              <a:t>검색창에서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ec2</a:t>
            </a:r>
            <a:r>
              <a:rPr lang="ko-KR" altLang="en-US" b="1" dirty="0" smtClean="0"/>
              <a:t>를 입력하고 들어가 </a:t>
            </a:r>
            <a:r>
              <a:rPr lang="ko-KR" altLang="en-US" b="1" dirty="0" err="1" smtClean="0"/>
              <a:t>왼쪽탭의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인스턴스를 클릭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오른쪽 위의 인스턴스 시작을 눌러줍니다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여기서는 </a:t>
            </a:r>
            <a:r>
              <a:rPr lang="ko-KR" altLang="en-US" b="1" dirty="0" err="1" smtClean="0"/>
              <a:t>프리티어</a:t>
            </a:r>
            <a:r>
              <a:rPr lang="ko-KR" altLang="en-US" b="1" dirty="0" smtClean="0"/>
              <a:t> 중 하나인 </a:t>
            </a:r>
            <a:endParaRPr lang="en-US" altLang="ko-KR" b="1" dirty="0" smtClean="0"/>
          </a:p>
          <a:p>
            <a:r>
              <a:rPr lang="en-US" altLang="ko-KR" b="1" dirty="0" smtClean="0"/>
              <a:t>Ubuntu 20.04 LTS </a:t>
            </a:r>
            <a:r>
              <a:rPr lang="ko-KR" altLang="en-US" b="1" dirty="0" smtClean="0"/>
              <a:t>버전을 선택하겠습니다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1680878"/>
            <a:ext cx="9651076" cy="45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950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인스턴스 유형은 </a:t>
            </a:r>
            <a:r>
              <a:rPr lang="ko-KR" altLang="en-US" b="1" dirty="0" err="1" smtClean="0"/>
              <a:t>프리티어인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t2.micro</a:t>
            </a:r>
            <a:r>
              <a:rPr lang="ko-KR" altLang="en-US" b="1" dirty="0" smtClean="0"/>
              <a:t>를 선택하고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3. </a:t>
            </a:r>
            <a:r>
              <a:rPr lang="ko-KR" altLang="en-US" b="1" dirty="0" smtClean="0"/>
              <a:t>인스턴스 세부 정보 구성</a:t>
            </a:r>
            <a:r>
              <a:rPr lang="en-US" altLang="ko-KR" b="1" dirty="0" smtClean="0"/>
              <a:t>] </a:t>
            </a:r>
            <a:r>
              <a:rPr lang="ko-KR" altLang="en-US" b="1" dirty="0" smtClean="0"/>
              <a:t>에서 </a:t>
            </a:r>
            <a:endParaRPr lang="en-US" altLang="ko-KR" b="1" dirty="0" smtClean="0"/>
          </a:p>
          <a:p>
            <a:r>
              <a:rPr lang="ko-KR" altLang="en-US" b="1" dirty="0" smtClean="0"/>
              <a:t>내가 설정한 </a:t>
            </a:r>
            <a:r>
              <a:rPr lang="en-US" altLang="ko-KR" b="1" dirty="0" err="1" smtClean="0"/>
              <a:t>vpc</a:t>
            </a:r>
            <a:r>
              <a:rPr lang="en-US" altLang="ko-KR" b="1" dirty="0" smtClean="0"/>
              <a:t>, subnet </a:t>
            </a:r>
            <a:r>
              <a:rPr lang="ko-KR" altLang="en-US" b="1" dirty="0" smtClean="0"/>
              <a:t>을 설정합니다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1128469"/>
            <a:ext cx="6548036" cy="57295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53985" y="2053244"/>
            <a:ext cx="4463935" cy="847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1052884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4, 5</a:t>
            </a:r>
            <a:r>
              <a:rPr lang="ko-KR" altLang="en-US" b="1" dirty="0" smtClean="0"/>
              <a:t>는 기본값으로 설정하고 단계</a:t>
            </a:r>
            <a:r>
              <a:rPr lang="en-US" altLang="ko-KR" b="1" dirty="0" smtClean="0"/>
              <a:t>6 </a:t>
            </a:r>
            <a:r>
              <a:rPr lang="ko-KR" altLang="en-US" b="1" dirty="0" smtClean="0"/>
              <a:t>에서 </a:t>
            </a:r>
            <a:r>
              <a:rPr lang="ko-KR" altLang="en-US" b="1" dirty="0" err="1" smtClean="0"/>
              <a:t>보안그룹을</a:t>
            </a:r>
            <a:r>
              <a:rPr lang="ko-KR" altLang="en-US" b="1" dirty="0" smtClean="0"/>
              <a:t> 설정해보도록 하겠습니다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새 </a:t>
            </a:r>
            <a:r>
              <a:rPr lang="ko-KR" altLang="en-US" sz="1600" dirty="0" err="1" smtClean="0"/>
              <a:t>보안그룹을</a:t>
            </a:r>
            <a:r>
              <a:rPr lang="ko-KR" altLang="en-US" sz="1600" dirty="0" smtClean="0"/>
              <a:t> 선택하고 </a:t>
            </a:r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(22), http(80)</a:t>
            </a:r>
            <a:r>
              <a:rPr lang="ko-KR" altLang="en-US" sz="1600" dirty="0" smtClean="0"/>
              <a:t>번 포트만 허용해 줍니다</a:t>
            </a:r>
            <a:r>
              <a:rPr lang="en-US" altLang="ko-KR" sz="1600" dirty="0" smtClean="0"/>
              <a:t>. 22</a:t>
            </a:r>
            <a:r>
              <a:rPr lang="ko-KR" altLang="en-US" sz="1600" dirty="0" smtClean="0"/>
              <a:t>번 포트는 내 로컬 컴퓨터에서 접속을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하기 위한 포트입니다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소스를 내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를 선택하여 내 컴퓨터에서만 접속이 가능하도록 보안을 걸어줍니다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80</a:t>
            </a:r>
            <a:r>
              <a:rPr lang="ko-KR" altLang="en-US" sz="1600" dirty="0" smtClean="0"/>
              <a:t>번 포트는 소스를 위치무관으로 선택해 어디서든 접속이 가능하도록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여기서는 테스트를 위해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번 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포트 까지 허용해주었습니다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1" y="2884191"/>
            <a:ext cx="10249593" cy="2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29322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7. </a:t>
            </a:r>
            <a:r>
              <a:rPr lang="ko-KR" altLang="en-US" b="1" dirty="0" smtClean="0"/>
              <a:t>인스턴스 시작 검토</a:t>
            </a:r>
            <a:endParaRPr lang="en-US" altLang="ko-KR" b="1" dirty="0" smtClean="0"/>
          </a:p>
          <a:p>
            <a:endParaRPr lang="en-US" altLang="ko-K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3" y="1936865"/>
            <a:ext cx="9667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시작하기를 누르면 </a:t>
            </a:r>
            <a:r>
              <a:rPr lang="ko-KR" altLang="en-US" dirty="0" err="1"/>
              <a:t>키페어를</a:t>
            </a:r>
            <a:r>
              <a:rPr lang="ko-KR" altLang="en-US" dirty="0"/>
              <a:t> 선택하는 화면이 나타납니다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있을경우</a:t>
            </a:r>
            <a:r>
              <a:rPr lang="ko-KR" altLang="en-US" dirty="0"/>
              <a:t> 기존 </a:t>
            </a:r>
            <a:r>
              <a:rPr lang="ko-KR" altLang="en-US" dirty="0" err="1"/>
              <a:t>키페어를</a:t>
            </a:r>
            <a:r>
              <a:rPr lang="ko-KR" altLang="en-US" dirty="0"/>
              <a:t> 선택하고 없을 경우 새 </a:t>
            </a:r>
            <a:r>
              <a:rPr lang="ko-KR" altLang="en-US" dirty="0" err="1"/>
              <a:t>키페어를</a:t>
            </a:r>
            <a:r>
              <a:rPr lang="ko-KR" altLang="en-US" dirty="0"/>
              <a:t> 생성해서 다운로드 받아줍니다</a:t>
            </a:r>
            <a:r>
              <a:rPr lang="en-US" altLang="ko-KR" dirty="0"/>
              <a:t>. (</a:t>
            </a:r>
            <a:r>
              <a:rPr lang="ko-KR" altLang="en-US" dirty="0" smtClean="0"/>
              <a:t>나중에 연결할 </a:t>
            </a:r>
            <a:r>
              <a:rPr lang="ko-KR" altLang="en-US" dirty="0"/>
              <a:t>때 사용할 것입니다</a:t>
            </a:r>
            <a:r>
              <a:rPr lang="en-US" altLang="ko-KR" dirty="0" smtClean="0"/>
              <a:t>.)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마지막으로 인스턴스 시작을 눌러줍니다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05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621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EC2</a:t>
            </a:r>
            <a:r>
              <a:rPr lang="ko-KR" altLang="en-US" b="1" dirty="0"/>
              <a:t> </a:t>
            </a:r>
            <a:r>
              <a:rPr lang="ko-KR" altLang="en-US" b="1" dirty="0" smtClean="0"/>
              <a:t>생성이 완료되었고 설정한 대로 되었는지 확인합니다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2" y="2410692"/>
            <a:ext cx="8848807" cy="42887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8965" y="931026"/>
            <a:ext cx="8803178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err="1" smtClean="0"/>
              <a:t>상태검사가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2/2</a:t>
            </a:r>
            <a:r>
              <a:rPr lang="ko-KR" altLang="en-US" sz="1500" dirty="0" smtClean="0"/>
              <a:t>개 검사 통과가 되면 접속이 가능합니다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err="1" smtClean="0"/>
              <a:t>프라이빗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IP</a:t>
            </a:r>
            <a:r>
              <a:rPr lang="ko-KR" altLang="en-US" sz="1500" dirty="0" smtClean="0"/>
              <a:t>는 해당 </a:t>
            </a:r>
            <a:r>
              <a:rPr lang="ko-KR" altLang="en-US" sz="1500" dirty="0" err="1" smtClean="0"/>
              <a:t>서브넷에서</a:t>
            </a:r>
            <a:r>
              <a:rPr lang="ko-KR" altLang="en-US" sz="1500" dirty="0" smtClean="0"/>
              <a:t> 랜덤으로 할당됩니다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err="1" smtClean="0"/>
              <a:t>퍼블릭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IP</a:t>
            </a:r>
            <a:r>
              <a:rPr lang="ko-KR" altLang="en-US" sz="1500" dirty="0" smtClean="0"/>
              <a:t>는 랜덤으로 할당되며 </a:t>
            </a:r>
            <a:r>
              <a:rPr lang="en-US" altLang="ko-KR" sz="1500" dirty="0" smtClean="0"/>
              <a:t>EC2</a:t>
            </a:r>
            <a:r>
              <a:rPr lang="ko-KR" altLang="en-US" sz="1500" dirty="0" smtClean="0"/>
              <a:t>를 껐다 </a:t>
            </a:r>
            <a:r>
              <a:rPr lang="ko-KR" altLang="en-US" sz="1500" dirty="0" err="1" smtClean="0"/>
              <a:t>킬때마다</a:t>
            </a:r>
            <a:r>
              <a:rPr lang="ko-KR" altLang="en-US" sz="1500" dirty="0" smtClean="0"/>
              <a:t> 변합니다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고정값을</a:t>
            </a:r>
            <a:r>
              <a:rPr lang="ko-KR" altLang="en-US" sz="1500" dirty="0" smtClean="0"/>
              <a:t> 원할 경우 요금을 지불하고 고정</a:t>
            </a:r>
            <a:r>
              <a:rPr lang="en-US" altLang="ko-KR" sz="1500" dirty="0" smtClean="0"/>
              <a:t>IP(Elastic IP)</a:t>
            </a:r>
            <a:r>
              <a:rPr lang="ko-KR" altLang="en-US" sz="1500" dirty="0" smtClean="0"/>
              <a:t>를 사용하면 됩니다</a:t>
            </a:r>
            <a:r>
              <a:rPr lang="en-US" altLang="ko-KR" sz="15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9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이제 연결을 해보겠습니다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30531" y="1238596"/>
            <a:ext cx="826861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연결하는 방법은 여러가지가 있지만 여기서는 </a:t>
            </a:r>
            <a:r>
              <a:rPr lang="en-US" altLang="ko-KR" sz="1600" dirty="0" err="1" smtClean="0"/>
              <a:t>cmd</a:t>
            </a:r>
            <a:r>
              <a:rPr lang="ko-KR" altLang="en-US" sz="1600" dirty="0" smtClean="0"/>
              <a:t>를 통한 접속을 시도해보겠습니다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편하게 하기 위해 미리 다운받은 </a:t>
            </a:r>
            <a:r>
              <a:rPr lang="ko-KR" altLang="en-US" sz="1600" dirty="0" err="1" smtClean="0"/>
              <a:t>키페어의</a:t>
            </a:r>
            <a:r>
              <a:rPr lang="ko-KR" altLang="en-US" sz="1600" dirty="0" smtClean="0"/>
              <a:t> 위치에서 </a:t>
            </a:r>
            <a:r>
              <a:rPr lang="en-US" altLang="ko-KR" sz="1600" dirty="0" err="1" smtClean="0"/>
              <a:t>cmd</a:t>
            </a:r>
            <a:r>
              <a:rPr lang="ko-KR" altLang="en-US" sz="1600" dirty="0" smtClean="0"/>
              <a:t>를 열어줍니다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명령어는 </a:t>
            </a:r>
            <a:r>
              <a:rPr lang="en-US" altLang="ko-KR" sz="1600" b="1" dirty="0" err="1" smtClean="0"/>
              <a:t>ssh</a:t>
            </a:r>
            <a:r>
              <a:rPr lang="en-US" altLang="ko-KR" sz="1600" b="1" dirty="0" smtClean="0"/>
              <a:t> –</a:t>
            </a:r>
            <a:r>
              <a:rPr lang="en-US" altLang="ko-KR" sz="1600" b="1" dirty="0" err="1"/>
              <a:t>i</a:t>
            </a:r>
            <a:r>
              <a:rPr lang="en-US" altLang="ko-KR" sz="1600" b="1" dirty="0" smtClean="0"/>
              <a:t> &lt;my-key-pair&gt; </a:t>
            </a:r>
            <a:r>
              <a:rPr lang="en-US" altLang="ko-KR" sz="1600" b="1" dirty="0" err="1" smtClean="0"/>
              <a:t>ubuntu</a:t>
            </a:r>
            <a:r>
              <a:rPr lang="en-US" altLang="ko-KR" sz="1600" b="1" dirty="0" smtClean="0"/>
              <a:t>@&lt;public IP </a:t>
            </a:r>
            <a:r>
              <a:rPr lang="ko-KR" altLang="en-US" sz="1600" b="1" dirty="0" smtClean="0"/>
              <a:t>주소</a:t>
            </a:r>
            <a:r>
              <a:rPr lang="en-US" altLang="ko-KR" sz="1600" b="1" dirty="0" smtClean="0"/>
              <a:t>&gt;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1" y="2626807"/>
            <a:ext cx="7423265" cy="38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1" y="482137"/>
            <a:ext cx="103742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이렇게 하게 되면 </a:t>
            </a:r>
            <a:r>
              <a:rPr lang="ko-KR" altLang="en-US" sz="1600" dirty="0" err="1" smtClean="0"/>
              <a:t>위와같이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권한이슈로</a:t>
            </a:r>
            <a:r>
              <a:rPr lang="ko-KR" altLang="en-US" sz="1600" dirty="0" smtClean="0"/>
              <a:t> 연결이 되지 않습니다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참고로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bash</a:t>
            </a:r>
            <a:r>
              <a:rPr lang="ko-KR" altLang="en-US" sz="1600" dirty="0" smtClean="0"/>
              <a:t>에서는 연결 가능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이유는 해당 키 파일의 권한이 모든 사용자에게 허용되어 </a:t>
            </a:r>
            <a:r>
              <a:rPr lang="ko-KR" altLang="en-US" sz="1600" dirty="0" err="1" smtClean="0"/>
              <a:t>있기때문입니다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그렇기 때문에 현재 사용자에게만 권한을 허용해주도록 하겠습니다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해당 키 파일의 속성에 들어가 </a:t>
            </a:r>
            <a:r>
              <a:rPr lang="ko-KR" altLang="en-US" sz="1600" dirty="0" err="1" smtClean="0"/>
              <a:t>보안탭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고급탭을</a:t>
            </a:r>
            <a:r>
              <a:rPr lang="ko-KR" altLang="en-US" sz="1600" dirty="0" smtClean="0"/>
              <a:t> 차례대로 클릭합니다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Administrators</a:t>
            </a:r>
            <a:r>
              <a:rPr lang="ko-KR" altLang="en-US" sz="1600" dirty="0" smtClean="0"/>
              <a:t>를 누르고 아래쪽 </a:t>
            </a:r>
            <a:r>
              <a:rPr lang="ko-KR" altLang="en-US" sz="1600" dirty="0" err="1" smtClean="0"/>
              <a:t>상속사용</a:t>
            </a:r>
            <a:r>
              <a:rPr lang="ko-KR" altLang="en-US" sz="1600" dirty="0" smtClean="0"/>
              <a:t> 안함 클릭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상속된 사용권한을 이 개체에 대한 명시적 사용권한</a:t>
            </a:r>
            <a:r>
              <a:rPr lang="en-US" altLang="ko-KR" sz="1600" dirty="0" smtClean="0">
                <a:sym typeface="Wingdings" panose="05000000000000000000" pitchFamily="2" charset="2"/>
              </a:rPr>
              <a:t>~~ </a:t>
            </a:r>
            <a:r>
              <a:rPr lang="ko-KR" altLang="en-US" sz="1600" dirty="0" smtClean="0">
                <a:sym typeface="Wingdings" panose="05000000000000000000" pitchFamily="2" charset="2"/>
              </a:rPr>
              <a:t>클릭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ym typeface="Wingdings" panose="05000000000000000000" pitchFamily="2" charset="2"/>
              </a:rPr>
              <a:t>다시 추가 버튼을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클릭한후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-&gt;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보안주체</a:t>
            </a:r>
            <a:r>
              <a:rPr lang="ko-KR" altLang="en-US" sz="1600" dirty="0" smtClean="0">
                <a:sym typeface="Wingdings" panose="05000000000000000000" pitchFamily="2" charset="2"/>
              </a:rPr>
              <a:t> 선택 </a:t>
            </a:r>
            <a:r>
              <a:rPr lang="en-US" altLang="ko-KR" sz="1600" dirty="0" smtClean="0">
                <a:sym typeface="Wingdings" panose="05000000000000000000" pitchFamily="2" charset="2"/>
              </a:rPr>
              <a:t>-&gt;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현재 컴퓨터의 사용자 이름</a:t>
            </a:r>
            <a:r>
              <a:rPr lang="en-US" altLang="ko-KR" sz="1600" dirty="0" smtClean="0">
                <a:sym typeface="Wingdings" panose="05000000000000000000" pitchFamily="2" charset="2"/>
              </a:rPr>
              <a:t>(User1)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입력후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이름확인</a:t>
            </a:r>
            <a:r>
              <a:rPr lang="ko-KR" altLang="en-US" sz="1600" dirty="0" smtClean="0">
                <a:sym typeface="Wingdings" panose="05000000000000000000" pitchFamily="2" charset="2"/>
              </a:rPr>
              <a:t> 클릭   </a:t>
            </a:r>
            <a:r>
              <a:rPr lang="en-US" altLang="ko-KR" sz="1600" dirty="0" smtClean="0">
                <a:sym typeface="Wingdings" panose="05000000000000000000" pitchFamily="2" charset="2"/>
              </a:rPr>
              <a:t>-&gt; </a:t>
            </a:r>
            <a:r>
              <a:rPr lang="ko-KR" altLang="en-US" sz="1600" dirty="0" smtClean="0">
                <a:sym typeface="Wingdings" panose="05000000000000000000" pitchFamily="2" charset="2"/>
              </a:rPr>
              <a:t>읽기 및 실행 권한 부여 </a:t>
            </a:r>
            <a:r>
              <a:rPr lang="en-US" altLang="ko-KR" sz="1600" dirty="0" smtClean="0">
                <a:sym typeface="Wingdings" panose="05000000000000000000" pitchFamily="2" charset="2"/>
              </a:rPr>
              <a:t>-&gt;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확인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64" y="3239708"/>
            <a:ext cx="5171989" cy="34104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9090" y="3570689"/>
            <a:ext cx="5004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혹시 사용자 이름을 모를 경우 </a:t>
            </a:r>
            <a:r>
              <a:rPr lang="en-US" altLang="ko-KR" sz="1600" dirty="0" err="1" smtClean="0"/>
              <a:t>cmd</a:t>
            </a:r>
            <a:r>
              <a:rPr lang="ko-KR" altLang="en-US" sz="1600" dirty="0" smtClean="0"/>
              <a:t>창에서 </a:t>
            </a:r>
            <a:r>
              <a:rPr lang="en-US" altLang="ko-KR" sz="1600" dirty="0" err="1" smtClean="0"/>
              <a:t>whoami</a:t>
            </a:r>
            <a:r>
              <a:rPr lang="en-US" altLang="ko-KR" sz="1600" dirty="0" smtClean="0"/>
              <a:t>          </a:t>
            </a:r>
            <a:r>
              <a:rPr lang="ko-KR" altLang="en-US" sz="1600" dirty="0" err="1" smtClean="0"/>
              <a:t>입력후</a:t>
            </a:r>
            <a:r>
              <a:rPr lang="ko-KR" altLang="en-US" sz="1600" dirty="0" smtClean="0"/>
              <a:t> 출력 값 확인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40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52254" y="2668386"/>
            <a:ext cx="680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(VPC, Subnet, Routing table, Internet Gateway)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2254" y="3325091"/>
            <a:ext cx="336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EC2(Ubuntu 20.04 LTS)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2254" y="4035244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로컬에서 </a:t>
            </a:r>
            <a:r>
              <a:rPr lang="en-US" altLang="ko-KR" dirty="0" smtClean="0"/>
              <a:t>EC2</a:t>
            </a:r>
            <a:r>
              <a:rPr lang="ko-KR" altLang="en-US" dirty="0" smtClean="0"/>
              <a:t>에 접속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2254" y="2128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52254" y="4667012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추가적으로 할 만한 것들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98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연결이 완료되었고 </a:t>
            </a:r>
            <a:r>
              <a:rPr lang="en-US" altLang="ko-KR" b="1" dirty="0" smtClean="0"/>
              <a:t>google </a:t>
            </a:r>
            <a:r>
              <a:rPr lang="en-US" altLang="ko-KR" b="1" dirty="0" err="1" smtClean="0"/>
              <a:t>dns</a:t>
            </a:r>
            <a:r>
              <a:rPr lang="ko-KR" altLang="en-US" b="1" dirty="0" smtClean="0"/>
              <a:t>서버</a:t>
            </a:r>
            <a:r>
              <a:rPr lang="en-US" altLang="ko-KR" b="1" dirty="0" smtClean="0"/>
              <a:t>(8.8.8.8)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ping</a:t>
            </a:r>
            <a:r>
              <a:rPr lang="ko-KR" altLang="en-US" b="1" dirty="0" smtClean="0"/>
              <a:t>을 보내 네트워크 연결 상태를 확인합니다</a:t>
            </a:r>
            <a:r>
              <a:rPr lang="en-US" altLang="ko-KR" b="1" dirty="0" smtClean="0"/>
              <a:t>.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45" y="4760162"/>
            <a:ext cx="5726073" cy="1773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45" y="1189672"/>
            <a:ext cx="6613369" cy="33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7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마지막으로 웹 </a:t>
            </a:r>
            <a:r>
              <a:rPr lang="ko-KR" altLang="en-US" b="1" dirty="0" err="1" smtClean="0"/>
              <a:t>서버중</a:t>
            </a:r>
            <a:r>
              <a:rPr lang="ko-KR" altLang="en-US" b="1" dirty="0" smtClean="0"/>
              <a:t> 하나인 </a:t>
            </a:r>
            <a:r>
              <a:rPr lang="en-US" altLang="ko-KR" b="1" dirty="0" smtClean="0"/>
              <a:t>apache2</a:t>
            </a:r>
            <a:r>
              <a:rPr lang="ko-KR" altLang="en-US" b="1" dirty="0" smtClean="0"/>
              <a:t>를 설치하고 확인해보겠습니다</a:t>
            </a:r>
            <a:r>
              <a:rPr lang="en-US" altLang="ko-KR" b="1" dirty="0" smtClean="0"/>
              <a:t>.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039090" y="1072341"/>
            <a:ext cx="806334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update 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apt install apache2 -y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service apache2 start</a:t>
            </a:r>
          </a:p>
          <a:p>
            <a:endParaRPr lang="en-US" altLang="ko-KR" sz="500" dirty="0" smtClean="0"/>
          </a:p>
          <a:p>
            <a:r>
              <a:rPr lang="ko-KR" altLang="en-US" sz="1600" dirty="0" smtClean="0"/>
              <a:t>위의 명령어를 </a:t>
            </a:r>
            <a:r>
              <a:rPr lang="ko-KR" altLang="en-US" sz="1600" dirty="0" err="1" smtClean="0"/>
              <a:t>입력한뒤</a:t>
            </a:r>
            <a:r>
              <a:rPr lang="ko-KR" altLang="en-US" sz="1600" dirty="0" smtClean="0"/>
              <a:t> 인터넷 </a:t>
            </a:r>
            <a:r>
              <a:rPr lang="ko-KR" altLang="en-US" sz="1600" dirty="0" err="1" smtClean="0"/>
              <a:t>주소창에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퍼블릭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주소를 입력해봅시다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86" y="2322684"/>
            <a:ext cx="3719997" cy="4160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7883" y="2545962"/>
            <a:ext cx="247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옆의 화면이 뜨면 성공</a:t>
            </a:r>
            <a:r>
              <a:rPr lang="en-US" altLang="ko-KR" sz="1600" dirty="0" smtClean="0"/>
              <a:t>!!!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29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추가적으로 할 만한 것들</a:t>
            </a:r>
            <a:endParaRPr lang="en-US" altLang="ko-K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3" y="1379912"/>
            <a:ext cx="10083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우선 가장 중요한 보안입니다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현재 </a:t>
            </a:r>
            <a:r>
              <a:rPr lang="en-US" altLang="ko-KR" sz="1600" dirty="0" err="1" smtClean="0"/>
              <a:t>aws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상에서만 보안 그룹을 설정하였고 이걸로도 충분하겠지만 </a:t>
            </a:r>
            <a:r>
              <a:rPr lang="en-US" altLang="ko-KR" sz="1600" dirty="0" smtClean="0"/>
              <a:t>Ubuntu </a:t>
            </a:r>
            <a:r>
              <a:rPr lang="ko-KR" altLang="en-US" sz="1600" dirty="0" smtClean="0"/>
              <a:t>내에서도 보안설정을 해주어야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평소 </a:t>
            </a:r>
            <a:r>
              <a:rPr lang="en-US" altLang="ko-KR" sz="1600" dirty="0" err="1" smtClean="0"/>
              <a:t>firewalld</a:t>
            </a:r>
            <a:r>
              <a:rPr lang="ko-KR" altLang="en-US" sz="1600" dirty="0" smtClean="0"/>
              <a:t>를 이용하여 보안설정을 하였고 좀더 공부하여 완벽한 보안을 설정해보도록 합시다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학기때</a:t>
            </a:r>
            <a:r>
              <a:rPr lang="ko-KR" altLang="en-US" sz="1600" dirty="0" smtClean="0"/>
              <a:t> 한 프로젝트를 배포하고 새로운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를 생성하여 데이터베이스 서버도 구축하고 서로 연동해 봅시다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서버 과부하를 막기 위한 </a:t>
            </a:r>
            <a:r>
              <a:rPr lang="en-US" altLang="ko-KR" sz="1600" dirty="0" smtClean="0"/>
              <a:t>auto scaling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load balancer</a:t>
            </a:r>
            <a:r>
              <a:rPr lang="ko-KR" altLang="en-US" sz="1600" dirty="0" smtClean="0"/>
              <a:t>도 공부해보면 좋을 것입니다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이제 유지보수를 위한 </a:t>
            </a:r>
            <a:r>
              <a:rPr lang="en-US" altLang="ko-KR" sz="1600" dirty="0" smtClean="0"/>
              <a:t>Docker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Jenkins</a:t>
            </a:r>
            <a:r>
              <a:rPr lang="ko-KR" altLang="en-US" sz="1600" dirty="0" smtClean="0"/>
              <a:t>를 이용하여 자동화 까지 완성해봅시다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222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80901" y="488670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원하는 </a:t>
            </a:r>
            <a:r>
              <a:rPr lang="ko-KR" altLang="en-US" b="1" dirty="0" err="1" smtClean="0"/>
              <a:t>리전을</a:t>
            </a:r>
            <a:r>
              <a:rPr lang="ko-KR" altLang="en-US" b="1" dirty="0" smtClean="0"/>
              <a:t> 선택합니다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1" y="1322363"/>
            <a:ext cx="5361710" cy="50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80901" y="488670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원하는 </a:t>
            </a:r>
            <a:r>
              <a:rPr lang="ko-KR" altLang="en-US" b="1" dirty="0" err="1" smtClean="0"/>
              <a:t>대역대의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를 얻기 위해 </a:t>
            </a:r>
            <a:r>
              <a:rPr lang="en-US" altLang="ko-KR" b="1" dirty="0" smtClean="0"/>
              <a:t>VPC</a:t>
            </a:r>
            <a:r>
              <a:rPr lang="ko-KR" altLang="en-US" b="1" dirty="0" smtClean="0"/>
              <a:t>를 설정합니다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1" y="1579418"/>
            <a:ext cx="9065255" cy="44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2341" y="482137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다음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개의 설정을 바꿔주도록 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50" y="1088967"/>
            <a:ext cx="7766752" cy="54026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9206" y="2751513"/>
            <a:ext cx="955964" cy="806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1018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VPC</a:t>
            </a:r>
            <a:r>
              <a:rPr lang="ko-KR" altLang="en-US" b="1" dirty="0" smtClean="0"/>
              <a:t>탭을 클릭하고 </a:t>
            </a:r>
            <a:r>
              <a:rPr lang="en-US" altLang="ko-KR" b="1" dirty="0" smtClean="0"/>
              <a:t>VPC</a:t>
            </a:r>
            <a:r>
              <a:rPr lang="ko-KR" altLang="en-US" b="1" dirty="0" smtClean="0"/>
              <a:t>생성을 눌러 원하는 </a:t>
            </a:r>
            <a:r>
              <a:rPr lang="en-US" altLang="ko-KR" b="1" dirty="0" smtClean="0"/>
              <a:t>IP</a:t>
            </a:r>
            <a:r>
              <a:rPr lang="ko-KR" altLang="en-US" b="1" dirty="0" err="1" smtClean="0"/>
              <a:t>대역대와</a:t>
            </a:r>
            <a:r>
              <a:rPr lang="ko-KR" altLang="en-US" b="1" dirty="0" smtClean="0"/>
              <a:t> 서브넷마스크를 설정하고 적당한 이름을 </a:t>
            </a:r>
            <a:endParaRPr lang="en-US" altLang="ko-KR" b="1" dirty="0" smtClean="0"/>
          </a:p>
          <a:p>
            <a:r>
              <a:rPr lang="ko-KR" altLang="en-US" b="1" dirty="0" smtClean="0"/>
              <a:t>입력 후 </a:t>
            </a:r>
            <a:r>
              <a:rPr lang="en-US" altLang="ko-KR" b="1" dirty="0" smtClean="0"/>
              <a:t>VPC</a:t>
            </a:r>
            <a:r>
              <a:rPr lang="ko-KR" altLang="en-US" b="1" dirty="0" smtClean="0"/>
              <a:t>를 생성합니다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1544955"/>
            <a:ext cx="7858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10355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서브넷</a:t>
            </a:r>
            <a:r>
              <a:rPr lang="ko-KR" altLang="en-US" b="1" dirty="0" smtClean="0"/>
              <a:t> 탭을 클릭하고 </a:t>
            </a:r>
            <a:r>
              <a:rPr lang="ko-KR" altLang="en-US" b="1" dirty="0" err="1" smtClean="0"/>
              <a:t>서브넷</a:t>
            </a:r>
            <a:r>
              <a:rPr lang="ko-KR" altLang="en-US" b="1" dirty="0" smtClean="0"/>
              <a:t> 생성을 눌러 위에서 만든 </a:t>
            </a:r>
            <a:r>
              <a:rPr lang="en-US" altLang="ko-KR" b="1" dirty="0" smtClean="0"/>
              <a:t>VPC(my-vpc-1)</a:t>
            </a:r>
            <a:r>
              <a:rPr lang="ko-KR" altLang="en-US" b="1" dirty="0" smtClean="0"/>
              <a:t>를 설정해주고 </a:t>
            </a:r>
            <a:r>
              <a:rPr lang="ko-KR" altLang="en-US" b="1" dirty="0" err="1" smtClean="0"/>
              <a:t>가용영역은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가장 </a:t>
            </a:r>
            <a:r>
              <a:rPr lang="ko-KR" altLang="en-US" b="1" dirty="0" err="1" smtClean="0"/>
              <a:t>위에것을</a:t>
            </a:r>
            <a:r>
              <a:rPr lang="ko-KR" altLang="en-US" b="1" dirty="0" smtClean="0"/>
              <a:t> 선택합니다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08" y="1421477"/>
            <a:ext cx="5199529" cy="52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1048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라우팅테이블 탭을 클릭하고 생성을 눌러줍니다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마찬가지로 적당한 이름 </a:t>
            </a:r>
            <a:r>
              <a:rPr lang="ko-KR" altLang="en-US" b="1" dirty="0" err="1" smtClean="0"/>
              <a:t>입력후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VPC(my-vpc-1)</a:t>
            </a:r>
            <a:r>
              <a:rPr lang="ko-KR" altLang="en-US" b="1" dirty="0" smtClean="0"/>
              <a:t>를</a:t>
            </a:r>
            <a:endParaRPr lang="en-US" altLang="ko-KR" b="1" dirty="0" smtClean="0"/>
          </a:p>
          <a:p>
            <a:r>
              <a:rPr lang="ko-KR" altLang="en-US" b="1" dirty="0" smtClean="0"/>
              <a:t>설정해 줍니다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1305097"/>
            <a:ext cx="6491655" cy="52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>
            <a:off x="-24937" y="24936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11252661" y="5918661"/>
            <a:ext cx="964276" cy="914403"/>
          </a:xfrm>
          <a:prstGeom prst="triangle">
            <a:avLst>
              <a:gd name="adj" fmla="val 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0" y="482137"/>
            <a:ext cx="929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인터넷 게이트웨이를 클릭하고 생성을 눌러줍니다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적당한 이름만 </a:t>
            </a:r>
            <a:r>
              <a:rPr lang="ko-KR" altLang="en-US" b="1" dirty="0" err="1" smtClean="0"/>
              <a:t>입력후</a:t>
            </a:r>
            <a:r>
              <a:rPr lang="ko-KR" altLang="en-US" b="1" dirty="0" smtClean="0"/>
              <a:t> 생성해 줍니다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1347293"/>
            <a:ext cx="6633557" cy="52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662</Words>
  <Application>Microsoft Office PowerPoint</Application>
  <PresentationFormat>와이드스크린</PresentationFormat>
  <Paragraphs>66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9</cp:revision>
  <dcterms:created xsi:type="dcterms:W3CDTF">2021-07-02T01:16:46Z</dcterms:created>
  <dcterms:modified xsi:type="dcterms:W3CDTF">2021-07-02T02:31:32Z</dcterms:modified>
</cp:coreProperties>
</file>