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8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8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4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5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1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8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1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7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1401-DAB1-4BD2-B4FE-CE2A3487C39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BA88-CC89-48E3-BC19-1A96F3FD0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seeco.tistory.com/entry/Storm%EA%B3%BC-Esper%EB%A1%9C-%EC%8B%A4%EC%8B%9C%EA%B0%84-%EB%B6%84%EC%84%9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thcorp/b2-realtimecepv2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763" y="171342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Esper</a:t>
            </a:r>
            <a:r>
              <a:rPr lang="en-US" altLang="ko-KR" sz="2800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2800" b="1" dirty="0">
                <a:solidFill>
                  <a:srgbClr val="000000"/>
                </a:solidFill>
                <a:latin typeface="Trebuchet MS" panose="020B0603020202020204" pitchFamily="34" charset="0"/>
              </a:rPr>
              <a:t>개요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- Java 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기반의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ESP/CEP 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컨테이너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경량이고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embeded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가 가능함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오픈 소스인데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GPL.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엔진은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Time, Threads, Streams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간의 독립 단위로 처리됨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- EPL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지원으로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SQL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처럼 데이터를 </a:t>
            </a:r>
            <a:r>
              <a:rPr lang="ko-KR" alt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프로세싱할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수 있음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실시간 분석 가능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>
                <a:solidFill>
                  <a:srgbClr val="90909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</a:t>
            </a:r>
            <a:r>
              <a:rPr lang="en-US" altLang="ko-KR" dirty="0">
                <a:solidFill>
                  <a:srgbClr val="90909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://wiseeco.tistory.com/entry/Storm</a:t>
            </a:r>
            <a:r>
              <a:rPr lang="ko-KR" altLang="en-US" dirty="0">
                <a:solidFill>
                  <a:srgbClr val="90909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과</a:t>
            </a:r>
            <a:r>
              <a:rPr lang="en-US" altLang="ko-KR" dirty="0">
                <a:solidFill>
                  <a:srgbClr val="90909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-</a:t>
            </a:r>
            <a:r>
              <a:rPr lang="en-US" altLang="ko-KR" dirty="0" err="1">
                <a:solidFill>
                  <a:srgbClr val="90909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Esper</a:t>
            </a:r>
            <a:r>
              <a:rPr lang="ko-KR" altLang="en-US" dirty="0">
                <a:solidFill>
                  <a:srgbClr val="90909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로</a:t>
            </a:r>
            <a:r>
              <a:rPr lang="en-US" altLang="ko-KR" dirty="0">
                <a:solidFill>
                  <a:srgbClr val="90909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-</a:t>
            </a:r>
            <a:r>
              <a:rPr lang="ko-KR" altLang="en-US" dirty="0">
                <a:solidFill>
                  <a:srgbClr val="90909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실시간</a:t>
            </a:r>
            <a:r>
              <a:rPr lang="en-US" altLang="ko-KR" dirty="0">
                <a:solidFill>
                  <a:srgbClr val="90909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-</a:t>
            </a:r>
            <a:r>
              <a:rPr lang="ko-KR" altLang="en-US" dirty="0">
                <a:solidFill>
                  <a:srgbClr val="90909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분석</a:t>
            </a:r>
            <a:r>
              <a:rPr lang="ko-KR" altLang="en-US" dirty="0">
                <a:solidFill>
                  <a:srgbClr val="5555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53250" y="1227653"/>
            <a:ext cx="47910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ㅇ</a:t>
            </a:r>
            <a:r>
              <a:rPr lang="en-US" altLang="ko-KR" dirty="0" err="1" smtClean="0"/>
              <a:t>Esper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후 </a:t>
            </a:r>
            <a:r>
              <a:rPr lang="ko-KR" altLang="en-US" dirty="0" err="1" smtClean="0"/>
              <a:t>알집풀기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ㅇ이클립스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 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의존성관리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이벤트 </a:t>
            </a:r>
            <a:r>
              <a:rPr lang="ko-KR" altLang="en-US" dirty="0"/>
              <a:t>클래스를 만든다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이벤트 정보를 표현할 클래스는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로 개발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/>
              <a:t>2.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클래스를 만든다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이벤트에 응답할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크래스는</a:t>
            </a:r>
            <a:r>
              <a:rPr lang="ko-KR" altLang="en-US" dirty="0"/>
              <a:t> </a:t>
            </a:r>
            <a:r>
              <a:rPr lang="en-US" altLang="ko-KR" dirty="0" err="1"/>
              <a:t>UpdateListener</a:t>
            </a:r>
            <a:r>
              <a:rPr lang="en-US" altLang="ko-KR" dirty="0"/>
              <a:t> </a:t>
            </a:r>
            <a:r>
              <a:rPr lang="ko-KR" altLang="en-US" dirty="0"/>
              <a:t>인터페이스를 구현한다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 err="1"/>
              <a:t>에스퍼</a:t>
            </a:r>
            <a:r>
              <a:rPr lang="ko-KR" altLang="en-US" dirty="0"/>
              <a:t> 엔진을 테스트할 클라이언트 클래스를 만든다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4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771650"/>
            <a:ext cx="5629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695450"/>
            <a:ext cx="5495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9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20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53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16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38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19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7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6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94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2581275"/>
            <a:ext cx="5286375" cy="16954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392" y="701158"/>
            <a:ext cx="582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https://www.slideshare.net/kthcorp/b2-realtimecepv26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48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3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39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9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29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594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265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724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62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467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9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719262"/>
            <a:ext cx="58578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24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614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673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630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73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040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007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327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459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86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22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895475"/>
            <a:ext cx="57435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85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028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737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495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125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994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734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96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814512"/>
            <a:ext cx="5581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924050"/>
            <a:ext cx="5600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7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685925"/>
            <a:ext cx="57816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1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790700"/>
            <a:ext cx="5838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3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804987"/>
            <a:ext cx="5657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20</Words>
  <Application>Microsoft Office PowerPoint</Application>
  <PresentationFormat>와이드스크린</PresentationFormat>
  <Paragraphs>11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굴림</vt:lpstr>
      <vt:lpstr>맑은 고딕</vt:lpstr>
      <vt:lpstr>Arial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seol</dc:creator>
  <cp:lastModifiedBy>seol</cp:lastModifiedBy>
  <cp:revision>9</cp:revision>
  <dcterms:created xsi:type="dcterms:W3CDTF">2020-08-12T02:12:21Z</dcterms:created>
  <dcterms:modified xsi:type="dcterms:W3CDTF">2020-08-12T07:36:18Z</dcterms:modified>
</cp:coreProperties>
</file>