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6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1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0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0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AF13-544F-47B6-9514-EE55A99F898A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333B-3F7C-46D2-AFB1-B030CD28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7" y="914400"/>
            <a:ext cx="3514896" cy="3291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936" y="225293"/>
            <a:ext cx="7702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P1: 37.413255, 127.129485</a:t>
            </a:r>
          </a:p>
          <a:p>
            <a:r>
              <a:rPr lang="en-US" altLang="ko-KR" dirty="0" smtClean="0"/>
              <a:t>P2: 37.413206, 127.129577</a:t>
            </a:r>
          </a:p>
          <a:p>
            <a:r>
              <a:rPr lang="en-US" altLang="ko-KR" dirty="0" smtClean="0"/>
              <a:t>P3: 37.413282, 127.129545</a:t>
            </a:r>
          </a:p>
          <a:p>
            <a:r>
              <a:rPr lang="en-US" altLang="ko-KR" dirty="0" smtClean="0"/>
              <a:t>P4: 37.413202, 127.129504</a:t>
            </a:r>
          </a:p>
          <a:p>
            <a:r>
              <a:rPr lang="en-US" altLang="ko-KR" dirty="0" smtClean="0"/>
              <a:t>P5: 37.413255, </a:t>
            </a:r>
            <a:r>
              <a:rPr lang="en-US" altLang="ko-KR" dirty="0" smtClean="0"/>
              <a:t>127.129587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Distance(P1, P2) = 9.42 m</a:t>
            </a:r>
          </a:p>
          <a:p>
            <a:r>
              <a:rPr lang="en-US" altLang="ko-KR" dirty="0" smtClean="0"/>
              <a:t>Distance(P2, P3) = 18.1 m</a:t>
            </a:r>
          </a:p>
          <a:p>
            <a:r>
              <a:rPr lang="en-US" altLang="ko-KR" dirty="0" smtClean="0"/>
              <a:t>Distance(P3, P4) = 27.71 m</a:t>
            </a:r>
          </a:p>
          <a:p>
            <a:r>
              <a:rPr lang="en-US" altLang="ko-KR" dirty="0" smtClean="0"/>
              <a:t>Distance(P4, P5) = 37.13 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7445" y="1909528"/>
            <a:ext cx="12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⑤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306" y="1807285"/>
            <a:ext cx="79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①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6867" y="305782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64834" y="9144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③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1088430" y="314210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④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257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</dc:creator>
  <cp:lastModifiedBy>seol</cp:lastModifiedBy>
  <cp:revision>3</cp:revision>
  <dcterms:created xsi:type="dcterms:W3CDTF">2020-07-24T08:01:36Z</dcterms:created>
  <dcterms:modified xsi:type="dcterms:W3CDTF">2020-07-24T09:04:03Z</dcterms:modified>
</cp:coreProperties>
</file>