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9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4242" autoAdjust="0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97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BK5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631678" cy="77838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079" y="0"/>
            <a:ext cx="11841479" cy="7008496"/>
          </a:xfrm>
          <a:custGeom>
            <a:avLst/>
            <a:gdLst/>
            <a:cxnLst>
              <a:cxn ang="0">
                <a:pos x="0" y="3310"/>
              </a:cxn>
              <a:cxn ang="0">
                <a:pos x="90" y="3351"/>
              </a:cxn>
              <a:cxn ang="0">
                <a:pos x="355" y="3460"/>
              </a:cxn>
              <a:cxn ang="0">
                <a:pos x="530" y="3516"/>
              </a:cxn>
              <a:cxn ang="0">
                <a:pos x="799" y="3584"/>
              </a:cxn>
              <a:cxn ang="0">
                <a:pos x="1066" y="3630"/>
              </a:cxn>
              <a:cxn ang="0">
                <a:pos x="1332" y="3661"/>
              </a:cxn>
              <a:cxn ang="0">
                <a:pos x="1591" y="3675"/>
              </a:cxn>
              <a:cxn ang="0">
                <a:pos x="1760" y="3679"/>
              </a:cxn>
              <a:cxn ang="0">
                <a:pos x="2054" y="3670"/>
              </a:cxn>
              <a:cxn ang="0">
                <a:pos x="2453" y="3637"/>
              </a:cxn>
              <a:cxn ang="0">
                <a:pos x="2784" y="3590"/>
              </a:cxn>
              <a:cxn ang="0">
                <a:pos x="3032" y="3543"/>
              </a:cxn>
              <a:cxn ang="0">
                <a:pos x="3204" y="3503"/>
              </a:cxn>
              <a:cxn ang="0">
                <a:pos x="3154" y="3521"/>
              </a:cxn>
              <a:cxn ang="0">
                <a:pos x="3357" y="3449"/>
              </a:cxn>
              <a:cxn ang="0">
                <a:pos x="3590" y="3349"/>
              </a:cxn>
              <a:cxn ang="0">
                <a:pos x="3522" y="3384"/>
              </a:cxn>
              <a:cxn ang="0">
                <a:pos x="3652" y="3328"/>
              </a:cxn>
              <a:cxn ang="0">
                <a:pos x="3892" y="3212"/>
              </a:cxn>
              <a:cxn ang="0">
                <a:pos x="4196" y="3040"/>
              </a:cxn>
              <a:cxn ang="0">
                <a:pos x="4429" y="2888"/>
              </a:cxn>
              <a:cxn ang="0">
                <a:pos x="4585" y="2772"/>
              </a:cxn>
              <a:cxn ang="0">
                <a:pos x="4662" y="2707"/>
              </a:cxn>
              <a:cxn ang="0">
                <a:pos x="4244" y="2899"/>
              </a:cxn>
              <a:cxn ang="0">
                <a:pos x="3861" y="3039"/>
              </a:cxn>
              <a:cxn ang="0">
                <a:pos x="3511" y="3135"/>
              </a:cxn>
              <a:cxn ang="0">
                <a:pos x="3194" y="3193"/>
              </a:cxn>
              <a:cxn ang="0">
                <a:pos x="2911" y="3215"/>
              </a:cxn>
              <a:cxn ang="0">
                <a:pos x="2749" y="3217"/>
              </a:cxn>
              <a:cxn ang="0">
                <a:pos x="2541" y="3201"/>
              </a:cxn>
              <a:cxn ang="0">
                <a:pos x="2358" y="3170"/>
              </a:cxn>
              <a:cxn ang="0">
                <a:pos x="2197" y="3129"/>
              </a:cxn>
              <a:cxn ang="0">
                <a:pos x="2057" y="3080"/>
              </a:cxn>
              <a:cxn ang="0">
                <a:pos x="1942" y="3027"/>
              </a:cxn>
              <a:cxn ang="0">
                <a:pos x="1818" y="2957"/>
              </a:cxn>
              <a:cxn ang="0">
                <a:pos x="1702" y="2871"/>
              </a:cxn>
              <a:cxn ang="0">
                <a:pos x="1665" y="2836"/>
              </a:cxn>
              <a:cxn ang="0">
                <a:pos x="1521" y="2706"/>
              </a:cxn>
              <a:cxn ang="0">
                <a:pos x="1389" y="2564"/>
              </a:cxn>
              <a:cxn ang="0">
                <a:pos x="1271" y="2412"/>
              </a:cxn>
              <a:cxn ang="0">
                <a:pos x="1168" y="2249"/>
              </a:cxn>
              <a:cxn ang="0">
                <a:pos x="1077" y="2082"/>
              </a:cxn>
              <a:cxn ang="0">
                <a:pos x="996" y="1908"/>
              </a:cxn>
              <a:cxn ang="0">
                <a:pos x="926" y="1732"/>
              </a:cxn>
              <a:cxn ang="0">
                <a:pos x="866" y="1555"/>
              </a:cxn>
              <a:cxn ang="0">
                <a:pos x="773" y="1204"/>
              </a:cxn>
              <a:cxn ang="0">
                <a:pos x="712" y="871"/>
              </a:cxn>
              <a:cxn ang="0">
                <a:pos x="673" y="571"/>
              </a:cxn>
              <a:cxn ang="0">
                <a:pos x="656" y="320"/>
              </a:cxn>
              <a:cxn ang="0">
                <a:pos x="649" y="23"/>
              </a:cxn>
            </a:cxnLst>
            <a:rect l="0" t="0" r="r" b="b"/>
            <a:pathLst>
              <a:path w="4662" h="3679">
                <a:moveTo>
                  <a:pt x="649" y="0"/>
                </a:moveTo>
                <a:lnTo>
                  <a:pt x="0" y="0"/>
                </a:lnTo>
                <a:lnTo>
                  <a:pt x="0" y="3310"/>
                </a:lnTo>
                <a:lnTo>
                  <a:pt x="0" y="3310"/>
                </a:lnTo>
                <a:lnTo>
                  <a:pt x="0" y="3310"/>
                </a:lnTo>
                <a:lnTo>
                  <a:pt x="90" y="3351"/>
                </a:lnTo>
                <a:lnTo>
                  <a:pt x="178" y="3389"/>
                </a:lnTo>
                <a:lnTo>
                  <a:pt x="266" y="3426"/>
                </a:lnTo>
                <a:lnTo>
                  <a:pt x="355" y="3460"/>
                </a:lnTo>
                <a:lnTo>
                  <a:pt x="355" y="3460"/>
                </a:lnTo>
                <a:lnTo>
                  <a:pt x="442" y="3490"/>
                </a:lnTo>
                <a:lnTo>
                  <a:pt x="530" y="3516"/>
                </a:lnTo>
                <a:lnTo>
                  <a:pt x="620" y="3542"/>
                </a:lnTo>
                <a:lnTo>
                  <a:pt x="709" y="3564"/>
                </a:lnTo>
                <a:lnTo>
                  <a:pt x="799" y="3584"/>
                </a:lnTo>
                <a:lnTo>
                  <a:pt x="887" y="3601"/>
                </a:lnTo>
                <a:lnTo>
                  <a:pt x="977" y="3617"/>
                </a:lnTo>
                <a:lnTo>
                  <a:pt x="1066" y="3630"/>
                </a:lnTo>
                <a:lnTo>
                  <a:pt x="1156" y="3643"/>
                </a:lnTo>
                <a:lnTo>
                  <a:pt x="1244" y="3653"/>
                </a:lnTo>
                <a:lnTo>
                  <a:pt x="1332" y="3661"/>
                </a:lnTo>
                <a:lnTo>
                  <a:pt x="1419" y="3667"/>
                </a:lnTo>
                <a:lnTo>
                  <a:pt x="1506" y="3672"/>
                </a:lnTo>
                <a:lnTo>
                  <a:pt x="1591" y="3675"/>
                </a:lnTo>
                <a:lnTo>
                  <a:pt x="1676" y="3677"/>
                </a:lnTo>
                <a:lnTo>
                  <a:pt x="1760" y="3679"/>
                </a:lnTo>
                <a:lnTo>
                  <a:pt x="1760" y="3679"/>
                </a:lnTo>
                <a:lnTo>
                  <a:pt x="1836" y="3677"/>
                </a:lnTo>
                <a:lnTo>
                  <a:pt x="1910" y="3675"/>
                </a:lnTo>
                <a:lnTo>
                  <a:pt x="2054" y="3670"/>
                </a:lnTo>
                <a:lnTo>
                  <a:pt x="2193" y="3662"/>
                </a:lnTo>
                <a:lnTo>
                  <a:pt x="2326" y="3651"/>
                </a:lnTo>
                <a:lnTo>
                  <a:pt x="2453" y="3637"/>
                </a:lnTo>
                <a:lnTo>
                  <a:pt x="2572" y="3622"/>
                </a:lnTo>
                <a:lnTo>
                  <a:pt x="2683" y="3606"/>
                </a:lnTo>
                <a:lnTo>
                  <a:pt x="2784" y="3590"/>
                </a:lnTo>
                <a:lnTo>
                  <a:pt x="2877" y="3574"/>
                </a:lnTo>
                <a:lnTo>
                  <a:pt x="2959" y="3558"/>
                </a:lnTo>
                <a:lnTo>
                  <a:pt x="3032" y="3543"/>
                </a:lnTo>
                <a:lnTo>
                  <a:pt x="3093" y="3531"/>
                </a:lnTo>
                <a:lnTo>
                  <a:pt x="3175" y="3510"/>
                </a:lnTo>
                <a:lnTo>
                  <a:pt x="3204" y="3503"/>
                </a:lnTo>
                <a:lnTo>
                  <a:pt x="3204" y="3503"/>
                </a:lnTo>
                <a:lnTo>
                  <a:pt x="3154" y="3521"/>
                </a:lnTo>
                <a:lnTo>
                  <a:pt x="3154" y="3521"/>
                </a:lnTo>
                <a:lnTo>
                  <a:pt x="3279" y="3479"/>
                </a:lnTo>
                <a:lnTo>
                  <a:pt x="3279" y="3479"/>
                </a:lnTo>
                <a:lnTo>
                  <a:pt x="3357" y="3449"/>
                </a:lnTo>
                <a:lnTo>
                  <a:pt x="3434" y="3416"/>
                </a:lnTo>
                <a:lnTo>
                  <a:pt x="3511" y="3383"/>
                </a:lnTo>
                <a:lnTo>
                  <a:pt x="3590" y="3349"/>
                </a:lnTo>
                <a:lnTo>
                  <a:pt x="3590" y="3349"/>
                </a:lnTo>
                <a:lnTo>
                  <a:pt x="3574" y="3359"/>
                </a:lnTo>
                <a:lnTo>
                  <a:pt x="3522" y="3384"/>
                </a:lnTo>
                <a:lnTo>
                  <a:pt x="3522" y="3384"/>
                </a:lnTo>
                <a:lnTo>
                  <a:pt x="3588" y="3357"/>
                </a:lnTo>
                <a:lnTo>
                  <a:pt x="3652" y="3328"/>
                </a:lnTo>
                <a:lnTo>
                  <a:pt x="3715" y="3299"/>
                </a:lnTo>
                <a:lnTo>
                  <a:pt x="3776" y="3270"/>
                </a:lnTo>
                <a:lnTo>
                  <a:pt x="3892" y="3212"/>
                </a:lnTo>
                <a:lnTo>
                  <a:pt x="4001" y="3153"/>
                </a:lnTo>
                <a:lnTo>
                  <a:pt x="4103" y="3095"/>
                </a:lnTo>
                <a:lnTo>
                  <a:pt x="4196" y="3040"/>
                </a:lnTo>
                <a:lnTo>
                  <a:pt x="4281" y="2986"/>
                </a:lnTo>
                <a:lnTo>
                  <a:pt x="4360" y="2934"/>
                </a:lnTo>
                <a:lnTo>
                  <a:pt x="4429" y="2888"/>
                </a:lnTo>
                <a:lnTo>
                  <a:pt x="4488" y="2842"/>
                </a:lnTo>
                <a:lnTo>
                  <a:pt x="4541" y="2804"/>
                </a:lnTo>
                <a:lnTo>
                  <a:pt x="4585" y="2772"/>
                </a:lnTo>
                <a:lnTo>
                  <a:pt x="4643" y="2725"/>
                </a:lnTo>
                <a:lnTo>
                  <a:pt x="4662" y="2707"/>
                </a:lnTo>
                <a:lnTo>
                  <a:pt x="4662" y="2707"/>
                </a:lnTo>
                <a:lnTo>
                  <a:pt x="4519" y="2777"/>
                </a:lnTo>
                <a:lnTo>
                  <a:pt x="4379" y="2841"/>
                </a:lnTo>
                <a:lnTo>
                  <a:pt x="4244" y="2899"/>
                </a:lnTo>
                <a:lnTo>
                  <a:pt x="4112" y="2950"/>
                </a:lnTo>
                <a:lnTo>
                  <a:pt x="3985" y="2997"/>
                </a:lnTo>
                <a:lnTo>
                  <a:pt x="3861" y="3039"/>
                </a:lnTo>
                <a:lnTo>
                  <a:pt x="3741" y="3076"/>
                </a:lnTo>
                <a:lnTo>
                  <a:pt x="3625" y="3108"/>
                </a:lnTo>
                <a:lnTo>
                  <a:pt x="3511" y="3135"/>
                </a:lnTo>
                <a:lnTo>
                  <a:pt x="3402" y="3158"/>
                </a:lnTo>
                <a:lnTo>
                  <a:pt x="3297" y="3177"/>
                </a:lnTo>
                <a:lnTo>
                  <a:pt x="3194" y="3193"/>
                </a:lnTo>
                <a:lnTo>
                  <a:pt x="3096" y="3204"/>
                </a:lnTo>
                <a:lnTo>
                  <a:pt x="3001" y="3212"/>
                </a:lnTo>
                <a:lnTo>
                  <a:pt x="2911" y="3215"/>
                </a:lnTo>
                <a:lnTo>
                  <a:pt x="2823" y="3217"/>
                </a:lnTo>
                <a:lnTo>
                  <a:pt x="2823" y="3217"/>
                </a:lnTo>
                <a:lnTo>
                  <a:pt x="2749" y="3217"/>
                </a:lnTo>
                <a:lnTo>
                  <a:pt x="2676" y="3214"/>
                </a:lnTo>
                <a:lnTo>
                  <a:pt x="2607" y="3209"/>
                </a:lnTo>
                <a:lnTo>
                  <a:pt x="2541" y="3201"/>
                </a:lnTo>
                <a:lnTo>
                  <a:pt x="2477" y="3193"/>
                </a:lnTo>
                <a:lnTo>
                  <a:pt x="2416" y="3182"/>
                </a:lnTo>
                <a:lnTo>
                  <a:pt x="2358" y="3170"/>
                </a:lnTo>
                <a:lnTo>
                  <a:pt x="2302" y="3158"/>
                </a:lnTo>
                <a:lnTo>
                  <a:pt x="2247" y="3145"/>
                </a:lnTo>
                <a:lnTo>
                  <a:pt x="2197" y="3129"/>
                </a:lnTo>
                <a:lnTo>
                  <a:pt x="2148" y="3114"/>
                </a:lnTo>
                <a:lnTo>
                  <a:pt x="2103" y="3097"/>
                </a:lnTo>
                <a:lnTo>
                  <a:pt x="2057" y="3080"/>
                </a:lnTo>
                <a:lnTo>
                  <a:pt x="2017" y="3063"/>
                </a:lnTo>
                <a:lnTo>
                  <a:pt x="1977" y="3045"/>
                </a:lnTo>
                <a:lnTo>
                  <a:pt x="1942" y="3027"/>
                </a:lnTo>
                <a:lnTo>
                  <a:pt x="1906" y="3010"/>
                </a:lnTo>
                <a:lnTo>
                  <a:pt x="1876" y="2992"/>
                </a:lnTo>
                <a:lnTo>
                  <a:pt x="1818" y="2957"/>
                </a:lnTo>
                <a:lnTo>
                  <a:pt x="1771" y="2924"/>
                </a:lnTo>
                <a:lnTo>
                  <a:pt x="1733" y="2896"/>
                </a:lnTo>
                <a:lnTo>
                  <a:pt x="1702" y="2871"/>
                </a:lnTo>
                <a:lnTo>
                  <a:pt x="1681" y="2852"/>
                </a:lnTo>
                <a:lnTo>
                  <a:pt x="1665" y="2836"/>
                </a:lnTo>
                <a:lnTo>
                  <a:pt x="1665" y="2836"/>
                </a:lnTo>
                <a:lnTo>
                  <a:pt x="1615" y="2794"/>
                </a:lnTo>
                <a:lnTo>
                  <a:pt x="1567" y="2751"/>
                </a:lnTo>
                <a:lnTo>
                  <a:pt x="1521" y="2706"/>
                </a:lnTo>
                <a:lnTo>
                  <a:pt x="1475" y="2661"/>
                </a:lnTo>
                <a:lnTo>
                  <a:pt x="1430" y="2613"/>
                </a:lnTo>
                <a:lnTo>
                  <a:pt x="1389" y="2564"/>
                </a:lnTo>
                <a:lnTo>
                  <a:pt x="1348" y="2515"/>
                </a:lnTo>
                <a:lnTo>
                  <a:pt x="1310" y="2463"/>
                </a:lnTo>
                <a:lnTo>
                  <a:pt x="1271" y="2412"/>
                </a:lnTo>
                <a:lnTo>
                  <a:pt x="1236" y="2359"/>
                </a:lnTo>
                <a:lnTo>
                  <a:pt x="1201" y="2304"/>
                </a:lnTo>
                <a:lnTo>
                  <a:pt x="1168" y="2249"/>
                </a:lnTo>
                <a:lnTo>
                  <a:pt x="1136" y="2195"/>
                </a:lnTo>
                <a:lnTo>
                  <a:pt x="1106" y="2138"/>
                </a:lnTo>
                <a:lnTo>
                  <a:pt x="1077" y="2082"/>
                </a:lnTo>
                <a:lnTo>
                  <a:pt x="1048" y="2024"/>
                </a:lnTo>
                <a:lnTo>
                  <a:pt x="1021" y="1966"/>
                </a:lnTo>
                <a:lnTo>
                  <a:pt x="996" y="1908"/>
                </a:lnTo>
                <a:lnTo>
                  <a:pt x="971" y="1849"/>
                </a:lnTo>
                <a:lnTo>
                  <a:pt x="948" y="1791"/>
                </a:lnTo>
                <a:lnTo>
                  <a:pt x="926" y="1732"/>
                </a:lnTo>
                <a:lnTo>
                  <a:pt x="905" y="1672"/>
                </a:lnTo>
                <a:lnTo>
                  <a:pt x="885" y="1614"/>
                </a:lnTo>
                <a:lnTo>
                  <a:pt x="866" y="1555"/>
                </a:lnTo>
                <a:lnTo>
                  <a:pt x="831" y="1436"/>
                </a:lnTo>
                <a:lnTo>
                  <a:pt x="800" y="1320"/>
                </a:lnTo>
                <a:lnTo>
                  <a:pt x="773" y="1204"/>
                </a:lnTo>
                <a:lnTo>
                  <a:pt x="750" y="1090"/>
                </a:lnTo>
                <a:lnTo>
                  <a:pt x="730" y="979"/>
                </a:lnTo>
                <a:lnTo>
                  <a:pt x="712" y="871"/>
                </a:lnTo>
                <a:lnTo>
                  <a:pt x="696" y="767"/>
                </a:lnTo>
                <a:lnTo>
                  <a:pt x="684" y="667"/>
                </a:lnTo>
                <a:lnTo>
                  <a:pt x="673" y="571"/>
                </a:lnTo>
                <a:lnTo>
                  <a:pt x="665" y="482"/>
                </a:lnTo>
                <a:lnTo>
                  <a:pt x="660" y="397"/>
                </a:lnTo>
                <a:lnTo>
                  <a:pt x="656" y="320"/>
                </a:lnTo>
                <a:lnTo>
                  <a:pt x="649" y="186"/>
                </a:lnTo>
                <a:lnTo>
                  <a:pt x="648" y="85"/>
                </a:lnTo>
                <a:lnTo>
                  <a:pt x="649" y="23"/>
                </a:lnTo>
                <a:lnTo>
                  <a:pt x="649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9" name=""/>
          <p:cNvGrpSpPr/>
          <p:nvPr/>
        </p:nvGrpSpPr>
        <p:grpSpPr>
          <a:xfrm rot="0">
            <a:off x="5079" y="-15240"/>
            <a:ext cx="11841479" cy="7023736"/>
            <a:chOff x="3175" y="-12700"/>
            <a:chExt cx="7400925" cy="5853113"/>
          </a:xfrm>
        </p:grpSpPr>
        <p:sp>
          <p:nvSpPr>
            <p:cNvPr id="10" name=""/>
            <p:cNvSpPr/>
            <p:nvPr/>
          </p:nvSpPr>
          <p:spPr>
            <a:xfrm>
              <a:off x="3175" y="0"/>
              <a:ext cx="7400925" cy="5840413"/>
            </a:xfrm>
            <a:custGeom>
              <a:avLst/>
              <a:gdLst/>
              <a:cxnLst>
                <a:cxn ang="0">
                  <a:pos x="0" y="3310"/>
                </a:cxn>
                <a:cxn ang="0">
                  <a:pos x="90" y="3351"/>
                </a:cxn>
                <a:cxn ang="0">
                  <a:pos x="355" y="3460"/>
                </a:cxn>
                <a:cxn ang="0">
                  <a:pos x="530" y="3516"/>
                </a:cxn>
                <a:cxn ang="0">
                  <a:pos x="799" y="3584"/>
                </a:cxn>
                <a:cxn ang="0">
                  <a:pos x="1066" y="3630"/>
                </a:cxn>
                <a:cxn ang="0">
                  <a:pos x="1332" y="3661"/>
                </a:cxn>
                <a:cxn ang="0">
                  <a:pos x="1591" y="3675"/>
                </a:cxn>
                <a:cxn ang="0">
                  <a:pos x="1760" y="3679"/>
                </a:cxn>
                <a:cxn ang="0">
                  <a:pos x="2054" y="3670"/>
                </a:cxn>
                <a:cxn ang="0">
                  <a:pos x="2453" y="3637"/>
                </a:cxn>
                <a:cxn ang="0">
                  <a:pos x="2784" y="3590"/>
                </a:cxn>
                <a:cxn ang="0">
                  <a:pos x="3032" y="3543"/>
                </a:cxn>
                <a:cxn ang="0">
                  <a:pos x="3204" y="3503"/>
                </a:cxn>
                <a:cxn ang="0">
                  <a:pos x="3154" y="3521"/>
                </a:cxn>
                <a:cxn ang="0">
                  <a:pos x="3357" y="3449"/>
                </a:cxn>
                <a:cxn ang="0">
                  <a:pos x="3590" y="3349"/>
                </a:cxn>
                <a:cxn ang="0">
                  <a:pos x="3522" y="3384"/>
                </a:cxn>
                <a:cxn ang="0">
                  <a:pos x="3652" y="3328"/>
                </a:cxn>
                <a:cxn ang="0">
                  <a:pos x="3892" y="3212"/>
                </a:cxn>
                <a:cxn ang="0">
                  <a:pos x="4196" y="3040"/>
                </a:cxn>
                <a:cxn ang="0">
                  <a:pos x="4429" y="2888"/>
                </a:cxn>
                <a:cxn ang="0">
                  <a:pos x="4585" y="2772"/>
                </a:cxn>
                <a:cxn ang="0">
                  <a:pos x="4662" y="2707"/>
                </a:cxn>
                <a:cxn ang="0">
                  <a:pos x="4244" y="2899"/>
                </a:cxn>
                <a:cxn ang="0">
                  <a:pos x="3861" y="3039"/>
                </a:cxn>
                <a:cxn ang="0">
                  <a:pos x="3511" y="3135"/>
                </a:cxn>
                <a:cxn ang="0">
                  <a:pos x="3194" y="3193"/>
                </a:cxn>
                <a:cxn ang="0">
                  <a:pos x="2911" y="3215"/>
                </a:cxn>
                <a:cxn ang="0">
                  <a:pos x="2749" y="3217"/>
                </a:cxn>
                <a:cxn ang="0">
                  <a:pos x="2541" y="3201"/>
                </a:cxn>
                <a:cxn ang="0">
                  <a:pos x="2358" y="3170"/>
                </a:cxn>
                <a:cxn ang="0">
                  <a:pos x="2197" y="3129"/>
                </a:cxn>
                <a:cxn ang="0">
                  <a:pos x="2057" y="3080"/>
                </a:cxn>
                <a:cxn ang="0">
                  <a:pos x="1942" y="3027"/>
                </a:cxn>
                <a:cxn ang="0">
                  <a:pos x="1818" y="2957"/>
                </a:cxn>
                <a:cxn ang="0">
                  <a:pos x="1702" y="2871"/>
                </a:cxn>
                <a:cxn ang="0">
                  <a:pos x="1665" y="2836"/>
                </a:cxn>
                <a:cxn ang="0">
                  <a:pos x="1521" y="2706"/>
                </a:cxn>
                <a:cxn ang="0">
                  <a:pos x="1389" y="2564"/>
                </a:cxn>
                <a:cxn ang="0">
                  <a:pos x="1271" y="2412"/>
                </a:cxn>
                <a:cxn ang="0">
                  <a:pos x="1168" y="2249"/>
                </a:cxn>
                <a:cxn ang="0">
                  <a:pos x="1077" y="2082"/>
                </a:cxn>
                <a:cxn ang="0">
                  <a:pos x="996" y="1908"/>
                </a:cxn>
                <a:cxn ang="0">
                  <a:pos x="926" y="1732"/>
                </a:cxn>
                <a:cxn ang="0">
                  <a:pos x="866" y="1555"/>
                </a:cxn>
                <a:cxn ang="0">
                  <a:pos x="773" y="1204"/>
                </a:cxn>
                <a:cxn ang="0">
                  <a:pos x="712" y="871"/>
                </a:cxn>
                <a:cxn ang="0">
                  <a:pos x="673" y="571"/>
                </a:cxn>
                <a:cxn ang="0">
                  <a:pos x="656" y="320"/>
                </a:cxn>
                <a:cxn ang="0">
                  <a:pos x="649" y="23"/>
                </a:cxn>
              </a:cxnLst>
              <a:rect l="0" t="0" r="r" b="b"/>
              <a:pathLst>
                <a:path w="4662" h="3679">
                  <a:moveTo>
                    <a:pt x="649" y="0"/>
                  </a:moveTo>
                  <a:lnTo>
                    <a:pt x="0" y="0"/>
                  </a:lnTo>
                  <a:lnTo>
                    <a:pt x="0" y="3310"/>
                  </a:lnTo>
                  <a:lnTo>
                    <a:pt x="0" y="3310"/>
                  </a:lnTo>
                  <a:lnTo>
                    <a:pt x="0" y="3310"/>
                  </a:lnTo>
                  <a:lnTo>
                    <a:pt x="90" y="3351"/>
                  </a:lnTo>
                  <a:lnTo>
                    <a:pt x="178" y="3389"/>
                  </a:lnTo>
                  <a:lnTo>
                    <a:pt x="266" y="3426"/>
                  </a:lnTo>
                  <a:lnTo>
                    <a:pt x="355" y="3460"/>
                  </a:lnTo>
                  <a:lnTo>
                    <a:pt x="355" y="3460"/>
                  </a:lnTo>
                  <a:lnTo>
                    <a:pt x="442" y="3490"/>
                  </a:lnTo>
                  <a:lnTo>
                    <a:pt x="530" y="3516"/>
                  </a:lnTo>
                  <a:lnTo>
                    <a:pt x="620" y="3542"/>
                  </a:lnTo>
                  <a:lnTo>
                    <a:pt x="709" y="3564"/>
                  </a:lnTo>
                  <a:lnTo>
                    <a:pt x="799" y="3584"/>
                  </a:lnTo>
                  <a:lnTo>
                    <a:pt x="887" y="3601"/>
                  </a:lnTo>
                  <a:lnTo>
                    <a:pt x="977" y="3617"/>
                  </a:lnTo>
                  <a:lnTo>
                    <a:pt x="1066" y="3630"/>
                  </a:lnTo>
                  <a:lnTo>
                    <a:pt x="1156" y="3643"/>
                  </a:lnTo>
                  <a:lnTo>
                    <a:pt x="1244" y="3653"/>
                  </a:lnTo>
                  <a:lnTo>
                    <a:pt x="1332" y="3661"/>
                  </a:lnTo>
                  <a:lnTo>
                    <a:pt x="1419" y="3667"/>
                  </a:lnTo>
                  <a:lnTo>
                    <a:pt x="1506" y="3672"/>
                  </a:lnTo>
                  <a:lnTo>
                    <a:pt x="1591" y="3675"/>
                  </a:lnTo>
                  <a:lnTo>
                    <a:pt x="1676" y="3677"/>
                  </a:lnTo>
                  <a:lnTo>
                    <a:pt x="1760" y="3679"/>
                  </a:lnTo>
                  <a:lnTo>
                    <a:pt x="1760" y="3679"/>
                  </a:lnTo>
                  <a:lnTo>
                    <a:pt x="1836" y="3677"/>
                  </a:lnTo>
                  <a:lnTo>
                    <a:pt x="1910" y="3675"/>
                  </a:lnTo>
                  <a:lnTo>
                    <a:pt x="2054" y="3670"/>
                  </a:lnTo>
                  <a:lnTo>
                    <a:pt x="2193" y="3662"/>
                  </a:lnTo>
                  <a:lnTo>
                    <a:pt x="2326" y="3651"/>
                  </a:lnTo>
                  <a:lnTo>
                    <a:pt x="2453" y="3637"/>
                  </a:lnTo>
                  <a:lnTo>
                    <a:pt x="2572" y="3622"/>
                  </a:lnTo>
                  <a:lnTo>
                    <a:pt x="2683" y="3606"/>
                  </a:lnTo>
                  <a:lnTo>
                    <a:pt x="2784" y="3590"/>
                  </a:lnTo>
                  <a:lnTo>
                    <a:pt x="2877" y="3574"/>
                  </a:lnTo>
                  <a:lnTo>
                    <a:pt x="2959" y="3558"/>
                  </a:lnTo>
                  <a:lnTo>
                    <a:pt x="3032" y="3543"/>
                  </a:lnTo>
                  <a:lnTo>
                    <a:pt x="3093" y="3531"/>
                  </a:lnTo>
                  <a:lnTo>
                    <a:pt x="3175" y="3510"/>
                  </a:lnTo>
                  <a:lnTo>
                    <a:pt x="3204" y="3503"/>
                  </a:lnTo>
                  <a:lnTo>
                    <a:pt x="3204" y="3503"/>
                  </a:lnTo>
                  <a:lnTo>
                    <a:pt x="3154" y="3521"/>
                  </a:lnTo>
                  <a:lnTo>
                    <a:pt x="3154" y="3521"/>
                  </a:lnTo>
                  <a:lnTo>
                    <a:pt x="3279" y="3479"/>
                  </a:lnTo>
                  <a:lnTo>
                    <a:pt x="3279" y="3479"/>
                  </a:lnTo>
                  <a:lnTo>
                    <a:pt x="3357" y="3449"/>
                  </a:lnTo>
                  <a:lnTo>
                    <a:pt x="3434" y="3416"/>
                  </a:lnTo>
                  <a:lnTo>
                    <a:pt x="3511" y="3383"/>
                  </a:lnTo>
                  <a:lnTo>
                    <a:pt x="3590" y="3349"/>
                  </a:lnTo>
                  <a:lnTo>
                    <a:pt x="3590" y="3349"/>
                  </a:lnTo>
                  <a:lnTo>
                    <a:pt x="3574" y="3359"/>
                  </a:lnTo>
                  <a:lnTo>
                    <a:pt x="3522" y="3384"/>
                  </a:lnTo>
                  <a:lnTo>
                    <a:pt x="3522" y="3384"/>
                  </a:lnTo>
                  <a:lnTo>
                    <a:pt x="3588" y="3357"/>
                  </a:lnTo>
                  <a:lnTo>
                    <a:pt x="3652" y="3328"/>
                  </a:lnTo>
                  <a:lnTo>
                    <a:pt x="3715" y="3299"/>
                  </a:lnTo>
                  <a:lnTo>
                    <a:pt x="3776" y="3270"/>
                  </a:lnTo>
                  <a:lnTo>
                    <a:pt x="3892" y="3212"/>
                  </a:lnTo>
                  <a:lnTo>
                    <a:pt x="4001" y="3153"/>
                  </a:lnTo>
                  <a:lnTo>
                    <a:pt x="4103" y="3095"/>
                  </a:lnTo>
                  <a:lnTo>
                    <a:pt x="4196" y="3040"/>
                  </a:lnTo>
                  <a:lnTo>
                    <a:pt x="4281" y="2986"/>
                  </a:lnTo>
                  <a:lnTo>
                    <a:pt x="4360" y="2934"/>
                  </a:lnTo>
                  <a:lnTo>
                    <a:pt x="4429" y="2888"/>
                  </a:lnTo>
                  <a:lnTo>
                    <a:pt x="4488" y="2842"/>
                  </a:lnTo>
                  <a:lnTo>
                    <a:pt x="4541" y="2804"/>
                  </a:lnTo>
                  <a:lnTo>
                    <a:pt x="4585" y="2772"/>
                  </a:lnTo>
                  <a:lnTo>
                    <a:pt x="4643" y="2725"/>
                  </a:lnTo>
                  <a:lnTo>
                    <a:pt x="4662" y="2707"/>
                  </a:lnTo>
                  <a:lnTo>
                    <a:pt x="4662" y="2707"/>
                  </a:lnTo>
                  <a:lnTo>
                    <a:pt x="4519" y="2777"/>
                  </a:lnTo>
                  <a:lnTo>
                    <a:pt x="4379" y="2841"/>
                  </a:lnTo>
                  <a:lnTo>
                    <a:pt x="4244" y="2899"/>
                  </a:lnTo>
                  <a:lnTo>
                    <a:pt x="4112" y="2950"/>
                  </a:lnTo>
                  <a:lnTo>
                    <a:pt x="3985" y="2997"/>
                  </a:lnTo>
                  <a:lnTo>
                    <a:pt x="3861" y="3039"/>
                  </a:lnTo>
                  <a:lnTo>
                    <a:pt x="3741" y="3076"/>
                  </a:lnTo>
                  <a:lnTo>
                    <a:pt x="3625" y="3108"/>
                  </a:lnTo>
                  <a:lnTo>
                    <a:pt x="3511" y="3135"/>
                  </a:lnTo>
                  <a:lnTo>
                    <a:pt x="3402" y="3158"/>
                  </a:lnTo>
                  <a:lnTo>
                    <a:pt x="3297" y="3177"/>
                  </a:lnTo>
                  <a:lnTo>
                    <a:pt x="3194" y="3193"/>
                  </a:lnTo>
                  <a:lnTo>
                    <a:pt x="3096" y="3204"/>
                  </a:lnTo>
                  <a:lnTo>
                    <a:pt x="3001" y="3212"/>
                  </a:lnTo>
                  <a:lnTo>
                    <a:pt x="2911" y="3215"/>
                  </a:lnTo>
                  <a:lnTo>
                    <a:pt x="2823" y="3217"/>
                  </a:lnTo>
                  <a:lnTo>
                    <a:pt x="2823" y="3217"/>
                  </a:lnTo>
                  <a:lnTo>
                    <a:pt x="2749" y="3217"/>
                  </a:lnTo>
                  <a:lnTo>
                    <a:pt x="2676" y="3214"/>
                  </a:lnTo>
                  <a:lnTo>
                    <a:pt x="2607" y="3209"/>
                  </a:lnTo>
                  <a:lnTo>
                    <a:pt x="2541" y="3201"/>
                  </a:lnTo>
                  <a:lnTo>
                    <a:pt x="2477" y="3193"/>
                  </a:lnTo>
                  <a:lnTo>
                    <a:pt x="2416" y="3182"/>
                  </a:lnTo>
                  <a:lnTo>
                    <a:pt x="2358" y="3170"/>
                  </a:lnTo>
                  <a:lnTo>
                    <a:pt x="2302" y="3158"/>
                  </a:lnTo>
                  <a:lnTo>
                    <a:pt x="2247" y="3145"/>
                  </a:lnTo>
                  <a:lnTo>
                    <a:pt x="2197" y="3129"/>
                  </a:lnTo>
                  <a:lnTo>
                    <a:pt x="2148" y="3114"/>
                  </a:lnTo>
                  <a:lnTo>
                    <a:pt x="2103" y="3097"/>
                  </a:lnTo>
                  <a:lnTo>
                    <a:pt x="2057" y="3080"/>
                  </a:lnTo>
                  <a:lnTo>
                    <a:pt x="2017" y="3063"/>
                  </a:lnTo>
                  <a:lnTo>
                    <a:pt x="1977" y="3045"/>
                  </a:lnTo>
                  <a:lnTo>
                    <a:pt x="1942" y="3027"/>
                  </a:lnTo>
                  <a:lnTo>
                    <a:pt x="1906" y="3010"/>
                  </a:lnTo>
                  <a:lnTo>
                    <a:pt x="1876" y="2992"/>
                  </a:lnTo>
                  <a:lnTo>
                    <a:pt x="1818" y="2957"/>
                  </a:lnTo>
                  <a:lnTo>
                    <a:pt x="1771" y="2924"/>
                  </a:lnTo>
                  <a:lnTo>
                    <a:pt x="1733" y="2896"/>
                  </a:lnTo>
                  <a:lnTo>
                    <a:pt x="1702" y="2871"/>
                  </a:lnTo>
                  <a:lnTo>
                    <a:pt x="1681" y="2852"/>
                  </a:lnTo>
                  <a:lnTo>
                    <a:pt x="1665" y="2836"/>
                  </a:lnTo>
                  <a:lnTo>
                    <a:pt x="1665" y="2836"/>
                  </a:lnTo>
                  <a:lnTo>
                    <a:pt x="1615" y="2794"/>
                  </a:lnTo>
                  <a:lnTo>
                    <a:pt x="1567" y="2751"/>
                  </a:lnTo>
                  <a:lnTo>
                    <a:pt x="1521" y="2706"/>
                  </a:lnTo>
                  <a:lnTo>
                    <a:pt x="1475" y="2661"/>
                  </a:lnTo>
                  <a:lnTo>
                    <a:pt x="1430" y="2613"/>
                  </a:lnTo>
                  <a:lnTo>
                    <a:pt x="1389" y="2564"/>
                  </a:lnTo>
                  <a:lnTo>
                    <a:pt x="1348" y="2515"/>
                  </a:lnTo>
                  <a:lnTo>
                    <a:pt x="1310" y="2463"/>
                  </a:lnTo>
                  <a:lnTo>
                    <a:pt x="1271" y="2412"/>
                  </a:lnTo>
                  <a:lnTo>
                    <a:pt x="1236" y="2359"/>
                  </a:lnTo>
                  <a:lnTo>
                    <a:pt x="1201" y="2304"/>
                  </a:lnTo>
                  <a:lnTo>
                    <a:pt x="1168" y="2249"/>
                  </a:lnTo>
                  <a:lnTo>
                    <a:pt x="1136" y="2195"/>
                  </a:lnTo>
                  <a:lnTo>
                    <a:pt x="1106" y="2138"/>
                  </a:lnTo>
                  <a:lnTo>
                    <a:pt x="1077" y="2082"/>
                  </a:lnTo>
                  <a:lnTo>
                    <a:pt x="1048" y="2024"/>
                  </a:lnTo>
                  <a:lnTo>
                    <a:pt x="1021" y="1966"/>
                  </a:lnTo>
                  <a:lnTo>
                    <a:pt x="996" y="1908"/>
                  </a:lnTo>
                  <a:lnTo>
                    <a:pt x="971" y="1849"/>
                  </a:lnTo>
                  <a:lnTo>
                    <a:pt x="948" y="1791"/>
                  </a:lnTo>
                  <a:lnTo>
                    <a:pt x="926" y="1732"/>
                  </a:lnTo>
                  <a:lnTo>
                    <a:pt x="905" y="1672"/>
                  </a:lnTo>
                  <a:lnTo>
                    <a:pt x="885" y="1614"/>
                  </a:lnTo>
                  <a:lnTo>
                    <a:pt x="866" y="1555"/>
                  </a:lnTo>
                  <a:lnTo>
                    <a:pt x="831" y="1436"/>
                  </a:lnTo>
                  <a:lnTo>
                    <a:pt x="800" y="1320"/>
                  </a:lnTo>
                  <a:lnTo>
                    <a:pt x="773" y="1204"/>
                  </a:lnTo>
                  <a:lnTo>
                    <a:pt x="750" y="1090"/>
                  </a:lnTo>
                  <a:lnTo>
                    <a:pt x="730" y="979"/>
                  </a:lnTo>
                  <a:lnTo>
                    <a:pt x="712" y="871"/>
                  </a:lnTo>
                  <a:lnTo>
                    <a:pt x="696" y="767"/>
                  </a:lnTo>
                  <a:lnTo>
                    <a:pt x="684" y="667"/>
                  </a:lnTo>
                  <a:lnTo>
                    <a:pt x="673" y="571"/>
                  </a:lnTo>
                  <a:lnTo>
                    <a:pt x="665" y="482"/>
                  </a:lnTo>
                  <a:lnTo>
                    <a:pt x="660" y="397"/>
                  </a:lnTo>
                  <a:lnTo>
                    <a:pt x="656" y="320"/>
                  </a:lnTo>
                  <a:lnTo>
                    <a:pt x="649" y="186"/>
                  </a:lnTo>
                  <a:lnTo>
                    <a:pt x="648" y="85"/>
                  </a:lnTo>
                  <a:lnTo>
                    <a:pt x="649" y="23"/>
                  </a:lnTo>
                  <a:lnTo>
                    <a:pt x="649" y="0"/>
                  </a:lnTo>
                </a:path>
              </a:pathLst>
            </a:custGeom>
            <a:gradFill>
              <a:gsLst>
                <a:gs pos="0">
                  <a:schemeClr val="accent4">
                    <a:alpha val="0"/>
                  </a:schemeClr>
                </a:gs>
                <a:gs pos="70000">
                  <a:schemeClr val="accent1">
                    <a:alpha val="35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960988" y="-12700"/>
              <a:ext cx="5046111" cy="5212279"/>
            </a:xfrm>
            <a:custGeom>
              <a:avLst/>
              <a:gdLst>
                <a:gd name="connsiteX0" fmla="*/ 0 w 4965700"/>
                <a:gd name="connsiteY0" fmla="*/ 0 h 5156200"/>
                <a:gd name="connsiteX1" fmla="*/ 927100 w 4965700"/>
                <a:gd name="connsiteY1" fmla="*/ 3810000 h 5156200"/>
                <a:gd name="connsiteX2" fmla="*/ 3187700 w 4965700"/>
                <a:gd name="connsiteY2" fmla="*/ 5156200 h 5156200"/>
                <a:gd name="connsiteX3" fmla="*/ 4965700 w 4965700"/>
                <a:gd name="connsiteY3" fmla="*/ 4927600 h 5156200"/>
                <a:gd name="connsiteX0" fmla="*/ 0 w 4965700"/>
                <a:gd name="connsiteY0" fmla="*/ 0 h 5156200"/>
                <a:gd name="connsiteX1" fmla="*/ 927100 w 4965700"/>
                <a:gd name="connsiteY1" fmla="*/ 3810000 h 5156200"/>
                <a:gd name="connsiteX2" fmla="*/ 3187700 w 4965700"/>
                <a:gd name="connsiteY2" fmla="*/ 5156200 h 5156200"/>
                <a:gd name="connsiteX3" fmla="*/ 4965700 w 4965700"/>
                <a:gd name="connsiteY3" fmla="*/ 4927600 h 5156200"/>
                <a:gd name="connsiteX0" fmla="*/ 80411 w 5046111"/>
                <a:gd name="connsiteY0" fmla="*/ 0 h 5156200"/>
                <a:gd name="connsiteX1" fmla="*/ 1007511 w 5046111"/>
                <a:gd name="connsiteY1" fmla="*/ 3810000 h 5156200"/>
                <a:gd name="connsiteX2" fmla="*/ 3268111 w 5046111"/>
                <a:gd name="connsiteY2" fmla="*/ 5156200 h 5156200"/>
                <a:gd name="connsiteX3" fmla="*/ 5046111 w 5046111"/>
                <a:gd name="connsiteY3" fmla="*/ 4927600 h 5156200"/>
                <a:gd name="connsiteX0" fmla="*/ 80411 w 5046111"/>
                <a:gd name="connsiteY0" fmla="*/ 0 h 5156200"/>
                <a:gd name="connsiteX1" fmla="*/ 1007511 w 5046111"/>
                <a:gd name="connsiteY1" fmla="*/ 3810000 h 5156200"/>
                <a:gd name="connsiteX2" fmla="*/ 3268111 w 5046111"/>
                <a:gd name="connsiteY2" fmla="*/ 5156200 h 5156200"/>
                <a:gd name="connsiteX3" fmla="*/ 5046111 w 5046111"/>
                <a:gd name="connsiteY3" fmla="*/ 4927600 h 5156200"/>
                <a:gd name="connsiteX0" fmla="*/ 80411 w 5046111"/>
                <a:gd name="connsiteY0" fmla="*/ 0 h 5342467"/>
                <a:gd name="connsiteX1" fmla="*/ 1007511 w 5046111"/>
                <a:gd name="connsiteY1" fmla="*/ 3810000 h 5342467"/>
                <a:gd name="connsiteX2" fmla="*/ 3268111 w 5046111"/>
                <a:gd name="connsiteY2" fmla="*/ 5156200 h 5342467"/>
                <a:gd name="connsiteX3" fmla="*/ 5046111 w 5046111"/>
                <a:gd name="connsiteY3" fmla="*/ 4927600 h 5342467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6111" h="5212279">
                  <a:moveTo>
                    <a:pt x="80411" y="0"/>
                  </a:moveTo>
                  <a:cubicBezTo>
                    <a:pt x="86254" y="322278"/>
                    <a:pt x="0" y="2345799"/>
                    <a:pt x="1007511" y="3810000"/>
                  </a:cubicBezTo>
                  <a:cubicBezTo>
                    <a:pt x="1538794" y="4669367"/>
                    <a:pt x="2287047" y="5031847"/>
                    <a:pt x="3268111" y="5156200"/>
                  </a:cubicBezTo>
                  <a:cubicBezTo>
                    <a:pt x="4226959" y="5212279"/>
                    <a:pt x="4815388" y="4994264"/>
                    <a:pt x="5046111" y="4927600"/>
                  </a:cubicBezTo>
                </a:path>
              </a:pathLst>
            </a:custGeom>
            <a:ln w="25400" cmpd="sng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12" name=""/>
          <p:cNvSpPr/>
          <p:nvPr/>
        </p:nvSpPr>
        <p:spPr>
          <a:xfrm>
            <a:off x="0" y="6431280"/>
            <a:ext cx="8999220" cy="1798320"/>
          </a:xfrm>
          <a:custGeom>
            <a:avLst/>
            <a:gdLst/>
            <a:cxnLst>
              <a:cxn ang="0">
                <a:pos x="3543" y="0"/>
              </a:cxn>
              <a:cxn ang="0">
                <a:pos x="3495" y="21"/>
              </a:cxn>
              <a:cxn ang="0">
                <a:pos x="3347" y="87"/>
              </a:cxn>
              <a:cxn ang="0">
                <a:pos x="3138" y="174"/>
              </a:cxn>
              <a:cxn ang="0">
                <a:pos x="2873" y="269"/>
              </a:cxn>
              <a:cxn ang="0">
                <a:pos x="2720" y="317"/>
              </a:cxn>
              <a:cxn ang="0">
                <a:pos x="2556" y="365"/>
              </a:cxn>
              <a:cxn ang="0">
                <a:pos x="2381" y="412"/>
              </a:cxn>
              <a:cxn ang="0">
                <a:pos x="2196" y="455"/>
              </a:cxn>
              <a:cxn ang="0">
                <a:pos x="2000" y="495"/>
              </a:cxn>
              <a:cxn ang="0">
                <a:pos x="1796" y="531"/>
              </a:cxn>
              <a:cxn ang="0">
                <a:pos x="1582" y="560"/>
              </a:cxn>
              <a:cxn ang="0">
                <a:pos x="1360" y="582"/>
              </a:cxn>
              <a:cxn ang="0">
                <a:pos x="1132" y="595"/>
              </a:cxn>
              <a:cxn ang="0">
                <a:pos x="897" y="602"/>
              </a:cxn>
              <a:cxn ang="0">
                <a:pos x="789" y="600"/>
              </a:cxn>
              <a:cxn ang="0">
                <a:pos x="568" y="590"/>
              </a:cxn>
              <a:cxn ang="0">
                <a:pos x="342" y="573"/>
              </a:cxn>
              <a:cxn ang="0">
                <a:pos x="114" y="544"/>
              </a:cxn>
              <a:cxn ang="0">
                <a:pos x="0" y="933"/>
              </a:cxn>
              <a:cxn ang="0">
                <a:pos x="18" y="934"/>
              </a:cxn>
              <a:cxn ang="0">
                <a:pos x="154" y="942"/>
              </a:cxn>
              <a:cxn ang="0">
                <a:pos x="268" y="944"/>
              </a:cxn>
              <a:cxn ang="0">
                <a:pos x="378" y="942"/>
              </a:cxn>
              <a:cxn ang="0">
                <a:pos x="571" y="934"/>
              </a:cxn>
              <a:cxn ang="0">
                <a:pos x="719" y="921"/>
              </a:cxn>
              <a:cxn ang="0">
                <a:pos x="881" y="905"/>
              </a:cxn>
              <a:cxn ang="0">
                <a:pos x="1058" y="881"/>
              </a:cxn>
              <a:cxn ang="0">
                <a:pos x="1248" y="851"/>
              </a:cxn>
              <a:cxn ang="0">
                <a:pos x="1449" y="811"/>
              </a:cxn>
              <a:cxn ang="0">
                <a:pos x="1661" y="761"/>
              </a:cxn>
              <a:cxn ang="0">
                <a:pos x="1884" y="701"/>
              </a:cxn>
              <a:cxn ang="0">
                <a:pos x="2117" y="632"/>
              </a:cxn>
              <a:cxn ang="0">
                <a:pos x="2360" y="548"/>
              </a:cxn>
              <a:cxn ang="0">
                <a:pos x="2611" y="452"/>
              </a:cxn>
              <a:cxn ang="0">
                <a:pos x="2870" y="343"/>
              </a:cxn>
              <a:cxn ang="0">
                <a:pos x="3133" y="217"/>
              </a:cxn>
              <a:cxn ang="0">
                <a:pos x="3405" y="77"/>
              </a:cxn>
            </a:cxnLst>
            <a:rect l="0" t="0" r="r" b="b"/>
            <a:pathLst>
              <a:path w="3543" h="944">
                <a:moveTo>
                  <a:pt x="3543" y="0"/>
                </a:moveTo>
                <a:lnTo>
                  <a:pt x="3543" y="0"/>
                </a:lnTo>
                <a:lnTo>
                  <a:pt x="3495" y="21"/>
                </a:lnTo>
                <a:lnTo>
                  <a:pt x="3495" y="21"/>
                </a:lnTo>
                <a:lnTo>
                  <a:pt x="3429" y="52"/>
                </a:lnTo>
                <a:lnTo>
                  <a:pt x="3347" y="87"/>
                </a:lnTo>
                <a:lnTo>
                  <a:pt x="3249" y="129"/>
                </a:lnTo>
                <a:lnTo>
                  <a:pt x="3138" y="174"/>
                </a:lnTo>
                <a:lnTo>
                  <a:pt x="3011" y="221"/>
                </a:lnTo>
                <a:lnTo>
                  <a:pt x="2873" y="269"/>
                </a:lnTo>
                <a:lnTo>
                  <a:pt x="2797" y="293"/>
                </a:lnTo>
                <a:lnTo>
                  <a:pt x="2720" y="317"/>
                </a:lnTo>
                <a:lnTo>
                  <a:pt x="2640" y="341"/>
                </a:lnTo>
                <a:lnTo>
                  <a:pt x="2556" y="365"/>
                </a:lnTo>
                <a:lnTo>
                  <a:pt x="2471" y="389"/>
                </a:lnTo>
                <a:lnTo>
                  <a:pt x="2381" y="412"/>
                </a:lnTo>
                <a:lnTo>
                  <a:pt x="2289" y="434"/>
                </a:lnTo>
                <a:lnTo>
                  <a:pt x="2196" y="455"/>
                </a:lnTo>
                <a:lnTo>
                  <a:pt x="2100" y="476"/>
                </a:lnTo>
                <a:lnTo>
                  <a:pt x="2000" y="495"/>
                </a:lnTo>
                <a:lnTo>
                  <a:pt x="1899" y="513"/>
                </a:lnTo>
                <a:lnTo>
                  <a:pt x="1796" y="531"/>
                </a:lnTo>
                <a:lnTo>
                  <a:pt x="1690" y="545"/>
                </a:lnTo>
                <a:lnTo>
                  <a:pt x="1582" y="560"/>
                </a:lnTo>
                <a:lnTo>
                  <a:pt x="1473" y="571"/>
                </a:lnTo>
                <a:lnTo>
                  <a:pt x="1360" y="582"/>
                </a:lnTo>
                <a:lnTo>
                  <a:pt x="1248" y="590"/>
                </a:lnTo>
                <a:lnTo>
                  <a:pt x="1132" y="595"/>
                </a:lnTo>
                <a:lnTo>
                  <a:pt x="1016" y="600"/>
                </a:lnTo>
                <a:lnTo>
                  <a:pt x="897" y="602"/>
                </a:lnTo>
                <a:lnTo>
                  <a:pt x="897" y="602"/>
                </a:lnTo>
                <a:lnTo>
                  <a:pt x="789" y="600"/>
                </a:lnTo>
                <a:lnTo>
                  <a:pt x="678" y="597"/>
                </a:lnTo>
                <a:lnTo>
                  <a:pt x="568" y="590"/>
                </a:lnTo>
                <a:lnTo>
                  <a:pt x="457" y="582"/>
                </a:lnTo>
                <a:lnTo>
                  <a:pt x="342" y="573"/>
                </a:lnTo>
                <a:lnTo>
                  <a:pt x="230" y="560"/>
                </a:lnTo>
                <a:lnTo>
                  <a:pt x="114" y="544"/>
                </a:lnTo>
                <a:lnTo>
                  <a:pt x="0" y="526"/>
                </a:lnTo>
                <a:lnTo>
                  <a:pt x="0" y="933"/>
                </a:lnTo>
                <a:lnTo>
                  <a:pt x="0" y="933"/>
                </a:lnTo>
                <a:lnTo>
                  <a:pt x="18" y="934"/>
                </a:lnTo>
                <a:lnTo>
                  <a:pt x="69" y="938"/>
                </a:lnTo>
                <a:lnTo>
                  <a:pt x="154" y="942"/>
                </a:lnTo>
                <a:lnTo>
                  <a:pt x="207" y="944"/>
                </a:lnTo>
                <a:lnTo>
                  <a:pt x="268" y="944"/>
                </a:lnTo>
                <a:lnTo>
                  <a:pt x="268" y="944"/>
                </a:lnTo>
                <a:lnTo>
                  <a:pt x="378" y="942"/>
                </a:lnTo>
                <a:lnTo>
                  <a:pt x="503" y="938"/>
                </a:lnTo>
                <a:lnTo>
                  <a:pt x="571" y="934"/>
                </a:lnTo>
                <a:lnTo>
                  <a:pt x="643" y="928"/>
                </a:lnTo>
                <a:lnTo>
                  <a:pt x="719" y="921"/>
                </a:lnTo>
                <a:lnTo>
                  <a:pt x="799" y="915"/>
                </a:lnTo>
                <a:lnTo>
                  <a:pt x="881" y="905"/>
                </a:lnTo>
                <a:lnTo>
                  <a:pt x="968" y="894"/>
                </a:lnTo>
                <a:lnTo>
                  <a:pt x="1058" y="881"/>
                </a:lnTo>
                <a:lnTo>
                  <a:pt x="1151" y="867"/>
                </a:lnTo>
                <a:lnTo>
                  <a:pt x="1248" y="851"/>
                </a:lnTo>
                <a:lnTo>
                  <a:pt x="1346" y="831"/>
                </a:lnTo>
                <a:lnTo>
                  <a:pt x="1449" y="811"/>
                </a:lnTo>
                <a:lnTo>
                  <a:pt x="1553" y="786"/>
                </a:lnTo>
                <a:lnTo>
                  <a:pt x="1661" y="761"/>
                </a:lnTo>
                <a:lnTo>
                  <a:pt x="1772" y="733"/>
                </a:lnTo>
                <a:lnTo>
                  <a:pt x="1884" y="701"/>
                </a:lnTo>
                <a:lnTo>
                  <a:pt x="2000" y="667"/>
                </a:lnTo>
                <a:lnTo>
                  <a:pt x="2117" y="632"/>
                </a:lnTo>
                <a:lnTo>
                  <a:pt x="2238" y="592"/>
                </a:lnTo>
                <a:lnTo>
                  <a:pt x="2360" y="548"/>
                </a:lnTo>
                <a:lnTo>
                  <a:pt x="2484" y="502"/>
                </a:lnTo>
                <a:lnTo>
                  <a:pt x="2611" y="452"/>
                </a:lnTo>
                <a:lnTo>
                  <a:pt x="2740" y="399"/>
                </a:lnTo>
                <a:lnTo>
                  <a:pt x="2870" y="343"/>
                </a:lnTo>
                <a:lnTo>
                  <a:pt x="3002" y="282"/>
                </a:lnTo>
                <a:lnTo>
                  <a:pt x="3133" y="217"/>
                </a:lnTo>
                <a:lnTo>
                  <a:pt x="3268" y="150"/>
                </a:lnTo>
                <a:lnTo>
                  <a:pt x="3405" y="77"/>
                </a:lnTo>
                <a:lnTo>
                  <a:pt x="3543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0" y="6048376"/>
            <a:ext cx="8333740" cy="1179195"/>
          </a:xfrm>
          <a:custGeom>
            <a:avLst/>
            <a:gdLst/>
            <a:cxnLst>
              <a:cxn ang="0">
                <a:pos x="0" y="278"/>
              </a:cxn>
              <a:cxn ang="0">
                <a:pos x="29" y="293"/>
              </a:cxn>
              <a:cxn ang="0">
                <a:pos x="113" y="331"/>
              </a:cxn>
              <a:cxn ang="0">
                <a:pos x="249" y="386"/>
              </a:cxn>
              <a:cxn ang="0">
                <a:pos x="437" y="449"/>
              </a:cxn>
              <a:cxn ang="0">
                <a:pos x="608" y="497"/>
              </a:cxn>
              <a:cxn ang="0">
                <a:pos x="735" y="526"/>
              </a:cxn>
              <a:cxn ang="0">
                <a:pos x="873" y="553"/>
              </a:cxn>
              <a:cxn ang="0">
                <a:pos x="1023" y="577"/>
              </a:cxn>
              <a:cxn ang="0">
                <a:pos x="1180" y="597"/>
              </a:cxn>
              <a:cxn ang="0">
                <a:pos x="1349" y="611"/>
              </a:cxn>
              <a:cxn ang="0">
                <a:pos x="1526" y="619"/>
              </a:cxn>
              <a:cxn ang="0">
                <a:pos x="1617" y="619"/>
              </a:cxn>
              <a:cxn ang="0">
                <a:pos x="1801" y="616"/>
              </a:cxn>
              <a:cxn ang="0">
                <a:pos x="1992" y="603"/>
              </a:cxn>
              <a:cxn ang="0">
                <a:pos x="2191" y="582"/>
              </a:cxn>
              <a:cxn ang="0">
                <a:pos x="2396" y="550"/>
              </a:cxn>
              <a:cxn ang="0">
                <a:pos x="2608" y="508"/>
              </a:cxn>
              <a:cxn ang="0">
                <a:pos x="2826" y="452"/>
              </a:cxn>
              <a:cxn ang="0">
                <a:pos x="3051" y="385"/>
              </a:cxn>
              <a:cxn ang="0">
                <a:pos x="3281" y="304"/>
              </a:cxn>
              <a:cxn ang="0">
                <a:pos x="3203" y="330"/>
              </a:cxn>
              <a:cxn ang="0">
                <a:pos x="3040" y="381"/>
              </a:cxn>
              <a:cxn ang="0">
                <a:pos x="2871" y="428"/>
              </a:cxn>
              <a:cxn ang="0">
                <a:pos x="2696" y="468"/>
              </a:cxn>
              <a:cxn ang="0">
                <a:pos x="2514" y="502"/>
              </a:cxn>
              <a:cxn ang="0">
                <a:pos x="2328" y="529"/>
              </a:cxn>
              <a:cxn ang="0">
                <a:pos x="2135" y="549"/>
              </a:cxn>
              <a:cxn ang="0">
                <a:pos x="1936" y="558"/>
              </a:cxn>
              <a:cxn ang="0">
                <a:pos x="1834" y="558"/>
              </a:cxn>
              <a:cxn ang="0">
                <a:pos x="1621" y="553"/>
              </a:cxn>
              <a:cxn ang="0">
                <a:pos x="1404" y="536"/>
              </a:cxn>
              <a:cxn ang="0">
                <a:pos x="1180" y="507"/>
              </a:cxn>
              <a:cxn ang="0">
                <a:pos x="952" y="462"/>
              </a:cxn>
              <a:cxn ang="0">
                <a:pos x="720" y="404"/>
              </a:cxn>
              <a:cxn ang="0">
                <a:pos x="484" y="331"/>
              </a:cxn>
              <a:cxn ang="0">
                <a:pos x="244" y="241"/>
              </a:cxn>
              <a:cxn ang="0">
                <a:pos x="2" y="135"/>
              </a:cxn>
              <a:cxn ang="0">
                <a:pos x="2" y="0"/>
              </a:cxn>
            </a:cxnLst>
            <a:rect l="0" t="0" r="r" b="b"/>
            <a:pathLst>
              <a:path w="3281" h="619">
                <a:moveTo>
                  <a:pt x="0" y="0"/>
                </a:moveTo>
                <a:lnTo>
                  <a:pt x="0" y="278"/>
                </a:lnTo>
                <a:lnTo>
                  <a:pt x="0" y="278"/>
                </a:lnTo>
                <a:lnTo>
                  <a:pt x="29" y="293"/>
                </a:lnTo>
                <a:lnTo>
                  <a:pt x="64" y="311"/>
                </a:lnTo>
                <a:lnTo>
                  <a:pt x="113" y="331"/>
                </a:lnTo>
                <a:lnTo>
                  <a:pt x="175" y="357"/>
                </a:lnTo>
                <a:lnTo>
                  <a:pt x="249" y="386"/>
                </a:lnTo>
                <a:lnTo>
                  <a:pt x="338" y="417"/>
                </a:lnTo>
                <a:lnTo>
                  <a:pt x="437" y="449"/>
                </a:lnTo>
                <a:lnTo>
                  <a:pt x="548" y="481"/>
                </a:lnTo>
                <a:lnTo>
                  <a:pt x="608" y="497"/>
                </a:lnTo>
                <a:lnTo>
                  <a:pt x="670" y="512"/>
                </a:lnTo>
                <a:lnTo>
                  <a:pt x="735" y="526"/>
                </a:lnTo>
                <a:lnTo>
                  <a:pt x="802" y="540"/>
                </a:lnTo>
                <a:lnTo>
                  <a:pt x="873" y="553"/>
                </a:lnTo>
                <a:lnTo>
                  <a:pt x="947" y="566"/>
                </a:lnTo>
                <a:lnTo>
                  <a:pt x="1023" y="577"/>
                </a:lnTo>
                <a:lnTo>
                  <a:pt x="1100" y="589"/>
                </a:lnTo>
                <a:lnTo>
                  <a:pt x="1180" y="597"/>
                </a:lnTo>
                <a:lnTo>
                  <a:pt x="1264" y="605"/>
                </a:lnTo>
                <a:lnTo>
                  <a:pt x="1349" y="611"/>
                </a:lnTo>
                <a:lnTo>
                  <a:pt x="1436" y="616"/>
                </a:lnTo>
                <a:lnTo>
                  <a:pt x="1526" y="619"/>
                </a:lnTo>
                <a:lnTo>
                  <a:pt x="1617" y="619"/>
                </a:lnTo>
                <a:lnTo>
                  <a:pt x="1617" y="619"/>
                </a:lnTo>
                <a:lnTo>
                  <a:pt x="1707" y="619"/>
                </a:lnTo>
                <a:lnTo>
                  <a:pt x="1801" y="616"/>
                </a:lnTo>
                <a:lnTo>
                  <a:pt x="1896" y="611"/>
                </a:lnTo>
                <a:lnTo>
                  <a:pt x="1992" y="603"/>
                </a:lnTo>
                <a:lnTo>
                  <a:pt x="2090" y="594"/>
                </a:lnTo>
                <a:lnTo>
                  <a:pt x="2191" y="582"/>
                </a:lnTo>
                <a:lnTo>
                  <a:pt x="2293" y="568"/>
                </a:lnTo>
                <a:lnTo>
                  <a:pt x="2396" y="550"/>
                </a:lnTo>
                <a:lnTo>
                  <a:pt x="2502" y="531"/>
                </a:lnTo>
                <a:lnTo>
                  <a:pt x="2608" y="508"/>
                </a:lnTo>
                <a:lnTo>
                  <a:pt x="2717" y="481"/>
                </a:lnTo>
                <a:lnTo>
                  <a:pt x="2826" y="452"/>
                </a:lnTo>
                <a:lnTo>
                  <a:pt x="2937" y="420"/>
                </a:lnTo>
                <a:lnTo>
                  <a:pt x="3051" y="385"/>
                </a:lnTo>
                <a:lnTo>
                  <a:pt x="3166" y="346"/>
                </a:lnTo>
                <a:lnTo>
                  <a:pt x="3281" y="304"/>
                </a:lnTo>
                <a:lnTo>
                  <a:pt x="3281" y="304"/>
                </a:lnTo>
                <a:lnTo>
                  <a:pt x="3203" y="330"/>
                </a:lnTo>
                <a:lnTo>
                  <a:pt x="3122" y="357"/>
                </a:lnTo>
                <a:lnTo>
                  <a:pt x="3040" y="381"/>
                </a:lnTo>
                <a:lnTo>
                  <a:pt x="2957" y="405"/>
                </a:lnTo>
                <a:lnTo>
                  <a:pt x="2871" y="428"/>
                </a:lnTo>
                <a:lnTo>
                  <a:pt x="2785" y="449"/>
                </a:lnTo>
                <a:lnTo>
                  <a:pt x="2696" y="468"/>
                </a:lnTo>
                <a:lnTo>
                  <a:pt x="2606" y="486"/>
                </a:lnTo>
                <a:lnTo>
                  <a:pt x="2514" y="502"/>
                </a:lnTo>
                <a:lnTo>
                  <a:pt x="2423" y="516"/>
                </a:lnTo>
                <a:lnTo>
                  <a:pt x="2328" y="529"/>
                </a:lnTo>
                <a:lnTo>
                  <a:pt x="2232" y="539"/>
                </a:lnTo>
                <a:lnTo>
                  <a:pt x="2135" y="549"/>
                </a:lnTo>
                <a:lnTo>
                  <a:pt x="2035" y="553"/>
                </a:lnTo>
                <a:lnTo>
                  <a:pt x="1936" y="558"/>
                </a:lnTo>
                <a:lnTo>
                  <a:pt x="1834" y="558"/>
                </a:lnTo>
                <a:lnTo>
                  <a:pt x="1834" y="558"/>
                </a:lnTo>
                <a:lnTo>
                  <a:pt x="1728" y="558"/>
                </a:lnTo>
                <a:lnTo>
                  <a:pt x="1621" y="553"/>
                </a:lnTo>
                <a:lnTo>
                  <a:pt x="1513" y="547"/>
                </a:lnTo>
                <a:lnTo>
                  <a:pt x="1404" y="536"/>
                </a:lnTo>
                <a:lnTo>
                  <a:pt x="1293" y="523"/>
                </a:lnTo>
                <a:lnTo>
                  <a:pt x="1180" y="507"/>
                </a:lnTo>
                <a:lnTo>
                  <a:pt x="1066" y="486"/>
                </a:lnTo>
                <a:lnTo>
                  <a:pt x="952" y="462"/>
                </a:lnTo>
                <a:lnTo>
                  <a:pt x="838" y="436"/>
                </a:lnTo>
                <a:lnTo>
                  <a:pt x="720" y="404"/>
                </a:lnTo>
                <a:lnTo>
                  <a:pt x="603" y="370"/>
                </a:lnTo>
                <a:lnTo>
                  <a:pt x="484" y="331"/>
                </a:lnTo>
                <a:lnTo>
                  <a:pt x="365" y="288"/>
                </a:lnTo>
                <a:lnTo>
                  <a:pt x="244" y="241"/>
                </a:lnTo>
                <a:lnTo>
                  <a:pt x="124" y="190"/>
                </a:lnTo>
                <a:lnTo>
                  <a:pt x="2" y="13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" name=""/>
          <p:cNvGrpSpPr/>
          <p:nvPr/>
        </p:nvGrpSpPr>
        <p:grpSpPr>
          <a:xfrm rot="0">
            <a:off x="0" y="6048376"/>
            <a:ext cx="9123680" cy="2181225"/>
            <a:chOff x="0" y="5040313"/>
            <a:chExt cx="5702300" cy="1817688"/>
          </a:xfrm>
        </p:grpSpPr>
        <p:sp>
          <p:nvSpPr>
            <p:cNvPr id="15" name=""/>
            <p:cNvSpPr>
              <a:spLocks noEditPoints="1"/>
            </p:cNvSpPr>
            <p:nvPr/>
          </p:nvSpPr>
          <p:spPr>
            <a:xfrm>
              <a:off x="0" y="5040313"/>
              <a:ext cx="5624513" cy="1817688"/>
            </a:xfrm>
            <a:custGeom>
              <a:avLst/>
              <a:gdLst/>
              <a:cxnLst>
                <a:cxn ang="0">
                  <a:pos x="3495" y="222"/>
                </a:cxn>
                <a:cxn ang="0">
                  <a:pos x="3347" y="288"/>
                </a:cxn>
                <a:cxn ang="0">
                  <a:pos x="3011" y="422"/>
                </a:cxn>
                <a:cxn ang="0">
                  <a:pos x="2720" y="518"/>
                </a:cxn>
                <a:cxn ang="0">
                  <a:pos x="2471" y="590"/>
                </a:cxn>
                <a:cxn ang="0">
                  <a:pos x="2196" y="656"/>
                </a:cxn>
                <a:cxn ang="0">
                  <a:pos x="1899" y="714"/>
                </a:cxn>
                <a:cxn ang="0">
                  <a:pos x="1582" y="761"/>
                </a:cxn>
                <a:cxn ang="0">
                  <a:pos x="1248" y="791"/>
                </a:cxn>
                <a:cxn ang="0">
                  <a:pos x="897" y="803"/>
                </a:cxn>
                <a:cxn ang="0">
                  <a:pos x="678" y="798"/>
                </a:cxn>
                <a:cxn ang="0">
                  <a:pos x="342" y="774"/>
                </a:cxn>
                <a:cxn ang="0">
                  <a:pos x="0" y="727"/>
                </a:cxn>
                <a:cxn ang="0">
                  <a:pos x="18" y="1135"/>
                </a:cxn>
                <a:cxn ang="0">
                  <a:pos x="207" y="1145"/>
                </a:cxn>
                <a:cxn ang="0">
                  <a:pos x="378" y="1143"/>
                </a:cxn>
                <a:cxn ang="0">
                  <a:pos x="643" y="1129"/>
                </a:cxn>
                <a:cxn ang="0">
                  <a:pos x="881" y="1106"/>
                </a:cxn>
                <a:cxn ang="0">
                  <a:pos x="1151" y="1068"/>
                </a:cxn>
                <a:cxn ang="0">
                  <a:pos x="1449" y="1012"/>
                </a:cxn>
                <a:cxn ang="0">
                  <a:pos x="1772" y="934"/>
                </a:cxn>
                <a:cxn ang="0">
                  <a:pos x="2117" y="833"/>
                </a:cxn>
                <a:cxn ang="0">
                  <a:pos x="2484" y="703"/>
                </a:cxn>
                <a:cxn ang="0">
                  <a:pos x="2870" y="544"/>
                </a:cxn>
                <a:cxn ang="0">
                  <a:pos x="3268" y="351"/>
                </a:cxn>
                <a:cxn ang="0">
                  <a:pos x="0" y="0"/>
                </a:cxn>
                <a:cxn ang="0">
                  <a:pos x="29" y="293"/>
                </a:cxn>
                <a:cxn ang="0">
                  <a:pos x="175" y="357"/>
                </a:cxn>
                <a:cxn ang="0">
                  <a:pos x="437" y="449"/>
                </a:cxn>
                <a:cxn ang="0">
                  <a:pos x="670" y="512"/>
                </a:cxn>
                <a:cxn ang="0">
                  <a:pos x="873" y="553"/>
                </a:cxn>
                <a:cxn ang="0">
                  <a:pos x="1100" y="589"/>
                </a:cxn>
                <a:cxn ang="0">
                  <a:pos x="1349" y="611"/>
                </a:cxn>
                <a:cxn ang="0">
                  <a:pos x="1617" y="619"/>
                </a:cxn>
                <a:cxn ang="0">
                  <a:pos x="1801" y="616"/>
                </a:cxn>
                <a:cxn ang="0">
                  <a:pos x="2090" y="594"/>
                </a:cxn>
                <a:cxn ang="0">
                  <a:pos x="2396" y="550"/>
                </a:cxn>
                <a:cxn ang="0">
                  <a:pos x="2717" y="481"/>
                </a:cxn>
                <a:cxn ang="0">
                  <a:pos x="3051" y="385"/>
                </a:cxn>
                <a:cxn ang="0">
                  <a:pos x="3281" y="304"/>
                </a:cxn>
                <a:cxn ang="0">
                  <a:pos x="3040" y="381"/>
                </a:cxn>
                <a:cxn ang="0">
                  <a:pos x="2785" y="449"/>
                </a:cxn>
                <a:cxn ang="0">
                  <a:pos x="2514" y="502"/>
                </a:cxn>
                <a:cxn ang="0">
                  <a:pos x="2232" y="539"/>
                </a:cxn>
                <a:cxn ang="0">
                  <a:pos x="1936" y="558"/>
                </a:cxn>
                <a:cxn ang="0">
                  <a:pos x="1728" y="558"/>
                </a:cxn>
                <a:cxn ang="0">
                  <a:pos x="1404" y="536"/>
                </a:cxn>
                <a:cxn ang="0">
                  <a:pos x="1066" y="486"/>
                </a:cxn>
                <a:cxn ang="0">
                  <a:pos x="720" y="404"/>
                </a:cxn>
                <a:cxn ang="0">
                  <a:pos x="365" y="288"/>
                </a:cxn>
                <a:cxn ang="0">
                  <a:pos x="2" y="135"/>
                </a:cxn>
                <a:cxn ang="0">
                  <a:pos x="0" y="0"/>
                </a:cxn>
              </a:cxnLst>
              <a:rect l="0" t="0" r="r" b="b"/>
              <a:pathLst>
                <a:path w="3543" h="1145">
                  <a:moveTo>
                    <a:pt x="3543" y="201"/>
                  </a:moveTo>
                  <a:lnTo>
                    <a:pt x="3543" y="201"/>
                  </a:lnTo>
                  <a:lnTo>
                    <a:pt x="3495" y="222"/>
                  </a:lnTo>
                  <a:lnTo>
                    <a:pt x="3495" y="222"/>
                  </a:lnTo>
                  <a:lnTo>
                    <a:pt x="3429" y="253"/>
                  </a:lnTo>
                  <a:lnTo>
                    <a:pt x="3347" y="288"/>
                  </a:lnTo>
                  <a:lnTo>
                    <a:pt x="3249" y="330"/>
                  </a:lnTo>
                  <a:lnTo>
                    <a:pt x="3138" y="375"/>
                  </a:lnTo>
                  <a:lnTo>
                    <a:pt x="3011" y="422"/>
                  </a:lnTo>
                  <a:lnTo>
                    <a:pt x="2873" y="470"/>
                  </a:lnTo>
                  <a:lnTo>
                    <a:pt x="2797" y="494"/>
                  </a:lnTo>
                  <a:lnTo>
                    <a:pt x="2720" y="518"/>
                  </a:lnTo>
                  <a:lnTo>
                    <a:pt x="2640" y="542"/>
                  </a:lnTo>
                  <a:lnTo>
                    <a:pt x="2556" y="566"/>
                  </a:lnTo>
                  <a:lnTo>
                    <a:pt x="2471" y="590"/>
                  </a:lnTo>
                  <a:lnTo>
                    <a:pt x="2381" y="613"/>
                  </a:lnTo>
                  <a:lnTo>
                    <a:pt x="2289" y="635"/>
                  </a:lnTo>
                  <a:lnTo>
                    <a:pt x="2196" y="656"/>
                  </a:lnTo>
                  <a:lnTo>
                    <a:pt x="2100" y="677"/>
                  </a:lnTo>
                  <a:lnTo>
                    <a:pt x="2000" y="696"/>
                  </a:lnTo>
                  <a:lnTo>
                    <a:pt x="1899" y="714"/>
                  </a:lnTo>
                  <a:lnTo>
                    <a:pt x="1796" y="732"/>
                  </a:lnTo>
                  <a:lnTo>
                    <a:pt x="1690" y="746"/>
                  </a:lnTo>
                  <a:lnTo>
                    <a:pt x="1582" y="761"/>
                  </a:lnTo>
                  <a:lnTo>
                    <a:pt x="1473" y="772"/>
                  </a:lnTo>
                  <a:lnTo>
                    <a:pt x="1360" y="783"/>
                  </a:lnTo>
                  <a:lnTo>
                    <a:pt x="1248" y="791"/>
                  </a:lnTo>
                  <a:lnTo>
                    <a:pt x="1132" y="796"/>
                  </a:lnTo>
                  <a:lnTo>
                    <a:pt x="1016" y="801"/>
                  </a:lnTo>
                  <a:lnTo>
                    <a:pt x="897" y="803"/>
                  </a:lnTo>
                  <a:lnTo>
                    <a:pt x="897" y="803"/>
                  </a:lnTo>
                  <a:lnTo>
                    <a:pt x="789" y="801"/>
                  </a:lnTo>
                  <a:lnTo>
                    <a:pt x="678" y="798"/>
                  </a:lnTo>
                  <a:lnTo>
                    <a:pt x="568" y="791"/>
                  </a:lnTo>
                  <a:lnTo>
                    <a:pt x="457" y="783"/>
                  </a:lnTo>
                  <a:lnTo>
                    <a:pt x="342" y="774"/>
                  </a:lnTo>
                  <a:lnTo>
                    <a:pt x="230" y="761"/>
                  </a:lnTo>
                  <a:lnTo>
                    <a:pt x="114" y="745"/>
                  </a:lnTo>
                  <a:lnTo>
                    <a:pt x="0" y="727"/>
                  </a:lnTo>
                  <a:lnTo>
                    <a:pt x="0" y="1134"/>
                  </a:lnTo>
                  <a:lnTo>
                    <a:pt x="0" y="1134"/>
                  </a:lnTo>
                  <a:lnTo>
                    <a:pt x="18" y="1135"/>
                  </a:lnTo>
                  <a:lnTo>
                    <a:pt x="69" y="1139"/>
                  </a:lnTo>
                  <a:lnTo>
                    <a:pt x="154" y="1143"/>
                  </a:lnTo>
                  <a:lnTo>
                    <a:pt x="207" y="1145"/>
                  </a:lnTo>
                  <a:lnTo>
                    <a:pt x="268" y="1145"/>
                  </a:lnTo>
                  <a:lnTo>
                    <a:pt x="268" y="1145"/>
                  </a:lnTo>
                  <a:lnTo>
                    <a:pt x="378" y="1143"/>
                  </a:lnTo>
                  <a:lnTo>
                    <a:pt x="503" y="1139"/>
                  </a:lnTo>
                  <a:lnTo>
                    <a:pt x="571" y="1135"/>
                  </a:lnTo>
                  <a:lnTo>
                    <a:pt x="643" y="1129"/>
                  </a:lnTo>
                  <a:lnTo>
                    <a:pt x="719" y="1122"/>
                  </a:lnTo>
                  <a:lnTo>
                    <a:pt x="799" y="1116"/>
                  </a:lnTo>
                  <a:lnTo>
                    <a:pt x="881" y="1106"/>
                  </a:lnTo>
                  <a:lnTo>
                    <a:pt x="968" y="1095"/>
                  </a:lnTo>
                  <a:lnTo>
                    <a:pt x="1058" y="1082"/>
                  </a:lnTo>
                  <a:lnTo>
                    <a:pt x="1151" y="1068"/>
                  </a:lnTo>
                  <a:lnTo>
                    <a:pt x="1248" y="1052"/>
                  </a:lnTo>
                  <a:lnTo>
                    <a:pt x="1346" y="1032"/>
                  </a:lnTo>
                  <a:lnTo>
                    <a:pt x="1449" y="1012"/>
                  </a:lnTo>
                  <a:lnTo>
                    <a:pt x="1553" y="987"/>
                  </a:lnTo>
                  <a:lnTo>
                    <a:pt x="1661" y="962"/>
                  </a:lnTo>
                  <a:lnTo>
                    <a:pt x="1772" y="934"/>
                  </a:lnTo>
                  <a:lnTo>
                    <a:pt x="1884" y="902"/>
                  </a:lnTo>
                  <a:lnTo>
                    <a:pt x="2000" y="868"/>
                  </a:lnTo>
                  <a:lnTo>
                    <a:pt x="2117" y="833"/>
                  </a:lnTo>
                  <a:lnTo>
                    <a:pt x="2238" y="793"/>
                  </a:lnTo>
                  <a:lnTo>
                    <a:pt x="2360" y="749"/>
                  </a:lnTo>
                  <a:lnTo>
                    <a:pt x="2484" y="703"/>
                  </a:lnTo>
                  <a:lnTo>
                    <a:pt x="2611" y="653"/>
                  </a:lnTo>
                  <a:lnTo>
                    <a:pt x="2740" y="600"/>
                  </a:lnTo>
                  <a:lnTo>
                    <a:pt x="2870" y="544"/>
                  </a:lnTo>
                  <a:lnTo>
                    <a:pt x="3002" y="483"/>
                  </a:lnTo>
                  <a:lnTo>
                    <a:pt x="3133" y="418"/>
                  </a:lnTo>
                  <a:lnTo>
                    <a:pt x="3268" y="351"/>
                  </a:lnTo>
                  <a:lnTo>
                    <a:pt x="3405" y="278"/>
                  </a:lnTo>
                  <a:lnTo>
                    <a:pt x="3543" y="201"/>
                  </a:lnTo>
                  <a:moveTo>
                    <a:pt x="0" y="0"/>
                  </a:moveTo>
                  <a:lnTo>
                    <a:pt x="0" y="278"/>
                  </a:lnTo>
                  <a:lnTo>
                    <a:pt x="0" y="278"/>
                  </a:lnTo>
                  <a:lnTo>
                    <a:pt x="29" y="293"/>
                  </a:lnTo>
                  <a:lnTo>
                    <a:pt x="64" y="311"/>
                  </a:lnTo>
                  <a:lnTo>
                    <a:pt x="113" y="331"/>
                  </a:lnTo>
                  <a:lnTo>
                    <a:pt x="175" y="357"/>
                  </a:lnTo>
                  <a:lnTo>
                    <a:pt x="249" y="386"/>
                  </a:lnTo>
                  <a:lnTo>
                    <a:pt x="338" y="417"/>
                  </a:lnTo>
                  <a:lnTo>
                    <a:pt x="437" y="449"/>
                  </a:lnTo>
                  <a:lnTo>
                    <a:pt x="548" y="481"/>
                  </a:lnTo>
                  <a:lnTo>
                    <a:pt x="608" y="497"/>
                  </a:lnTo>
                  <a:lnTo>
                    <a:pt x="670" y="512"/>
                  </a:lnTo>
                  <a:lnTo>
                    <a:pt x="735" y="526"/>
                  </a:lnTo>
                  <a:lnTo>
                    <a:pt x="802" y="540"/>
                  </a:lnTo>
                  <a:lnTo>
                    <a:pt x="873" y="553"/>
                  </a:lnTo>
                  <a:lnTo>
                    <a:pt x="947" y="566"/>
                  </a:lnTo>
                  <a:lnTo>
                    <a:pt x="1023" y="577"/>
                  </a:lnTo>
                  <a:lnTo>
                    <a:pt x="1100" y="589"/>
                  </a:lnTo>
                  <a:lnTo>
                    <a:pt x="1180" y="597"/>
                  </a:lnTo>
                  <a:lnTo>
                    <a:pt x="1264" y="605"/>
                  </a:lnTo>
                  <a:lnTo>
                    <a:pt x="1349" y="611"/>
                  </a:lnTo>
                  <a:lnTo>
                    <a:pt x="1436" y="616"/>
                  </a:lnTo>
                  <a:lnTo>
                    <a:pt x="1526" y="619"/>
                  </a:lnTo>
                  <a:lnTo>
                    <a:pt x="1617" y="619"/>
                  </a:lnTo>
                  <a:lnTo>
                    <a:pt x="1617" y="619"/>
                  </a:lnTo>
                  <a:lnTo>
                    <a:pt x="1707" y="619"/>
                  </a:lnTo>
                  <a:lnTo>
                    <a:pt x="1801" y="616"/>
                  </a:lnTo>
                  <a:lnTo>
                    <a:pt x="1896" y="611"/>
                  </a:lnTo>
                  <a:lnTo>
                    <a:pt x="1992" y="603"/>
                  </a:lnTo>
                  <a:lnTo>
                    <a:pt x="2090" y="594"/>
                  </a:lnTo>
                  <a:lnTo>
                    <a:pt x="2191" y="582"/>
                  </a:lnTo>
                  <a:lnTo>
                    <a:pt x="2293" y="568"/>
                  </a:lnTo>
                  <a:lnTo>
                    <a:pt x="2396" y="550"/>
                  </a:lnTo>
                  <a:lnTo>
                    <a:pt x="2502" y="531"/>
                  </a:lnTo>
                  <a:lnTo>
                    <a:pt x="2608" y="508"/>
                  </a:lnTo>
                  <a:lnTo>
                    <a:pt x="2717" y="481"/>
                  </a:lnTo>
                  <a:lnTo>
                    <a:pt x="2826" y="452"/>
                  </a:lnTo>
                  <a:lnTo>
                    <a:pt x="2937" y="420"/>
                  </a:lnTo>
                  <a:lnTo>
                    <a:pt x="3051" y="385"/>
                  </a:lnTo>
                  <a:lnTo>
                    <a:pt x="3166" y="346"/>
                  </a:lnTo>
                  <a:lnTo>
                    <a:pt x="3281" y="304"/>
                  </a:lnTo>
                  <a:lnTo>
                    <a:pt x="3281" y="304"/>
                  </a:lnTo>
                  <a:lnTo>
                    <a:pt x="3203" y="330"/>
                  </a:lnTo>
                  <a:lnTo>
                    <a:pt x="3122" y="357"/>
                  </a:lnTo>
                  <a:lnTo>
                    <a:pt x="3040" y="381"/>
                  </a:lnTo>
                  <a:lnTo>
                    <a:pt x="2957" y="405"/>
                  </a:lnTo>
                  <a:lnTo>
                    <a:pt x="2871" y="428"/>
                  </a:lnTo>
                  <a:lnTo>
                    <a:pt x="2785" y="449"/>
                  </a:lnTo>
                  <a:lnTo>
                    <a:pt x="2696" y="468"/>
                  </a:lnTo>
                  <a:lnTo>
                    <a:pt x="2606" y="486"/>
                  </a:lnTo>
                  <a:lnTo>
                    <a:pt x="2514" y="502"/>
                  </a:lnTo>
                  <a:lnTo>
                    <a:pt x="2423" y="516"/>
                  </a:lnTo>
                  <a:lnTo>
                    <a:pt x="2328" y="529"/>
                  </a:lnTo>
                  <a:lnTo>
                    <a:pt x="2232" y="539"/>
                  </a:lnTo>
                  <a:lnTo>
                    <a:pt x="2135" y="549"/>
                  </a:lnTo>
                  <a:lnTo>
                    <a:pt x="2035" y="553"/>
                  </a:lnTo>
                  <a:lnTo>
                    <a:pt x="1936" y="558"/>
                  </a:lnTo>
                  <a:lnTo>
                    <a:pt x="1834" y="558"/>
                  </a:lnTo>
                  <a:lnTo>
                    <a:pt x="1834" y="558"/>
                  </a:lnTo>
                  <a:lnTo>
                    <a:pt x="1728" y="558"/>
                  </a:lnTo>
                  <a:lnTo>
                    <a:pt x="1621" y="553"/>
                  </a:lnTo>
                  <a:lnTo>
                    <a:pt x="1513" y="547"/>
                  </a:lnTo>
                  <a:lnTo>
                    <a:pt x="1404" y="536"/>
                  </a:lnTo>
                  <a:lnTo>
                    <a:pt x="1293" y="523"/>
                  </a:lnTo>
                  <a:lnTo>
                    <a:pt x="1180" y="507"/>
                  </a:lnTo>
                  <a:lnTo>
                    <a:pt x="1066" y="486"/>
                  </a:lnTo>
                  <a:lnTo>
                    <a:pt x="952" y="462"/>
                  </a:lnTo>
                  <a:lnTo>
                    <a:pt x="838" y="436"/>
                  </a:lnTo>
                  <a:lnTo>
                    <a:pt x="720" y="404"/>
                  </a:lnTo>
                  <a:lnTo>
                    <a:pt x="603" y="370"/>
                  </a:lnTo>
                  <a:lnTo>
                    <a:pt x="484" y="331"/>
                  </a:lnTo>
                  <a:lnTo>
                    <a:pt x="365" y="288"/>
                  </a:lnTo>
                  <a:lnTo>
                    <a:pt x="244" y="241"/>
                  </a:lnTo>
                  <a:lnTo>
                    <a:pt x="124" y="190"/>
                  </a:lnTo>
                  <a:lnTo>
                    <a:pt x="2" y="13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40000">
                  <a:schemeClr val="tx2">
                    <a:lumMod val="60000"/>
                    <a:lumOff val="40000"/>
                    <a:alpha val="6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>
              <a:spLocks noEditPoints="1"/>
            </p:cNvSpPr>
            <p:nvPr/>
          </p:nvSpPr>
          <p:spPr>
            <a:xfrm>
              <a:off x="3175" y="5040313"/>
              <a:ext cx="5699125" cy="885825"/>
            </a:xfrm>
            <a:custGeom>
              <a:avLst/>
              <a:gdLst/>
              <a:cxnLst>
                <a:cxn ang="0">
                  <a:pos x="3590" y="174"/>
                </a:cxn>
                <a:cxn ang="0">
                  <a:pos x="3527" y="206"/>
                </a:cxn>
                <a:cxn ang="0">
                  <a:pos x="3493" y="222"/>
                </a:cxn>
                <a:cxn ang="0">
                  <a:pos x="3541" y="201"/>
                </a:cxn>
                <a:cxn ang="0">
                  <a:pos x="3590" y="174"/>
                </a:cxn>
                <a:cxn ang="0">
                  <a:pos x="3590" y="174"/>
                </a:cxn>
                <a:cxn ang="0">
                  <a:pos x="3590" y="174"/>
                </a:cxn>
                <a:cxn ang="0">
                  <a:pos x="0" y="135"/>
                </a:cxn>
                <a:cxn ang="0">
                  <a:pos x="122" y="190"/>
                </a:cxn>
                <a:cxn ang="0">
                  <a:pos x="363" y="288"/>
                </a:cxn>
                <a:cxn ang="0">
                  <a:pos x="601" y="370"/>
                </a:cxn>
                <a:cxn ang="0">
                  <a:pos x="836" y="436"/>
                </a:cxn>
                <a:cxn ang="0">
                  <a:pos x="1064" y="486"/>
                </a:cxn>
                <a:cxn ang="0">
                  <a:pos x="1291" y="523"/>
                </a:cxn>
                <a:cxn ang="0">
                  <a:pos x="1511" y="547"/>
                </a:cxn>
                <a:cxn ang="0">
                  <a:pos x="1726" y="558"/>
                </a:cxn>
                <a:cxn ang="0">
                  <a:pos x="1832" y="558"/>
                </a:cxn>
                <a:cxn ang="0">
                  <a:pos x="2033" y="553"/>
                </a:cxn>
                <a:cxn ang="0">
                  <a:pos x="2230" y="539"/>
                </a:cxn>
                <a:cxn ang="0">
                  <a:pos x="2421" y="516"/>
                </a:cxn>
                <a:cxn ang="0">
                  <a:pos x="2604" y="486"/>
                </a:cxn>
                <a:cxn ang="0">
                  <a:pos x="2783" y="449"/>
                </a:cxn>
                <a:cxn ang="0">
                  <a:pos x="2955" y="405"/>
                </a:cxn>
                <a:cxn ang="0">
                  <a:pos x="3120" y="357"/>
                </a:cxn>
                <a:cxn ang="0">
                  <a:pos x="3279" y="304"/>
                </a:cxn>
                <a:cxn ang="0">
                  <a:pos x="3315" y="290"/>
                </a:cxn>
                <a:cxn ang="0">
                  <a:pos x="3268" y="306"/>
                </a:cxn>
                <a:cxn ang="0">
                  <a:pos x="3165" y="336"/>
                </a:cxn>
                <a:cxn ang="0">
                  <a:pos x="3048" y="367"/>
                </a:cxn>
                <a:cxn ang="0">
                  <a:pos x="2918" y="394"/>
                </a:cxn>
                <a:cxn ang="0">
                  <a:pos x="2773" y="420"/>
                </a:cxn>
                <a:cxn ang="0">
                  <a:pos x="2615" y="441"/>
                </a:cxn>
                <a:cxn ang="0">
                  <a:pos x="2443" y="455"/>
                </a:cxn>
                <a:cxn ang="0">
                  <a:pos x="2260" y="463"/>
                </a:cxn>
                <a:cxn ang="0">
                  <a:pos x="2164" y="465"/>
                </a:cxn>
                <a:cxn ang="0">
                  <a:pos x="1943" y="458"/>
                </a:cxn>
                <a:cxn ang="0">
                  <a:pos x="1707" y="442"/>
                </a:cxn>
                <a:cxn ang="0">
                  <a:pos x="1458" y="412"/>
                </a:cxn>
                <a:cxn ang="0">
                  <a:pos x="1194" y="365"/>
                </a:cxn>
                <a:cxn ang="0">
                  <a:pos x="916" y="303"/>
                </a:cxn>
                <a:cxn ang="0">
                  <a:pos x="625" y="222"/>
                </a:cxn>
                <a:cxn ang="0">
                  <a:pos x="397" y="150"/>
                </a:cxn>
                <a:cxn ang="0">
                  <a:pos x="241" y="94"/>
                </a:cxn>
                <a:cxn ang="0">
                  <a:pos x="80" y="34"/>
                </a:cxn>
              </a:cxnLst>
              <a:rect l="0" t="0" r="r" b="b"/>
              <a:pathLst>
                <a:path w="3590" h="558">
                  <a:moveTo>
                    <a:pt x="3590" y="174"/>
                  </a:moveTo>
                  <a:lnTo>
                    <a:pt x="3590" y="174"/>
                  </a:lnTo>
                  <a:lnTo>
                    <a:pt x="3574" y="184"/>
                  </a:lnTo>
                  <a:lnTo>
                    <a:pt x="3527" y="206"/>
                  </a:lnTo>
                  <a:lnTo>
                    <a:pt x="3527" y="206"/>
                  </a:lnTo>
                  <a:lnTo>
                    <a:pt x="3493" y="222"/>
                  </a:lnTo>
                  <a:lnTo>
                    <a:pt x="3493" y="222"/>
                  </a:lnTo>
                  <a:lnTo>
                    <a:pt x="3541" y="201"/>
                  </a:lnTo>
                  <a:lnTo>
                    <a:pt x="3541" y="201"/>
                  </a:lnTo>
                  <a:lnTo>
                    <a:pt x="3590" y="174"/>
                  </a:lnTo>
                  <a:moveTo>
                    <a:pt x="3590" y="174"/>
                  </a:moveTo>
                  <a:lnTo>
                    <a:pt x="3590" y="174"/>
                  </a:lnTo>
                  <a:lnTo>
                    <a:pt x="3590" y="174"/>
                  </a:lnTo>
                  <a:lnTo>
                    <a:pt x="3590" y="174"/>
                  </a:lnTo>
                  <a:moveTo>
                    <a:pt x="0" y="0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122" y="190"/>
                  </a:lnTo>
                  <a:lnTo>
                    <a:pt x="242" y="241"/>
                  </a:lnTo>
                  <a:lnTo>
                    <a:pt x="363" y="288"/>
                  </a:lnTo>
                  <a:lnTo>
                    <a:pt x="482" y="331"/>
                  </a:lnTo>
                  <a:lnTo>
                    <a:pt x="601" y="370"/>
                  </a:lnTo>
                  <a:lnTo>
                    <a:pt x="718" y="404"/>
                  </a:lnTo>
                  <a:lnTo>
                    <a:pt x="836" y="436"/>
                  </a:lnTo>
                  <a:lnTo>
                    <a:pt x="950" y="462"/>
                  </a:lnTo>
                  <a:lnTo>
                    <a:pt x="1064" y="486"/>
                  </a:lnTo>
                  <a:lnTo>
                    <a:pt x="1178" y="507"/>
                  </a:lnTo>
                  <a:lnTo>
                    <a:pt x="1291" y="523"/>
                  </a:lnTo>
                  <a:lnTo>
                    <a:pt x="1402" y="536"/>
                  </a:lnTo>
                  <a:lnTo>
                    <a:pt x="1511" y="547"/>
                  </a:lnTo>
                  <a:lnTo>
                    <a:pt x="1619" y="553"/>
                  </a:lnTo>
                  <a:lnTo>
                    <a:pt x="1726" y="558"/>
                  </a:lnTo>
                  <a:lnTo>
                    <a:pt x="1832" y="558"/>
                  </a:lnTo>
                  <a:lnTo>
                    <a:pt x="1832" y="558"/>
                  </a:lnTo>
                  <a:lnTo>
                    <a:pt x="1934" y="558"/>
                  </a:lnTo>
                  <a:lnTo>
                    <a:pt x="2033" y="553"/>
                  </a:lnTo>
                  <a:lnTo>
                    <a:pt x="2133" y="549"/>
                  </a:lnTo>
                  <a:lnTo>
                    <a:pt x="2230" y="539"/>
                  </a:lnTo>
                  <a:lnTo>
                    <a:pt x="2326" y="529"/>
                  </a:lnTo>
                  <a:lnTo>
                    <a:pt x="2421" y="516"/>
                  </a:lnTo>
                  <a:lnTo>
                    <a:pt x="2512" y="502"/>
                  </a:lnTo>
                  <a:lnTo>
                    <a:pt x="2604" y="486"/>
                  </a:lnTo>
                  <a:lnTo>
                    <a:pt x="2694" y="468"/>
                  </a:lnTo>
                  <a:lnTo>
                    <a:pt x="2783" y="449"/>
                  </a:lnTo>
                  <a:lnTo>
                    <a:pt x="2869" y="428"/>
                  </a:lnTo>
                  <a:lnTo>
                    <a:pt x="2955" y="405"/>
                  </a:lnTo>
                  <a:lnTo>
                    <a:pt x="3038" y="381"/>
                  </a:lnTo>
                  <a:lnTo>
                    <a:pt x="3120" y="357"/>
                  </a:lnTo>
                  <a:lnTo>
                    <a:pt x="3201" y="330"/>
                  </a:lnTo>
                  <a:lnTo>
                    <a:pt x="3279" y="304"/>
                  </a:lnTo>
                  <a:lnTo>
                    <a:pt x="3279" y="304"/>
                  </a:lnTo>
                  <a:lnTo>
                    <a:pt x="3315" y="290"/>
                  </a:lnTo>
                  <a:lnTo>
                    <a:pt x="3315" y="290"/>
                  </a:lnTo>
                  <a:lnTo>
                    <a:pt x="3268" y="306"/>
                  </a:lnTo>
                  <a:lnTo>
                    <a:pt x="3218" y="320"/>
                  </a:lnTo>
                  <a:lnTo>
                    <a:pt x="3165" y="336"/>
                  </a:lnTo>
                  <a:lnTo>
                    <a:pt x="3109" y="351"/>
                  </a:lnTo>
                  <a:lnTo>
                    <a:pt x="3048" y="367"/>
                  </a:lnTo>
                  <a:lnTo>
                    <a:pt x="2984" y="381"/>
                  </a:lnTo>
                  <a:lnTo>
                    <a:pt x="2918" y="394"/>
                  </a:lnTo>
                  <a:lnTo>
                    <a:pt x="2847" y="407"/>
                  </a:lnTo>
                  <a:lnTo>
                    <a:pt x="2773" y="420"/>
                  </a:lnTo>
                  <a:lnTo>
                    <a:pt x="2696" y="431"/>
                  </a:lnTo>
                  <a:lnTo>
                    <a:pt x="2615" y="441"/>
                  </a:lnTo>
                  <a:lnTo>
                    <a:pt x="2532" y="449"/>
                  </a:lnTo>
                  <a:lnTo>
                    <a:pt x="2443" y="455"/>
                  </a:lnTo>
                  <a:lnTo>
                    <a:pt x="2353" y="460"/>
                  </a:lnTo>
                  <a:lnTo>
                    <a:pt x="2260" y="463"/>
                  </a:lnTo>
                  <a:lnTo>
                    <a:pt x="2164" y="465"/>
                  </a:lnTo>
                  <a:lnTo>
                    <a:pt x="2164" y="465"/>
                  </a:lnTo>
                  <a:lnTo>
                    <a:pt x="2054" y="463"/>
                  </a:lnTo>
                  <a:lnTo>
                    <a:pt x="1943" y="458"/>
                  </a:lnTo>
                  <a:lnTo>
                    <a:pt x="1828" y="452"/>
                  </a:lnTo>
                  <a:lnTo>
                    <a:pt x="1707" y="442"/>
                  </a:lnTo>
                  <a:lnTo>
                    <a:pt x="1585" y="428"/>
                  </a:lnTo>
                  <a:lnTo>
                    <a:pt x="1458" y="412"/>
                  </a:lnTo>
                  <a:lnTo>
                    <a:pt x="1328" y="391"/>
                  </a:lnTo>
                  <a:lnTo>
                    <a:pt x="1194" y="365"/>
                  </a:lnTo>
                  <a:lnTo>
                    <a:pt x="1057" y="336"/>
                  </a:lnTo>
                  <a:lnTo>
                    <a:pt x="916" y="303"/>
                  </a:lnTo>
                  <a:lnTo>
                    <a:pt x="771" y="266"/>
                  </a:lnTo>
                  <a:lnTo>
                    <a:pt x="625" y="222"/>
                  </a:lnTo>
                  <a:lnTo>
                    <a:pt x="474" y="176"/>
                  </a:lnTo>
                  <a:lnTo>
                    <a:pt x="397" y="150"/>
                  </a:lnTo>
                  <a:lnTo>
                    <a:pt x="318" y="122"/>
                  </a:lnTo>
                  <a:lnTo>
                    <a:pt x="241" y="94"/>
                  </a:lnTo>
                  <a:lnTo>
                    <a:pt x="160" y="65"/>
                  </a:lnTo>
                  <a:lnTo>
                    <a:pt x="80" y="34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chemeClr val="accent4">
                    <a:alpha val="0"/>
                  </a:schemeClr>
                </a:gs>
                <a:gs pos="70000">
                  <a:schemeClr val="accent1">
                    <a:alpha val="35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0" y="5392738"/>
              <a:ext cx="5548313" cy="922338"/>
            </a:xfrm>
            <a:custGeom>
              <a:avLst/>
              <a:gdLst/>
              <a:cxnLst>
                <a:cxn ang="0">
                  <a:pos x="3495" y="0"/>
                </a:cxn>
                <a:cxn ang="0">
                  <a:pos x="3453" y="16"/>
                </a:cxn>
                <a:cxn ang="0">
                  <a:pos x="3370" y="48"/>
                </a:cxn>
                <a:cxn ang="0">
                  <a:pos x="3281" y="82"/>
                </a:cxn>
                <a:cxn ang="0">
                  <a:pos x="3166" y="124"/>
                </a:cxn>
                <a:cxn ang="0">
                  <a:pos x="2937" y="198"/>
                </a:cxn>
                <a:cxn ang="0">
                  <a:pos x="2717" y="259"/>
                </a:cxn>
                <a:cxn ang="0">
                  <a:pos x="2502" y="309"/>
                </a:cxn>
                <a:cxn ang="0">
                  <a:pos x="2293" y="346"/>
                </a:cxn>
                <a:cxn ang="0">
                  <a:pos x="2090" y="372"/>
                </a:cxn>
                <a:cxn ang="0">
                  <a:pos x="1896" y="389"/>
                </a:cxn>
                <a:cxn ang="0">
                  <a:pos x="1707" y="397"/>
                </a:cxn>
                <a:cxn ang="0">
                  <a:pos x="1617" y="397"/>
                </a:cxn>
                <a:cxn ang="0">
                  <a:pos x="1436" y="394"/>
                </a:cxn>
                <a:cxn ang="0">
                  <a:pos x="1264" y="383"/>
                </a:cxn>
                <a:cxn ang="0">
                  <a:pos x="1100" y="367"/>
                </a:cxn>
                <a:cxn ang="0">
                  <a:pos x="947" y="344"/>
                </a:cxn>
                <a:cxn ang="0">
                  <a:pos x="802" y="318"/>
                </a:cxn>
                <a:cxn ang="0">
                  <a:pos x="670" y="290"/>
                </a:cxn>
                <a:cxn ang="0">
                  <a:pos x="548" y="259"/>
                </a:cxn>
                <a:cxn ang="0">
                  <a:pos x="338" y="195"/>
                </a:cxn>
                <a:cxn ang="0">
                  <a:pos x="175" y="135"/>
                </a:cxn>
                <a:cxn ang="0">
                  <a:pos x="64" y="89"/>
                </a:cxn>
                <a:cxn ang="0">
                  <a:pos x="0" y="56"/>
                </a:cxn>
                <a:cxn ang="0">
                  <a:pos x="0" y="505"/>
                </a:cxn>
                <a:cxn ang="0">
                  <a:pos x="230" y="539"/>
                </a:cxn>
                <a:cxn ang="0">
                  <a:pos x="457" y="561"/>
                </a:cxn>
                <a:cxn ang="0">
                  <a:pos x="678" y="576"/>
                </a:cxn>
                <a:cxn ang="0">
                  <a:pos x="897" y="581"/>
                </a:cxn>
                <a:cxn ang="0">
                  <a:pos x="1016" y="579"/>
                </a:cxn>
                <a:cxn ang="0">
                  <a:pos x="1248" y="569"/>
                </a:cxn>
                <a:cxn ang="0">
                  <a:pos x="1473" y="550"/>
                </a:cxn>
                <a:cxn ang="0">
                  <a:pos x="1690" y="524"/>
                </a:cxn>
                <a:cxn ang="0">
                  <a:pos x="1899" y="492"/>
                </a:cxn>
                <a:cxn ang="0">
                  <a:pos x="2100" y="455"/>
                </a:cxn>
                <a:cxn ang="0">
                  <a:pos x="2289" y="413"/>
                </a:cxn>
                <a:cxn ang="0">
                  <a:pos x="2471" y="368"/>
                </a:cxn>
                <a:cxn ang="0">
                  <a:pos x="2640" y="320"/>
                </a:cxn>
                <a:cxn ang="0">
                  <a:pos x="2797" y="272"/>
                </a:cxn>
                <a:cxn ang="0">
                  <a:pos x="3011" y="200"/>
                </a:cxn>
                <a:cxn ang="0">
                  <a:pos x="3249" y="108"/>
                </a:cxn>
                <a:cxn ang="0">
                  <a:pos x="3429" y="31"/>
                </a:cxn>
              </a:cxnLst>
              <a:rect l="0" t="0" r="r" b="b"/>
              <a:pathLst>
                <a:path w="3495" h="581">
                  <a:moveTo>
                    <a:pt x="3495" y="0"/>
                  </a:moveTo>
                  <a:lnTo>
                    <a:pt x="3495" y="0"/>
                  </a:lnTo>
                  <a:lnTo>
                    <a:pt x="3453" y="16"/>
                  </a:lnTo>
                  <a:lnTo>
                    <a:pt x="3453" y="16"/>
                  </a:lnTo>
                  <a:lnTo>
                    <a:pt x="3415" y="32"/>
                  </a:lnTo>
                  <a:lnTo>
                    <a:pt x="3370" y="48"/>
                  </a:lnTo>
                  <a:lnTo>
                    <a:pt x="3370" y="48"/>
                  </a:lnTo>
                  <a:lnTo>
                    <a:pt x="3281" y="82"/>
                  </a:lnTo>
                  <a:lnTo>
                    <a:pt x="3281" y="82"/>
                  </a:lnTo>
                  <a:lnTo>
                    <a:pt x="3166" y="124"/>
                  </a:lnTo>
                  <a:lnTo>
                    <a:pt x="3051" y="163"/>
                  </a:lnTo>
                  <a:lnTo>
                    <a:pt x="2937" y="198"/>
                  </a:lnTo>
                  <a:lnTo>
                    <a:pt x="2826" y="230"/>
                  </a:lnTo>
                  <a:lnTo>
                    <a:pt x="2717" y="259"/>
                  </a:lnTo>
                  <a:lnTo>
                    <a:pt x="2608" y="286"/>
                  </a:lnTo>
                  <a:lnTo>
                    <a:pt x="2502" y="309"/>
                  </a:lnTo>
                  <a:lnTo>
                    <a:pt x="2396" y="328"/>
                  </a:lnTo>
                  <a:lnTo>
                    <a:pt x="2293" y="346"/>
                  </a:lnTo>
                  <a:lnTo>
                    <a:pt x="2191" y="360"/>
                  </a:lnTo>
                  <a:lnTo>
                    <a:pt x="2090" y="372"/>
                  </a:lnTo>
                  <a:lnTo>
                    <a:pt x="1992" y="381"/>
                  </a:lnTo>
                  <a:lnTo>
                    <a:pt x="1896" y="389"/>
                  </a:lnTo>
                  <a:lnTo>
                    <a:pt x="1801" y="394"/>
                  </a:lnTo>
                  <a:lnTo>
                    <a:pt x="1707" y="397"/>
                  </a:lnTo>
                  <a:lnTo>
                    <a:pt x="1617" y="397"/>
                  </a:lnTo>
                  <a:lnTo>
                    <a:pt x="1617" y="397"/>
                  </a:lnTo>
                  <a:lnTo>
                    <a:pt x="1526" y="397"/>
                  </a:lnTo>
                  <a:lnTo>
                    <a:pt x="1436" y="394"/>
                  </a:lnTo>
                  <a:lnTo>
                    <a:pt x="1349" y="389"/>
                  </a:lnTo>
                  <a:lnTo>
                    <a:pt x="1264" y="383"/>
                  </a:lnTo>
                  <a:lnTo>
                    <a:pt x="1180" y="375"/>
                  </a:lnTo>
                  <a:lnTo>
                    <a:pt x="1100" y="367"/>
                  </a:lnTo>
                  <a:lnTo>
                    <a:pt x="1023" y="355"/>
                  </a:lnTo>
                  <a:lnTo>
                    <a:pt x="947" y="344"/>
                  </a:lnTo>
                  <a:lnTo>
                    <a:pt x="873" y="331"/>
                  </a:lnTo>
                  <a:lnTo>
                    <a:pt x="802" y="318"/>
                  </a:lnTo>
                  <a:lnTo>
                    <a:pt x="735" y="304"/>
                  </a:lnTo>
                  <a:lnTo>
                    <a:pt x="670" y="290"/>
                  </a:lnTo>
                  <a:lnTo>
                    <a:pt x="608" y="275"/>
                  </a:lnTo>
                  <a:lnTo>
                    <a:pt x="548" y="259"/>
                  </a:lnTo>
                  <a:lnTo>
                    <a:pt x="437" y="227"/>
                  </a:lnTo>
                  <a:lnTo>
                    <a:pt x="338" y="195"/>
                  </a:lnTo>
                  <a:lnTo>
                    <a:pt x="249" y="164"/>
                  </a:lnTo>
                  <a:lnTo>
                    <a:pt x="175" y="135"/>
                  </a:lnTo>
                  <a:lnTo>
                    <a:pt x="113" y="109"/>
                  </a:lnTo>
                  <a:lnTo>
                    <a:pt x="64" y="89"/>
                  </a:lnTo>
                  <a:lnTo>
                    <a:pt x="29" y="71"/>
                  </a:lnTo>
                  <a:lnTo>
                    <a:pt x="0" y="56"/>
                  </a:lnTo>
                  <a:lnTo>
                    <a:pt x="0" y="505"/>
                  </a:lnTo>
                  <a:lnTo>
                    <a:pt x="0" y="505"/>
                  </a:lnTo>
                  <a:lnTo>
                    <a:pt x="114" y="523"/>
                  </a:lnTo>
                  <a:lnTo>
                    <a:pt x="230" y="539"/>
                  </a:lnTo>
                  <a:lnTo>
                    <a:pt x="342" y="552"/>
                  </a:lnTo>
                  <a:lnTo>
                    <a:pt x="457" y="561"/>
                  </a:lnTo>
                  <a:lnTo>
                    <a:pt x="568" y="569"/>
                  </a:lnTo>
                  <a:lnTo>
                    <a:pt x="678" y="576"/>
                  </a:lnTo>
                  <a:lnTo>
                    <a:pt x="789" y="579"/>
                  </a:lnTo>
                  <a:lnTo>
                    <a:pt x="897" y="581"/>
                  </a:lnTo>
                  <a:lnTo>
                    <a:pt x="897" y="581"/>
                  </a:lnTo>
                  <a:lnTo>
                    <a:pt x="1016" y="579"/>
                  </a:lnTo>
                  <a:lnTo>
                    <a:pt x="1132" y="574"/>
                  </a:lnTo>
                  <a:lnTo>
                    <a:pt x="1248" y="569"/>
                  </a:lnTo>
                  <a:lnTo>
                    <a:pt x="1360" y="561"/>
                  </a:lnTo>
                  <a:lnTo>
                    <a:pt x="1473" y="550"/>
                  </a:lnTo>
                  <a:lnTo>
                    <a:pt x="1582" y="539"/>
                  </a:lnTo>
                  <a:lnTo>
                    <a:pt x="1690" y="524"/>
                  </a:lnTo>
                  <a:lnTo>
                    <a:pt x="1796" y="510"/>
                  </a:lnTo>
                  <a:lnTo>
                    <a:pt x="1899" y="492"/>
                  </a:lnTo>
                  <a:lnTo>
                    <a:pt x="2000" y="474"/>
                  </a:lnTo>
                  <a:lnTo>
                    <a:pt x="2100" y="455"/>
                  </a:lnTo>
                  <a:lnTo>
                    <a:pt x="2196" y="434"/>
                  </a:lnTo>
                  <a:lnTo>
                    <a:pt x="2289" y="413"/>
                  </a:lnTo>
                  <a:lnTo>
                    <a:pt x="2381" y="391"/>
                  </a:lnTo>
                  <a:lnTo>
                    <a:pt x="2471" y="368"/>
                  </a:lnTo>
                  <a:lnTo>
                    <a:pt x="2556" y="344"/>
                  </a:lnTo>
                  <a:lnTo>
                    <a:pt x="2640" y="320"/>
                  </a:lnTo>
                  <a:lnTo>
                    <a:pt x="2720" y="296"/>
                  </a:lnTo>
                  <a:lnTo>
                    <a:pt x="2797" y="272"/>
                  </a:lnTo>
                  <a:lnTo>
                    <a:pt x="2873" y="248"/>
                  </a:lnTo>
                  <a:lnTo>
                    <a:pt x="3011" y="200"/>
                  </a:lnTo>
                  <a:lnTo>
                    <a:pt x="3138" y="153"/>
                  </a:lnTo>
                  <a:lnTo>
                    <a:pt x="3249" y="108"/>
                  </a:lnTo>
                  <a:lnTo>
                    <a:pt x="3347" y="66"/>
                  </a:lnTo>
                  <a:lnTo>
                    <a:pt x="3429" y="31"/>
                  </a:lnTo>
                  <a:lnTo>
                    <a:pt x="3495" y="0"/>
                  </a:lnTo>
                </a:path>
              </a:pathLst>
            </a:custGeom>
            <a:gradFill>
              <a:gsLst>
                <a:gs pos="0">
                  <a:schemeClr val="accent5">
                    <a:alpha val="14000"/>
                  </a:schemeClr>
                </a:gs>
                <a:gs pos="50000">
                  <a:schemeClr val="accent5">
                    <a:lumMod val="60000"/>
                    <a:lumOff val="40000"/>
                    <a:alpha val="40000"/>
                  </a:schemeClr>
                </a:gs>
                <a:gs pos="100000">
                  <a:schemeClr val="accent5">
                    <a:lumMod val="60000"/>
                    <a:lumOff val="40000"/>
                    <a:alpha val="49000"/>
                  </a:schemeClr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18" name=""/>
          <p:cNvSpPr/>
          <p:nvPr/>
        </p:nvSpPr>
        <p:spPr>
          <a:xfrm>
            <a:off x="0" y="6471286"/>
            <a:ext cx="8877300" cy="1106805"/>
          </a:xfrm>
          <a:custGeom>
            <a:avLst/>
            <a:gdLst/>
            <a:cxnLst>
              <a:cxn ang="0">
                <a:pos x="3495" y="0"/>
              </a:cxn>
              <a:cxn ang="0">
                <a:pos x="3453" y="16"/>
              </a:cxn>
              <a:cxn ang="0">
                <a:pos x="3370" y="48"/>
              </a:cxn>
              <a:cxn ang="0">
                <a:pos x="3281" y="82"/>
              </a:cxn>
              <a:cxn ang="0">
                <a:pos x="3166" y="124"/>
              </a:cxn>
              <a:cxn ang="0">
                <a:pos x="2937" y="198"/>
              </a:cxn>
              <a:cxn ang="0">
                <a:pos x="2717" y="259"/>
              </a:cxn>
              <a:cxn ang="0">
                <a:pos x="2502" y="309"/>
              </a:cxn>
              <a:cxn ang="0">
                <a:pos x="2293" y="346"/>
              </a:cxn>
              <a:cxn ang="0">
                <a:pos x="2090" y="372"/>
              </a:cxn>
              <a:cxn ang="0">
                <a:pos x="1896" y="389"/>
              </a:cxn>
              <a:cxn ang="0">
                <a:pos x="1707" y="397"/>
              </a:cxn>
              <a:cxn ang="0">
                <a:pos x="1617" y="397"/>
              </a:cxn>
              <a:cxn ang="0">
                <a:pos x="1436" y="394"/>
              </a:cxn>
              <a:cxn ang="0">
                <a:pos x="1264" y="383"/>
              </a:cxn>
              <a:cxn ang="0">
                <a:pos x="1100" y="367"/>
              </a:cxn>
              <a:cxn ang="0">
                <a:pos x="947" y="344"/>
              </a:cxn>
              <a:cxn ang="0">
                <a:pos x="802" y="318"/>
              </a:cxn>
              <a:cxn ang="0">
                <a:pos x="670" y="290"/>
              </a:cxn>
              <a:cxn ang="0">
                <a:pos x="548" y="259"/>
              </a:cxn>
              <a:cxn ang="0">
                <a:pos x="338" y="195"/>
              </a:cxn>
              <a:cxn ang="0">
                <a:pos x="175" y="135"/>
              </a:cxn>
              <a:cxn ang="0">
                <a:pos x="64" y="89"/>
              </a:cxn>
              <a:cxn ang="0">
                <a:pos x="0" y="56"/>
              </a:cxn>
              <a:cxn ang="0">
                <a:pos x="0" y="505"/>
              </a:cxn>
              <a:cxn ang="0">
                <a:pos x="230" y="539"/>
              </a:cxn>
              <a:cxn ang="0">
                <a:pos x="457" y="561"/>
              </a:cxn>
              <a:cxn ang="0">
                <a:pos x="678" y="576"/>
              </a:cxn>
              <a:cxn ang="0">
                <a:pos x="897" y="581"/>
              </a:cxn>
              <a:cxn ang="0">
                <a:pos x="1016" y="579"/>
              </a:cxn>
              <a:cxn ang="0">
                <a:pos x="1248" y="569"/>
              </a:cxn>
              <a:cxn ang="0">
                <a:pos x="1473" y="550"/>
              </a:cxn>
              <a:cxn ang="0">
                <a:pos x="1690" y="524"/>
              </a:cxn>
              <a:cxn ang="0">
                <a:pos x="1899" y="492"/>
              </a:cxn>
              <a:cxn ang="0">
                <a:pos x="2100" y="455"/>
              </a:cxn>
              <a:cxn ang="0">
                <a:pos x="2289" y="413"/>
              </a:cxn>
              <a:cxn ang="0">
                <a:pos x="2471" y="368"/>
              </a:cxn>
              <a:cxn ang="0">
                <a:pos x="2640" y="320"/>
              </a:cxn>
              <a:cxn ang="0">
                <a:pos x="2797" y="272"/>
              </a:cxn>
              <a:cxn ang="0">
                <a:pos x="3011" y="200"/>
              </a:cxn>
              <a:cxn ang="0">
                <a:pos x="3249" y="108"/>
              </a:cxn>
              <a:cxn ang="0">
                <a:pos x="3429" y="31"/>
              </a:cxn>
            </a:cxnLst>
            <a:rect l="0" t="0" r="r" b="b"/>
            <a:pathLst>
              <a:path w="3495" h="581">
                <a:moveTo>
                  <a:pt x="3495" y="0"/>
                </a:moveTo>
                <a:lnTo>
                  <a:pt x="3495" y="0"/>
                </a:lnTo>
                <a:lnTo>
                  <a:pt x="3453" y="16"/>
                </a:lnTo>
                <a:lnTo>
                  <a:pt x="3453" y="16"/>
                </a:lnTo>
                <a:lnTo>
                  <a:pt x="3415" y="32"/>
                </a:lnTo>
                <a:lnTo>
                  <a:pt x="3370" y="48"/>
                </a:lnTo>
                <a:lnTo>
                  <a:pt x="3370" y="48"/>
                </a:lnTo>
                <a:lnTo>
                  <a:pt x="3281" y="82"/>
                </a:lnTo>
                <a:lnTo>
                  <a:pt x="3281" y="82"/>
                </a:lnTo>
                <a:lnTo>
                  <a:pt x="3166" y="124"/>
                </a:lnTo>
                <a:lnTo>
                  <a:pt x="3051" y="163"/>
                </a:lnTo>
                <a:lnTo>
                  <a:pt x="2937" y="198"/>
                </a:lnTo>
                <a:lnTo>
                  <a:pt x="2826" y="230"/>
                </a:lnTo>
                <a:lnTo>
                  <a:pt x="2717" y="259"/>
                </a:lnTo>
                <a:lnTo>
                  <a:pt x="2608" y="286"/>
                </a:lnTo>
                <a:lnTo>
                  <a:pt x="2502" y="309"/>
                </a:lnTo>
                <a:lnTo>
                  <a:pt x="2396" y="328"/>
                </a:lnTo>
                <a:lnTo>
                  <a:pt x="2293" y="346"/>
                </a:lnTo>
                <a:lnTo>
                  <a:pt x="2191" y="360"/>
                </a:lnTo>
                <a:lnTo>
                  <a:pt x="2090" y="372"/>
                </a:lnTo>
                <a:lnTo>
                  <a:pt x="1992" y="381"/>
                </a:lnTo>
                <a:lnTo>
                  <a:pt x="1896" y="389"/>
                </a:lnTo>
                <a:lnTo>
                  <a:pt x="1801" y="394"/>
                </a:lnTo>
                <a:lnTo>
                  <a:pt x="1707" y="397"/>
                </a:lnTo>
                <a:lnTo>
                  <a:pt x="1617" y="397"/>
                </a:lnTo>
                <a:lnTo>
                  <a:pt x="1617" y="397"/>
                </a:lnTo>
                <a:lnTo>
                  <a:pt x="1526" y="397"/>
                </a:lnTo>
                <a:lnTo>
                  <a:pt x="1436" y="394"/>
                </a:lnTo>
                <a:lnTo>
                  <a:pt x="1349" y="389"/>
                </a:lnTo>
                <a:lnTo>
                  <a:pt x="1264" y="383"/>
                </a:lnTo>
                <a:lnTo>
                  <a:pt x="1180" y="375"/>
                </a:lnTo>
                <a:lnTo>
                  <a:pt x="1100" y="367"/>
                </a:lnTo>
                <a:lnTo>
                  <a:pt x="1023" y="355"/>
                </a:lnTo>
                <a:lnTo>
                  <a:pt x="947" y="344"/>
                </a:lnTo>
                <a:lnTo>
                  <a:pt x="873" y="331"/>
                </a:lnTo>
                <a:lnTo>
                  <a:pt x="802" y="318"/>
                </a:lnTo>
                <a:lnTo>
                  <a:pt x="735" y="304"/>
                </a:lnTo>
                <a:lnTo>
                  <a:pt x="670" y="290"/>
                </a:lnTo>
                <a:lnTo>
                  <a:pt x="608" y="275"/>
                </a:lnTo>
                <a:lnTo>
                  <a:pt x="548" y="259"/>
                </a:lnTo>
                <a:lnTo>
                  <a:pt x="437" y="227"/>
                </a:lnTo>
                <a:lnTo>
                  <a:pt x="338" y="195"/>
                </a:lnTo>
                <a:lnTo>
                  <a:pt x="249" y="164"/>
                </a:lnTo>
                <a:lnTo>
                  <a:pt x="175" y="135"/>
                </a:lnTo>
                <a:lnTo>
                  <a:pt x="113" y="109"/>
                </a:lnTo>
                <a:lnTo>
                  <a:pt x="64" y="89"/>
                </a:lnTo>
                <a:lnTo>
                  <a:pt x="29" y="71"/>
                </a:lnTo>
                <a:lnTo>
                  <a:pt x="0" y="56"/>
                </a:lnTo>
                <a:lnTo>
                  <a:pt x="0" y="505"/>
                </a:lnTo>
                <a:lnTo>
                  <a:pt x="0" y="505"/>
                </a:lnTo>
                <a:lnTo>
                  <a:pt x="114" y="523"/>
                </a:lnTo>
                <a:lnTo>
                  <a:pt x="230" y="539"/>
                </a:lnTo>
                <a:lnTo>
                  <a:pt x="342" y="552"/>
                </a:lnTo>
                <a:lnTo>
                  <a:pt x="457" y="561"/>
                </a:lnTo>
                <a:lnTo>
                  <a:pt x="568" y="569"/>
                </a:lnTo>
                <a:lnTo>
                  <a:pt x="678" y="576"/>
                </a:lnTo>
                <a:lnTo>
                  <a:pt x="789" y="579"/>
                </a:lnTo>
                <a:lnTo>
                  <a:pt x="897" y="581"/>
                </a:lnTo>
                <a:lnTo>
                  <a:pt x="897" y="581"/>
                </a:lnTo>
                <a:lnTo>
                  <a:pt x="1016" y="579"/>
                </a:lnTo>
                <a:lnTo>
                  <a:pt x="1132" y="574"/>
                </a:lnTo>
                <a:lnTo>
                  <a:pt x="1248" y="569"/>
                </a:lnTo>
                <a:lnTo>
                  <a:pt x="1360" y="561"/>
                </a:lnTo>
                <a:lnTo>
                  <a:pt x="1473" y="550"/>
                </a:lnTo>
                <a:lnTo>
                  <a:pt x="1582" y="539"/>
                </a:lnTo>
                <a:lnTo>
                  <a:pt x="1690" y="524"/>
                </a:lnTo>
                <a:lnTo>
                  <a:pt x="1796" y="510"/>
                </a:lnTo>
                <a:lnTo>
                  <a:pt x="1899" y="492"/>
                </a:lnTo>
                <a:lnTo>
                  <a:pt x="2000" y="474"/>
                </a:lnTo>
                <a:lnTo>
                  <a:pt x="2100" y="455"/>
                </a:lnTo>
                <a:lnTo>
                  <a:pt x="2196" y="434"/>
                </a:lnTo>
                <a:lnTo>
                  <a:pt x="2289" y="413"/>
                </a:lnTo>
                <a:lnTo>
                  <a:pt x="2381" y="391"/>
                </a:lnTo>
                <a:lnTo>
                  <a:pt x="2471" y="368"/>
                </a:lnTo>
                <a:lnTo>
                  <a:pt x="2556" y="344"/>
                </a:lnTo>
                <a:lnTo>
                  <a:pt x="2640" y="320"/>
                </a:lnTo>
                <a:lnTo>
                  <a:pt x="2720" y="296"/>
                </a:lnTo>
                <a:lnTo>
                  <a:pt x="2797" y="272"/>
                </a:lnTo>
                <a:lnTo>
                  <a:pt x="2873" y="248"/>
                </a:lnTo>
                <a:lnTo>
                  <a:pt x="3011" y="200"/>
                </a:lnTo>
                <a:lnTo>
                  <a:pt x="3138" y="153"/>
                </a:lnTo>
                <a:lnTo>
                  <a:pt x="3249" y="108"/>
                </a:lnTo>
                <a:lnTo>
                  <a:pt x="3347" y="66"/>
                </a:lnTo>
                <a:lnTo>
                  <a:pt x="3429" y="31"/>
                </a:lnTo>
                <a:lnTo>
                  <a:pt x="34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light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216639" y="0"/>
            <a:ext cx="3509010" cy="228028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42850" y="3394181"/>
            <a:ext cx="13373193" cy="2092228"/>
          </a:xfrm>
        </p:spPr>
        <p:txBody>
          <a:bodyPr>
            <a:noAutofit/>
          </a:bodyPr>
          <a:lstStyle>
            <a:lvl1pPr algn="r">
              <a:defRPr xmlns:mc="http://schemas.openxmlformats.org/markup-compatibility/2006" xmlns:hp="http://schemas.haansoft.com/office/presentation/8.0" sz="8000" b="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474764" y="2709320"/>
            <a:ext cx="10241279" cy="685804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CA58891-150E-49E6-81F0-F2DA972C2D99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21" name="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" name="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그림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22292" y="0"/>
            <a:ext cx="9996978" cy="38862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5028" y="0"/>
            <a:ext cx="11841479" cy="7008496"/>
          </a:xfrm>
          <a:custGeom>
            <a:avLst/>
            <a:gdLst/>
            <a:cxnLst>
              <a:cxn ang="0">
                <a:pos x="0" y="3310"/>
              </a:cxn>
              <a:cxn ang="0">
                <a:pos x="90" y="3351"/>
              </a:cxn>
              <a:cxn ang="0">
                <a:pos x="355" y="3460"/>
              </a:cxn>
              <a:cxn ang="0">
                <a:pos x="530" y="3516"/>
              </a:cxn>
              <a:cxn ang="0">
                <a:pos x="799" y="3584"/>
              </a:cxn>
              <a:cxn ang="0">
                <a:pos x="1066" y="3630"/>
              </a:cxn>
              <a:cxn ang="0">
                <a:pos x="1332" y="3661"/>
              </a:cxn>
              <a:cxn ang="0">
                <a:pos x="1591" y="3675"/>
              </a:cxn>
              <a:cxn ang="0">
                <a:pos x="1760" y="3679"/>
              </a:cxn>
              <a:cxn ang="0">
                <a:pos x="2054" y="3670"/>
              </a:cxn>
              <a:cxn ang="0">
                <a:pos x="2453" y="3637"/>
              </a:cxn>
              <a:cxn ang="0">
                <a:pos x="2784" y="3590"/>
              </a:cxn>
              <a:cxn ang="0">
                <a:pos x="3032" y="3543"/>
              </a:cxn>
              <a:cxn ang="0">
                <a:pos x="3204" y="3503"/>
              </a:cxn>
              <a:cxn ang="0">
                <a:pos x="3154" y="3521"/>
              </a:cxn>
              <a:cxn ang="0">
                <a:pos x="3357" y="3449"/>
              </a:cxn>
              <a:cxn ang="0">
                <a:pos x="3590" y="3349"/>
              </a:cxn>
              <a:cxn ang="0">
                <a:pos x="3522" y="3384"/>
              </a:cxn>
              <a:cxn ang="0">
                <a:pos x="3652" y="3328"/>
              </a:cxn>
              <a:cxn ang="0">
                <a:pos x="3892" y="3212"/>
              </a:cxn>
              <a:cxn ang="0">
                <a:pos x="4196" y="3040"/>
              </a:cxn>
              <a:cxn ang="0">
                <a:pos x="4429" y="2888"/>
              </a:cxn>
              <a:cxn ang="0">
                <a:pos x="4585" y="2772"/>
              </a:cxn>
              <a:cxn ang="0">
                <a:pos x="4662" y="2707"/>
              </a:cxn>
              <a:cxn ang="0">
                <a:pos x="4244" y="2899"/>
              </a:cxn>
              <a:cxn ang="0">
                <a:pos x="3861" y="3039"/>
              </a:cxn>
              <a:cxn ang="0">
                <a:pos x="3511" y="3135"/>
              </a:cxn>
              <a:cxn ang="0">
                <a:pos x="3194" y="3193"/>
              </a:cxn>
              <a:cxn ang="0">
                <a:pos x="2911" y="3215"/>
              </a:cxn>
              <a:cxn ang="0">
                <a:pos x="2749" y="3217"/>
              </a:cxn>
              <a:cxn ang="0">
                <a:pos x="2541" y="3201"/>
              </a:cxn>
              <a:cxn ang="0">
                <a:pos x="2358" y="3170"/>
              </a:cxn>
              <a:cxn ang="0">
                <a:pos x="2197" y="3129"/>
              </a:cxn>
              <a:cxn ang="0">
                <a:pos x="2057" y="3080"/>
              </a:cxn>
              <a:cxn ang="0">
                <a:pos x="1942" y="3027"/>
              </a:cxn>
              <a:cxn ang="0">
                <a:pos x="1818" y="2957"/>
              </a:cxn>
              <a:cxn ang="0">
                <a:pos x="1702" y="2871"/>
              </a:cxn>
              <a:cxn ang="0">
                <a:pos x="1665" y="2836"/>
              </a:cxn>
              <a:cxn ang="0">
                <a:pos x="1521" y="2706"/>
              </a:cxn>
              <a:cxn ang="0">
                <a:pos x="1389" y="2564"/>
              </a:cxn>
              <a:cxn ang="0">
                <a:pos x="1271" y="2412"/>
              </a:cxn>
              <a:cxn ang="0">
                <a:pos x="1168" y="2249"/>
              </a:cxn>
              <a:cxn ang="0">
                <a:pos x="1077" y="2082"/>
              </a:cxn>
              <a:cxn ang="0">
                <a:pos x="996" y="1908"/>
              </a:cxn>
              <a:cxn ang="0">
                <a:pos x="926" y="1732"/>
              </a:cxn>
              <a:cxn ang="0">
                <a:pos x="866" y="1555"/>
              </a:cxn>
              <a:cxn ang="0">
                <a:pos x="773" y="1204"/>
              </a:cxn>
              <a:cxn ang="0">
                <a:pos x="712" y="871"/>
              </a:cxn>
              <a:cxn ang="0">
                <a:pos x="673" y="571"/>
              </a:cxn>
              <a:cxn ang="0">
                <a:pos x="656" y="320"/>
              </a:cxn>
              <a:cxn ang="0">
                <a:pos x="649" y="23"/>
              </a:cxn>
            </a:cxnLst>
            <a:rect l="0" t="0" r="r" b="b"/>
            <a:pathLst>
              <a:path w="4662" h="3679">
                <a:moveTo>
                  <a:pt x="649" y="0"/>
                </a:moveTo>
                <a:lnTo>
                  <a:pt x="0" y="0"/>
                </a:lnTo>
                <a:lnTo>
                  <a:pt x="0" y="3310"/>
                </a:lnTo>
                <a:lnTo>
                  <a:pt x="0" y="3310"/>
                </a:lnTo>
                <a:lnTo>
                  <a:pt x="0" y="3310"/>
                </a:lnTo>
                <a:lnTo>
                  <a:pt x="90" y="3351"/>
                </a:lnTo>
                <a:lnTo>
                  <a:pt x="178" y="3389"/>
                </a:lnTo>
                <a:lnTo>
                  <a:pt x="266" y="3426"/>
                </a:lnTo>
                <a:lnTo>
                  <a:pt x="355" y="3460"/>
                </a:lnTo>
                <a:lnTo>
                  <a:pt x="355" y="3460"/>
                </a:lnTo>
                <a:lnTo>
                  <a:pt x="442" y="3490"/>
                </a:lnTo>
                <a:lnTo>
                  <a:pt x="530" y="3516"/>
                </a:lnTo>
                <a:lnTo>
                  <a:pt x="620" y="3542"/>
                </a:lnTo>
                <a:lnTo>
                  <a:pt x="709" y="3564"/>
                </a:lnTo>
                <a:lnTo>
                  <a:pt x="799" y="3584"/>
                </a:lnTo>
                <a:lnTo>
                  <a:pt x="887" y="3601"/>
                </a:lnTo>
                <a:lnTo>
                  <a:pt x="977" y="3617"/>
                </a:lnTo>
                <a:lnTo>
                  <a:pt x="1066" y="3630"/>
                </a:lnTo>
                <a:lnTo>
                  <a:pt x="1156" y="3643"/>
                </a:lnTo>
                <a:lnTo>
                  <a:pt x="1244" y="3653"/>
                </a:lnTo>
                <a:lnTo>
                  <a:pt x="1332" y="3661"/>
                </a:lnTo>
                <a:lnTo>
                  <a:pt x="1419" y="3667"/>
                </a:lnTo>
                <a:lnTo>
                  <a:pt x="1506" y="3672"/>
                </a:lnTo>
                <a:lnTo>
                  <a:pt x="1591" y="3675"/>
                </a:lnTo>
                <a:lnTo>
                  <a:pt x="1676" y="3677"/>
                </a:lnTo>
                <a:lnTo>
                  <a:pt x="1760" y="3679"/>
                </a:lnTo>
                <a:lnTo>
                  <a:pt x="1760" y="3679"/>
                </a:lnTo>
                <a:lnTo>
                  <a:pt x="1836" y="3677"/>
                </a:lnTo>
                <a:lnTo>
                  <a:pt x="1910" y="3675"/>
                </a:lnTo>
                <a:lnTo>
                  <a:pt x="2054" y="3670"/>
                </a:lnTo>
                <a:lnTo>
                  <a:pt x="2193" y="3662"/>
                </a:lnTo>
                <a:lnTo>
                  <a:pt x="2326" y="3651"/>
                </a:lnTo>
                <a:lnTo>
                  <a:pt x="2453" y="3637"/>
                </a:lnTo>
                <a:lnTo>
                  <a:pt x="2572" y="3622"/>
                </a:lnTo>
                <a:lnTo>
                  <a:pt x="2683" y="3606"/>
                </a:lnTo>
                <a:lnTo>
                  <a:pt x="2784" y="3590"/>
                </a:lnTo>
                <a:lnTo>
                  <a:pt x="2877" y="3574"/>
                </a:lnTo>
                <a:lnTo>
                  <a:pt x="2959" y="3558"/>
                </a:lnTo>
                <a:lnTo>
                  <a:pt x="3032" y="3543"/>
                </a:lnTo>
                <a:lnTo>
                  <a:pt x="3093" y="3531"/>
                </a:lnTo>
                <a:lnTo>
                  <a:pt x="3175" y="3510"/>
                </a:lnTo>
                <a:lnTo>
                  <a:pt x="3204" y="3503"/>
                </a:lnTo>
                <a:lnTo>
                  <a:pt x="3204" y="3503"/>
                </a:lnTo>
                <a:lnTo>
                  <a:pt x="3154" y="3521"/>
                </a:lnTo>
                <a:lnTo>
                  <a:pt x="3154" y="3521"/>
                </a:lnTo>
                <a:lnTo>
                  <a:pt x="3279" y="3479"/>
                </a:lnTo>
                <a:lnTo>
                  <a:pt x="3279" y="3479"/>
                </a:lnTo>
                <a:lnTo>
                  <a:pt x="3357" y="3449"/>
                </a:lnTo>
                <a:lnTo>
                  <a:pt x="3434" y="3416"/>
                </a:lnTo>
                <a:lnTo>
                  <a:pt x="3511" y="3383"/>
                </a:lnTo>
                <a:lnTo>
                  <a:pt x="3590" y="3349"/>
                </a:lnTo>
                <a:lnTo>
                  <a:pt x="3590" y="3349"/>
                </a:lnTo>
                <a:lnTo>
                  <a:pt x="3574" y="3359"/>
                </a:lnTo>
                <a:lnTo>
                  <a:pt x="3522" y="3384"/>
                </a:lnTo>
                <a:lnTo>
                  <a:pt x="3522" y="3384"/>
                </a:lnTo>
                <a:lnTo>
                  <a:pt x="3588" y="3357"/>
                </a:lnTo>
                <a:lnTo>
                  <a:pt x="3652" y="3328"/>
                </a:lnTo>
                <a:lnTo>
                  <a:pt x="3715" y="3299"/>
                </a:lnTo>
                <a:lnTo>
                  <a:pt x="3776" y="3270"/>
                </a:lnTo>
                <a:lnTo>
                  <a:pt x="3892" y="3212"/>
                </a:lnTo>
                <a:lnTo>
                  <a:pt x="4001" y="3153"/>
                </a:lnTo>
                <a:lnTo>
                  <a:pt x="4103" y="3095"/>
                </a:lnTo>
                <a:lnTo>
                  <a:pt x="4196" y="3040"/>
                </a:lnTo>
                <a:lnTo>
                  <a:pt x="4281" y="2986"/>
                </a:lnTo>
                <a:lnTo>
                  <a:pt x="4360" y="2934"/>
                </a:lnTo>
                <a:lnTo>
                  <a:pt x="4429" y="2888"/>
                </a:lnTo>
                <a:lnTo>
                  <a:pt x="4488" y="2842"/>
                </a:lnTo>
                <a:lnTo>
                  <a:pt x="4541" y="2804"/>
                </a:lnTo>
                <a:lnTo>
                  <a:pt x="4585" y="2772"/>
                </a:lnTo>
                <a:lnTo>
                  <a:pt x="4643" y="2725"/>
                </a:lnTo>
                <a:lnTo>
                  <a:pt x="4662" y="2707"/>
                </a:lnTo>
                <a:lnTo>
                  <a:pt x="4662" y="2707"/>
                </a:lnTo>
                <a:lnTo>
                  <a:pt x="4519" y="2777"/>
                </a:lnTo>
                <a:lnTo>
                  <a:pt x="4379" y="2841"/>
                </a:lnTo>
                <a:lnTo>
                  <a:pt x="4244" y="2899"/>
                </a:lnTo>
                <a:lnTo>
                  <a:pt x="4112" y="2950"/>
                </a:lnTo>
                <a:lnTo>
                  <a:pt x="3985" y="2997"/>
                </a:lnTo>
                <a:lnTo>
                  <a:pt x="3861" y="3039"/>
                </a:lnTo>
                <a:lnTo>
                  <a:pt x="3741" y="3076"/>
                </a:lnTo>
                <a:lnTo>
                  <a:pt x="3625" y="3108"/>
                </a:lnTo>
                <a:lnTo>
                  <a:pt x="3511" y="3135"/>
                </a:lnTo>
                <a:lnTo>
                  <a:pt x="3402" y="3158"/>
                </a:lnTo>
                <a:lnTo>
                  <a:pt x="3297" y="3177"/>
                </a:lnTo>
                <a:lnTo>
                  <a:pt x="3194" y="3193"/>
                </a:lnTo>
                <a:lnTo>
                  <a:pt x="3096" y="3204"/>
                </a:lnTo>
                <a:lnTo>
                  <a:pt x="3001" y="3212"/>
                </a:lnTo>
                <a:lnTo>
                  <a:pt x="2911" y="3215"/>
                </a:lnTo>
                <a:lnTo>
                  <a:pt x="2823" y="3217"/>
                </a:lnTo>
                <a:lnTo>
                  <a:pt x="2823" y="3217"/>
                </a:lnTo>
                <a:lnTo>
                  <a:pt x="2749" y="3217"/>
                </a:lnTo>
                <a:lnTo>
                  <a:pt x="2676" y="3214"/>
                </a:lnTo>
                <a:lnTo>
                  <a:pt x="2607" y="3209"/>
                </a:lnTo>
                <a:lnTo>
                  <a:pt x="2541" y="3201"/>
                </a:lnTo>
                <a:lnTo>
                  <a:pt x="2477" y="3193"/>
                </a:lnTo>
                <a:lnTo>
                  <a:pt x="2416" y="3182"/>
                </a:lnTo>
                <a:lnTo>
                  <a:pt x="2358" y="3170"/>
                </a:lnTo>
                <a:lnTo>
                  <a:pt x="2302" y="3158"/>
                </a:lnTo>
                <a:lnTo>
                  <a:pt x="2247" y="3145"/>
                </a:lnTo>
                <a:lnTo>
                  <a:pt x="2197" y="3129"/>
                </a:lnTo>
                <a:lnTo>
                  <a:pt x="2148" y="3114"/>
                </a:lnTo>
                <a:lnTo>
                  <a:pt x="2103" y="3097"/>
                </a:lnTo>
                <a:lnTo>
                  <a:pt x="2057" y="3080"/>
                </a:lnTo>
                <a:lnTo>
                  <a:pt x="2017" y="3063"/>
                </a:lnTo>
                <a:lnTo>
                  <a:pt x="1977" y="3045"/>
                </a:lnTo>
                <a:lnTo>
                  <a:pt x="1942" y="3027"/>
                </a:lnTo>
                <a:lnTo>
                  <a:pt x="1906" y="3010"/>
                </a:lnTo>
                <a:lnTo>
                  <a:pt x="1876" y="2992"/>
                </a:lnTo>
                <a:lnTo>
                  <a:pt x="1818" y="2957"/>
                </a:lnTo>
                <a:lnTo>
                  <a:pt x="1771" y="2924"/>
                </a:lnTo>
                <a:lnTo>
                  <a:pt x="1733" y="2896"/>
                </a:lnTo>
                <a:lnTo>
                  <a:pt x="1702" y="2871"/>
                </a:lnTo>
                <a:lnTo>
                  <a:pt x="1681" y="2852"/>
                </a:lnTo>
                <a:lnTo>
                  <a:pt x="1665" y="2836"/>
                </a:lnTo>
                <a:lnTo>
                  <a:pt x="1665" y="2836"/>
                </a:lnTo>
                <a:lnTo>
                  <a:pt x="1615" y="2794"/>
                </a:lnTo>
                <a:lnTo>
                  <a:pt x="1567" y="2751"/>
                </a:lnTo>
                <a:lnTo>
                  <a:pt x="1521" y="2706"/>
                </a:lnTo>
                <a:lnTo>
                  <a:pt x="1475" y="2661"/>
                </a:lnTo>
                <a:lnTo>
                  <a:pt x="1430" y="2613"/>
                </a:lnTo>
                <a:lnTo>
                  <a:pt x="1389" y="2564"/>
                </a:lnTo>
                <a:lnTo>
                  <a:pt x="1348" y="2515"/>
                </a:lnTo>
                <a:lnTo>
                  <a:pt x="1310" y="2463"/>
                </a:lnTo>
                <a:lnTo>
                  <a:pt x="1271" y="2412"/>
                </a:lnTo>
                <a:lnTo>
                  <a:pt x="1236" y="2359"/>
                </a:lnTo>
                <a:lnTo>
                  <a:pt x="1201" y="2304"/>
                </a:lnTo>
                <a:lnTo>
                  <a:pt x="1168" y="2249"/>
                </a:lnTo>
                <a:lnTo>
                  <a:pt x="1136" y="2195"/>
                </a:lnTo>
                <a:lnTo>
                  <a:pt x="1106" y="2138"/>
                </a:lnTo>
                <a:lnTo>
                  <a:pt x="1077" y="2082"/>
                </a:lnTo>
                <a:lnTo>
                  <a:pt x="1048" y="2024"/>
                </a:lnTo>
                <a:lnTo>
                  <a:pt x="1021" y="1966"/>
                </a:lnTo>
                <a:lnTo>
                  <a:pt x="996" y="1908"/>
                </a:lnTo>
                <a:lnTo>
                  <a:pt x="971" y="1849"/>
                </a:lnTo>
                <a:lnTo>
                  <a:pt x="948" y="1791"/>
                </a:lnTo>
                <a:lnTo>
                  <a:pt x="926" y="1732"/>
                </a:lnTo>
                <a:lnTo>
                  <a:pt x="905" y="1672"/>
                </a:lnTo>
                <a:lnTo>
                  <a:pt x="885" y="1614"/>
                </a:lnTo>
                <a:lnTo>
                  <a:pt x="866" y="1555"/>
                </a:lnTo>
                <a:lnTo>
                  <a:pt x="831" y="1436"/>
                </a:lnTo>
                <a:lnTo>
                  <a:pt x="800" y="1320"/>
                </a:lnTo>
                <a:lnTo>
                  <a:pt x="773" y="1204"/>
                </a:lnTo>
                <a:lnTo>
                  <a:pt x="750" y="1090"/>
                </a:lnTo>
                <a:lnTo>
                  <a:pt x="730" y="979"/>
                </a:lnTo>
                <a:lnTo>
                  <a:pt x="712" y="871"/>
                </a:lnTo>
                <a:lnTo>
                  <a:pt x="696" y="767"/>
                </a:lnTo>
                <a:lnTo>
                  <a:pt x="684" y="667"/>
                </a:lnTo>
                <a:lnTo>
                  <a:pt x="673" y="571"/>
                </a:lnTo>
                <a:lnTo>
                  <a:pt x="665" y="482"/>
                </a:lnTo>
                <a:lnTo>
                  <a:pt x="660" y="397"/>
                </a:lnTo>
                <a:lnTo>
                  <a:pt x="656" y="320"/>
                </a:lnTo>
                <a:lnTo>
                  <a:pt x="649" y="186"/>
                </a:lnTo>
                <a:lnTo>
                  <a:pt x="648" y="85"/>
                </a:lnTo>
                <a:lnTo>
                  <a:pt x="649" y="23"/>
                </a:lnTo>
                <a:lnTo>
                  <a:pt x="649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-50" y="6431280"/>
            <a:ext cx="8999220" cy="1798320"/>
          </a:xfrm>
          <a:custGeom>
            <a:avLst/>
            <a:gdLst/>
            <a:cxnLst>
              <a:cxn ang="0">
                <a:pos x="3543" y="0"/>
              </a:cxn>
              <a:cxn ang="0">
                <a:pos x="3495" y="21"/>
              </a:cxn>
              <a:cxn ang="0">
                <a:pos x="3347" y="87"/>
              </a:cxn>
              <a:cxn ang="0">
                <a:pos x="3138" y="174"/>
              </a:cxn>
              <a:cxn ang="0">
                <a:pos x="2873" y="269"/>
              </a:cxn>
              <a:cxn ang="0">
                <a:pos x="2720" y="317"/>
              </a:cxn>
              <a:cxn ang="0">
                <a:pos x="2556" y="365"/>
              </a:cxn>
              <a:cxn ang="0">
                <a:pos x="2381" y="412"/>
              </a:cxn>
              <a:cxn ang="0">
                <a:pos x="2196" y="455"/>
              </a:cxn>
              <a:cxn ang="0">
                <a:pos x="2000" y="495"/>
              </a:cxn>
              <a:cxn ang="0">
                <a:pos x="1796" y="531"/>
              </a:cxn>
              <a:cxn ang="0">
                <a:pos x="1582" y="560"/>
              </a:cxn>
              <a:cxn ang="0">
                <a:pos x="1360" y="582"/>
              </a:cxn>
              <a:cxn ang="0">
                <a:pos x="1132" y="595"/>
              </a:cxn>
              <a:cxn ang="0">
                <a:pos x="897" y="602"/>
              </a:cxn>
              <a:cxn ang="0">
                <a:pos x="789" y="600"/>
              </a:cxn>
              <a:cxn ang="0">
                <a:pos x="568" y="590"/>
              </a:cxn>
              <a:cxn ang="0">
                <a:pos x="342" y="573"/>
              </a:cxn>
              <a:cxn ang="0">
                <a:pos x="114" y="544"/>
              </a:cxn>
              <a:cxn ang="0">
                <a:pos x="0" y="933"/>
              </a:cxn>
              <a:cxn ang="0">
                <a:pos x="18" y="934"/>
              </a:cxn>
              <a:cxn ang="0">
                <a:pos x="154" y="942"/>
              </a:cxn>
              <a:cxn ang="0">
                <a:pos x="268" y="944"/>
              </a:cxn>
              <a:cxn ang="0">
                <a:pos x="378" y="942"/>
              </a:cxn>
              <a:cxn ang="0">
                <a:pos x="571" y="934"/>
              </a:cxn>
              <a:cxn ang="0">
                <a:pos x="719" y="921"/>
              </a:cxn>
              <a:cxn ang="0">
                <a:pos x="881" y="905"/>
              </a:cxn>
              <a:cxn ang="0">
                <a:pos x="1058" y="881"/>
              </a:cxn>
              <a:cxn ang="0">
                <a:pos x="1248" y="851"/>
              </a:cxn>
              <a:cxn ang="0">
                <a:pos x="1449" y="811"/>
              </a:cxn>
              <a:cxn ang="0">
                <a:pos x="1661" y="761"/>
              </a:cxn>
              <a:cxn ang="0">
                <a:pos x="1884" y="701"/>
              </a:cxn>
              <a:cxn ang="0">
                <a:pos x="2117" y="632"/>
              </a:cxn>
              <a:cxn ang="0">
                <a:pos x="2360" y="548"/>
              </a:cxn>
              <a:cxn ang="0">
                <a:pos x="2611" y="452"/>
              </a:cxn>
              <a:cxn ang="0">
                <a:pos x="2870" y="343"/>
              </a:cxn>
              <a:cxn ang="0">
                <a:pos x="3133" y="217"/>
              </a:cxn>
              <a:cxn ang="0">
                <a:pos x="3405" y="77"/>
              </a:cxn>
            </a:cxnLst>
            <a:rect l="0" t="0" r="r" b="b"/>
            <a:pathLst>
              <a:path w="3543" h="944">
                <a:moveTo>
                  <a:pt x="3543" y="0"/>
                </a:moveTo>
                <a:lnTo>
                  <a:pt x="3543" y="0"/>
                </a:lnTo>
                <a:lnTo>
                  <a:pt x="3495" y="21"/>
                </a:lnTo>
                <a:lnTo>
                  <a:pt x="3495" y="21"/>
                </a:lnTo>
                <a:lnTo>
                  <a:pt x="3429" y="52"/>
                </a:lnTo>
                <a:lnTo>
                  <a:pt x="3347" y="87"/>
                </a:lnTo>
                <a:lnTo>
                  <a:pt x="3249" y="129"/>
                </a:lnTo>
                <a:lnTo>
                  <a:pt x="3138" y="174"/>
                </a:lnTo>
                <a:lnTo>
                  <a:pt x="3011" y="221"/>
                </a:lnTo>
                <a:lnTo>
                  <a:pt x="2873" y="269"/>
                </a:lnTo>
                <a:lnTo>
                  <a:pt x="2797" y="293"/>
                </a:lnTo>
                <a:lnTo>
                  <a:pt x="2720" y="317"/>
                </a:lnTo>
                <a:lnTo>
                  <a:pt x="2640" y="341"/>
                </a:lnTo>
                <a:lnTo>
                  <a:pt x="2556" y="365"/>
                </a:lnTo>
                <a:lnTo>
                  <a:pt x="2471" y="389"/>
                </a:lnTo>
                <a:lnTo>
                  <a:pt x="2381" y="412"/>
                </a:lnTo>
                <a:lnTo>
                  <a:pt x="2289" y="434"/>
                </a:lnTo>
                <a:lnTo>
                  <a:pt x="2196" y="455"/>
                </a:lnTo>
                <a:lnTo>
                  <a:pt x="2100" y="476"/>
                </a:lnTo>
                <a:lnTo>
                  <a:pt x="2000" y="495"/>
                </a:lnTo>
                <a:lnTo>
                  <a:pt x="1899" y="513"/>
                </a:lnTo>
                <a:lnTo>
                  <a:pt x="1796" y="531"/>
                </a:lnTo>
                <a:lnTo>
                  <a:pt x="1690" y="545"/>
                </a:lnTo>
                <a:lnTo>
                  <a:pt x="1582" y="560"/>
                </a:lnTo>
                <a:lnTo>
                  <a:pt x="1473" y="571"/>
                </a:lnTo>
                <a:lnTo>
                  <a:pt x="1360" y="582"/>
                </a:lnTo>
                <a:lnTo>
                  <a:pt x="1248" y="590"/>
                </a:lnTo>
                <a:lnTo>
                  <a:pt x="1132" y="595"/>
                </a:lnTo>
                <a:lnTo>
                  <a:pt x="1016" y="600"/>
                </a:lnTo>
                <a:lnTo>
                  <a:pt x="897" y="602"/>
                </a:lnTo>
                <a:lnTo>
                  <a:pt x="897" y="602"/>
                </a:lnTo>
                <a:lnTo>
                  <a:pt x="789" y="600"/>
                </a:lnTo>
                <a:lnTo>
                  <a:pt x="678" y="597"/>
                </a:lnTo>
                <a:lnTo>
                  <a:pt x="568" y="590"/>
                </a:lnTo>
                <a:lnTo>
                  <a:pt x="457" y="582"/>
                </a:lnTo>
                <a:lnTo>
                  <a:pt x="342" y="573"/>
                </a:lnTo>
                <a:lnTo>
                  <a:pt x="230" y="560"/>
                </a:lnTo>
                <a:lnTo>
                  <a:pt x="114" y="544"/>
                </a:lnTo>
                <a:lnTo>
                  <a:pt x="0" y="526"/>
                </a:lnTo>
                <a:lnTo>
                  <a:pt x="0" y="933"/>
                </a:lnTo>
                <a:lnTo>
                  <a:pt x="0" y="933"/>
                </a:lnTo>
                <a:lnTo>
                  <a:pt x="18" y="934"/>
                </a:lnTo>
                <a:lnTo>
                  <a:pt x="69" y="938"/>
                </a:lnTo>
                <a:lnTo>
                  <a:pt x="154" y="942"/>
                </a:lnTo>
                <a:lnTo>
                  <a:pt x="207" y="944"/>
                </a:lnTo>
                <a:lnTo>
                  <a:pt x="268" y="944"/>
                </a:lnTo>
                <a:lnTo>
                  <a:pt x="268" y="944"/>
                </a:lnTo>
                <a:lnTo>
                  <a:pt x="378" y="942"/>
                </a:lnTo>
                <a:lnTo>
                  <a:pt x="503" y="938"/>
                </a:lnTo>
                <a:lnTo>
                  <a:pt x="571" y="934"/>
                </a:lnTo>
                <a:lnTo>
                  <a:pt x="643" y="928"/>
                </a:lnTo>
                <a:lnTo>
                  <a:pt x="719" y="921"/>
                </a:lnTo>
                <a:lnTo>
                  <a:pt x="799" y="915"/>
                </a:lnTo>
                <a:lnTo>
                  <a:pt x="881" y="905"/>
                </a:lnTo>
                <a:lnTo>
                  <a:pt x="968" y="894"/>
                </a:lnTo>
                <a:lnTo>
                  <a:pt x="1058" y="881"/>
                </a:lnTo>
                <a:lnTo>
                  <a:pt x="1151" y="867"/>
                </a:lnTo>
                <a:lnTo>
                  <a:pt x="1248" y="851"/>
                </a:lnTo>
                <a:lnTo>
                  <a:pt x="1346" y="831"/>
                </a:lnTo>
                <a:lnTo>
                  <a:pt x="1449" y="811"/>
                </a:lnTo>
                <a:lnTo>
                  <a:pt x="1553" y="786"/>
                </a:lnTo>
                <a:lnTo>
                  <a:pt x="1661" y="761"/>
                </a:lnTo>
                <a:lnTo>
                  <a:pt x="1772" y="733"/>
                </a:lnTo>
                <a:lnTo>
                  <a:pt x="1884" y="701"/>
                </a:lnTo>
                <a:lnTo>
                  <a:pt x="2000" y="667"/>
                </a:lnTo>
                <a:lnTo>
                  <a:pt x="2117" y="632"/>
                </a:lnTo>
                <a:lnTo>
                  <a:pt x="2238" y="592"/>
                </a:lnTo>
                <a:lnTo>
                  <a:pt x="2360" y="548"/>
                </a:lnTo>
                <a:lnTo>
                  <a:pt x="2484" y="502"/>
                </a:lnTo>
                <a:lnTo>
                  <a:pt x="2611" y="452"/>
                </a:lnTo>
                <a:lnTo>
                  <a:pt x="2740" y="399"/>
                </a:lnTo>
                <a:lnTo>
                  <a:pt x="2870" y="343"/>
                </a:lnTo>
                <a:lnTo>
                  <a:pt x="3002" y="282"/>
                </a:lnTo>
                <a:lnTo>
                  <a:pt x="3133" y="217"/>
                </a:lnTo>
                <a:lnTo>
                  <a:pt x="3268" y="150"/>
                </a:lnTo>
                <a:lnTo>
                  <a:pt x="3405" y="77"/>
                </a:lnTo>
                <a:lnTo>
                  <a:pt x="3543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-50" y="6048376"/>
            <a:ext cx="8333740" cy="1179195"/>
          </a:xfrm>
          <a:custGeom>
            <a:avLst/>
            <a:gdLst/>
            <a:cxnLst>
              <a:cxn ang="0">
                <a:pos x="0" y="278"/>
              </a:cxn>
              <a:cxn ang="0">
                <a:pos x="29" y="293"/>
              </a:cxn>
              <a:cxn ang="0">
                <a:pos x="113" y="331"/>
              </a:cxn>
              <a:cxn ang="0">
                <a:pos x="249" y="386"/>
              </a:cxn>
              <a:cxn ang="0">
                <a:pos x="437" y="449"/>
              </a:cxn>
              <a:cxn ang="0">
                <a:pos x="608" y="497"/>
              </a:cxn>
              <a:cxn ang="0">
                <a:pos x="735" y="526"/>
              </a:cxn>
              <a:cxn ang="0">
                <a:pos x="873" y="553"/>
              </a:cxn>
              <a:cxn ang="0">
                <a:pos x="1023" y="577"/>
              </a:cxn>
              <a:cxn ang="0">
                <a:pos x="1180" y="597"/>
              </a:cxn>
              <a:cxn ang="0">
                <a:pos x="1349" y="611"/>
              </a:cxn>
              <a:cxn ang="0">
                <a:pos x="1526" y="619"/>
              </a:cxn>
              <a:cxn ang="0">
                <a:pos x="1617" y="619"/>
              </a:cxn>
              <a:cxn ang="0">
                <a:pos x="1801" y="616"/>
              </a:cxn>
              <a:cxn ang="0">
                <a:pos x="1992" y="603"/>
              </a:cxn>
              <a:cxn ang="0">
                <a:pos x="2191" y="582"/>
              </a:cxn>
              <a:cxn ang="0">
                <a:pos x="2396" y="550"/>
              </a:cxn>
              <a:cxn ang="0">
                <a:pos x="2608" y="508"/>
              </a:cxn>
              <a:cxn ang="0">
                <a:pos x="2826" y="452"/>
              </a:cxn>
              <a:cxn ang="0">
                <a:pos x="3051" y="385"/>
              </a:cxn>
              <a:cxn ang="0">
                <a:pos x="3281" y="304"/>
              </a:cxn>
              <a:cxn ang="0">
                <a:pos x="3203" y="330"/>
              </a:cxn>
              <a:cxn ang="0">
                <a:pos x="3040" y="381"/>
              </a:cxn>
              <a:cxn ang="0">
                <a:pos x="2871" y="428"/>
              </a:cxn>
              <a:cxn ang="0">
                <a:pos x="2696" y="468"/>
              </a:cxn>
              <a:cxn ang="0">
                <a:pos x="2514" y="502"/>
              </a:cxn>
              <a:cxn ang="0">
                <a:pos x="2328" y="529"/>
              </a:cxn>
              <a:cxn ang="0">
                <a:pos x="2135" y="549"/>
              </a:cxn>
              <a:cxn ang="0">
                <a:pos x="1936" y="558"/>
              </a:cxn>
              <a:cxn ang="0">
                <a:pos x="1834" y="558"/>
              </a:cxn>
              <a:cxn ang="0">
                <a:pos x="1621" y="553"/>
              </a:cxn>
              <a:cxn ang="0">
                <a:pos x="1404" y="536"/>
              </a:cxn>
              <a:cxn ang="0">
                <a:pos x="1180" y="507"/>
              </a:cxn>
              <a:cxn ang="0">
                <a:pos x="952" y="462"/>
              </a:cxn>
              <a:cxn ang="0">
                <a:pos x="720" y="404"/>
              </a:cxn>
              <a:cxn ang="0">
                <a:pos x="484" y="331"/>
              </a:cxn>
              <a:cxn ang="0">
                <a:pos x="244" y="241"/>
              </a:cxn>
              <a:cxn ang="0">
                <a:pos x="2" y="135"/>
              </a:cxn>
              <a:cxn ang="0">
                <a:pos x="2" y="0"/>
              </a:cxn>
            </a:cxnLst>
            <a:rect l="0" t="0" r="r" b="b"/>
            <a:pathLst>
              <a:path w="3281" h="619">
                <a:moveTo>
                  <a:pt x="0" y="0"/>
                </a:moveTo>
                <a:lnTo>
                  <a:pt x="0" y="278"/>
                </a:lnTo>
                <a:lnTo>
                  <a:pt x="0" y="278"/>
                </a:lnTo>
                <a:lnTo>
                  <a:pt x="29" y="293"/>
                </a:lnTo>
                <a:lnTo>
                  <a:pt x="64" y="311"/>
                </a:lnTo>
                <a:lnTo>
                  <a:pt x="113" y="331"/>
                </a:lnTo>
                <a:lnTo>
                  <a:pt x="175" y="357"/>
                </a:lnTo>
                <a:lnTo>
                  <a:pt x="249" y="386"/>
                </a:lnTo>
                <a:lnTo>
                  <a:pt x="338" y="417"/>
                </a:lnTo>
                <a:lnTo>
                  <a:pt x="437" y="449"/>
                </a:lnTo>
                <a:lnTo>
                  <a:pt x="548" y="481"/>
                </a:lnTo>
                <a:lnTo>
                  <a:pt x="608" y="497"/>
                </a:lnTo>
                <a:lnTo>
                  <a:pt x="670" y="512"/>
                </a:lnTo>
                <a:lnTo>
                  <a:pt x="735" y="526"/>
                </a:lnTo>
                <a:lnTo>
                  <a:pt x="802" y="540"/>
                </a:lnTo>
                <a:lnTo>
                  <a:pt x="873" y="553"/>
                </a:lnTo>
                <a:lnTo>
                  <a:pt x="947" y="566"/>
                </a:lnTo>
                <a:lnTo>
                  <a:pt x="1023" y="577"/>
                </a:lnTo>
                <a:lnTo>
                  <a:pt x="1100" y="589"/>
                </a:lnTo>
                <a:lnTo>
                  <a:pt x="1180" y="597"/>
                </a:lnTo>
                <a:lnTo>
                  <a:pt x="1264" y="605"/>
                </a:lnTo>
                <a:lnTo>
                  <a:pt x="1349" y="611"/>
                </a:lnTo>
                <a:lnTo>
                  <a:pt x="1436" y="616"/>
                </a:lnTo>
                <a:lnTo>
                  <a:pt x="1526" y="619"/>
                </a:lnTo>
                <a:lnTo>
                  <a:pt x="1617" y="619"/>
                </a:lnTo>
                <a:lnTo>
                  <a:pt x="1617" y="619"/>
                </a:lnTo>
                <a:lnTo>
                  <a:pt x="1707" y="619"/>
                </a:lnTo>
                <a:lnTo>
                  <a:pt x="1801" y="616"/>
                </a:lnTo>
                <a:lnTo>
                  <a:pt x="1896" y="611"/>
                </a:lnTo>
                <a:lnTo>
                  <a:pt x="1992" y="603"/>
                </a:lnTo>
                <a:lnTo>
                  <a:pt x="2090" y="594"/>
                </a:lnTo>
                <a:lnTo>
                  <a:pt x="2191" y="582"/>
                </a:lnTo>
                <a:lnTo>
                  <a:pt x="2293" y="568"/>
                </a:lnTo>
                <a:lnTo>
                  <a:pt x="2396" y="550"/>
                </a:lnTo>
                <a:lnTo>
                  <a:pt x="2502" y="531"/>
                </a:lnTo>
                <a:lnTo>
                  <a:pt x="2608" y="508"/>
                </a:lnTo>
                <a:lnTo>
                  <a:pt x="2717" y="481"/>
                </a:lnTo>
                <a:lnTo>
                  <a:pt x="2826" y="452"/>
                </a:lnTo>
                <a:lnTo>
                  <a:pt x="2937" y="420"/>
                </a:lnTo>
                <a:lnTo>
                  <a:pt x="3051" y="385"/>
                </a:lnTo>
                <a:lnTo>
                  <a:pt x="3166" y="346"/>
                </a:lnTo>
                <a:lnTo>
                  <a:pt x="3281" y="304"/>
                </a:lnTo>
                <a:lnTo>
                  <a:pt x="3281" y="304"/>
                </a:lnTo>
                <a:lnTo>
                  <a:pt x="3203" y="330"/>
                </a:lnTo>
                <a:lnTo>
                  <a:pt x="3122" y="357"/>
                </a:lnTo>
                <a:lnTo>
                  <a:pt x="3040" y="381"/>
                </a:lnTo>
                <a:lnTo>
                  <a:pt x="2957" y="405"/>
                </a:lnTo>
                <a:lnTo>
                  <a:pt x="2871" y="428"/>
                </a:lnTo>
                <a:lnTo>
                  <a:pt x="2785" y="449"/>
                </a:lnTo>
                <a:lnTo>
                  <a:pt x="2696" y="468"/>
                </a:lnTo>
                <a:lnTo>
                  <a:pt x="2606" y="486"/>
                </a:lnTo>
                <a:lnTo>
                  <a:pt x="2514" y="502"/>
                </a:lnTo>
                <a:lnTo>
                  <a:pt x="2423" y="516"/>
                </a:lnTo>
                <a:lnTo>
                  <a:pt x="2328" y="529"/>
                </a:lnTo>
                <a:lnTo>
                  <a:pt x="2232" y="539"/>
                </a:lnTo>
                <a:lnTo>
                  <a:pt x="2135" y="549"/>
                </a:lnTo>
                <a:lnTo>
                  <a:pt x="2035" y="553"/>
                </a:lnTo>
                <a:lnTo>
                  <a:pt x="1936" y="558"/>
                </a:lnTo>
                <a:lnTo>
                  <a:pt x="1834" y="558"/>
                </a:lnTo>
                <a:lnTo>
                  <a:pt x="1834" y="558"/>
                </a:lnTo>
                <a:lnTo>
                  <a:pt x="1728" y="558"/>
                </a:lnTo>
                <a:lnTo>
                  <a:pt x="1621" y="553"/>
                </a:lnTo>
                <a:lnTo>
                  <a:pt x="1513" y="547"/>
                </a:lnTo>
                <a:lnTo>
                  <a:pt x="1404" y="536"/>
                </a:lnTo>
                <a:lnTo>
                  <a:pt x="1293" y="523"/>
                </a:lnTo>
                <a:lnTo>
                  <a:pt x="1180" y="507"/>
                </a:lnTo>
                <a:lnTo>
                  <a:pt x="1066" y="486"/>
                </a:lnTo>
                <a:lnTo>
                  <a:pt x="952" y="462"/>
                </a:lnTo>
                <a:lnTo>
                  <a:pt x="838" y="436"/>
                </a:lnTo>
                <a:lnTo>
                  <a:pt x="720" y="404"/>
                </a:lnTo>
                <a:lnTo>
                  <a:pt x="603" y="370"/>
                </a:lnTo>
                <a:lnTo>
                  <a:pt x="484" y="331"/>
                </a:lnTo>
                <a:lnTo>
                  <a:pt x="365" y="288"/>
                </a:lnTo>
                <a:lnTo>
                  <a:pt x="244" y="241"/>
                </a:lnTo>
                <a:lnTo>
                  <a:pt x="124" y="190"/>
                </a:lnTo>
                <a:lnTo>
                  <a:pt x="2" y="13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2" name=""/>
          <p:cNvGrpSpPr/>
          <p:nvPr/>
        </p:nvGrpSpPr>
        <p:grpSpPr>
          <a:xfrm rot="0">
            <a:off x="-50" y="-15240"/>
            <a:ext cx="11846560" cy="8244841"/>
            <a:chOff x="0" y="-12700"/>
            <a:chExt cx="7404100" cy="6870701"/>
          </a:xfrm>
        </p:grpSpPr>
        <p:grpSp>
          <p:nvGrpSpPr>
            <p:cNvPr id="13" name=""/>
            <p:cNvGrpSpPr/>
            <p:nvPr/>
          </p:nvGrpSpPr>
          <p:grpSpPr>
            <a:xfrm rot="0">
              <a:off x="3175" y="-12700"/>
              <a:ext cx="7400925" cy="5853113"/>
              <a:chOff x="3175" y="-12700"/>
              <a:chExt cx="7400925" cy="5853113"/>
            </a:xfrm>
          </p:grpSpPr>
          <p:sp>
            <p:nvSpPr>
              <p:cNvPr id="18" name="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960988" y="-12700"/>
                <a:ext cx="5046111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111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15388" y="4994264"/>
                      <a:pt x="5046111" y="4927600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14" name="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15" name="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6" name="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0" name=""/>
          <p:cNvSpPr/>
          <p:nvPr/>
        </p:nvSpPr>
        <p:spPr>
          <a:xfrm>
            <a:off x="-50" y="6471286"/>
            <a:ext cx="8877300" cy="1106805"/>
          </a:xfrm>
          <a:custGeom>
            <a:avLst/>
            <a:gdLst/>
            <a:cxnLst>
              <a:cxn ang="0">
                <a:pos x="3495" y="0"/>
              </a:cxn>
              <a:cxn ang="0">
                <a:pos x="3453" y="16"/>
              </a:cxn>
              <a:cxn ang="0">
                <a:pos x="3370" y="48"/>
              </a:cxn>
              <a:cxn ang="0">
                <a:pos x="3281" y="82"/>
              </a:cxn>
              <a:cxn ang="0">
                <a:pos x="3166" y="124"/>
              </a:cxn>
              <a:cxn ang="0">
                <a:pos x="2937" y="198"/>
              </a:cxn>
              <a:cxn ang="0">
                <a:pos x="2717" y="259"/>
              </a:cxn>
              <a:cxn ang="0">
                <a:pos x="2502" y="309"/>
              </a:cxn>
              <a:cxn ang="0">
                <a:pos x="2293" y="346"/>
              </a:cxn>
              <a:cxn ang="0">
                <a:pos x="2090" y="372"/>
              </a:cxn>
              <a:cxn ang="0">
                <a:pos x="1896" y="389"/>
              </a:cxn>
              <a:cxn ang="0">
                <a:pos x="1707" y="397"/>
              </a:cxn>
              <a:cxn ang="0">
                <a:pos x="1617" y="397"/>
              </a:cxn>
              <a:cxn ang="0">
                <a:pos x="1436" y="394"/>
              </a:cxn>
              <a:cxn ang="0">
                <a:pos x="1264" y="383"/>
              </a:cxn>
              <a:cxn ang="0">
                <a:pos x="1100" y="367"/>
              </a:cxn>
              <a:cxn ang="0">
                <a:pos x="947" y="344"/>
              </a:cxn>
              <a:cxn ang="0">
                <a:pos x="802" y="318"/>
              </a:cxn>
              <a:cxn ang="0">
                <a:pos x="670" y="290"/>
              </a:cxn>
              <a:cxn ang="0">
                <a:pos x="548" y="259"/>
              </a:cxn>
              <a:cxn ang="0">
                <a:pos x="338" y="195"/>
              </a:cxn>
              <a:cxn ang="0">
                <a:pos x="175" y="135"/>
              </a:cxn>
              <a:cxn ang="0">
                <a:pos x="64" y="89"/>
              </a:cxn>
              <a:cxn ang="0">
                <a:pos x="0" y="56"/>
              </a:cxn>
              <a:cxn ang="0">
                <a:pos x="0" y="505"/>
              </a:cxn>
              <a:cxn ang="0">
                <a:pos x="230" y="539"/>
              </a:cxn>
              <a:cxn ang="0">
                <a:pos x="457" y="561"/>
              </a:cxn>
              <a:cxn ang="0">
                <a:pos x="678" y="576"/>
              </a:cxn>
              <a:cxn ang="0">
                <a:pos x="897" y="581"/>
              </a:cxn>
              <a:cxn ang="0">
                <a:pos x="1016" y="579"/>
              </a:cxn>
              <a:cxn ang="0">
                <a:pos x="1248" y="569"/>
              </a:cxn>
              <a:cxn ang="0">
                <a:pos x="1473" y="550"/>
              </a:cxn>
              <a:cxn ang="0">
                <a:pos x="1690" y="524"/>
              </a:cxn>
              <a:cxn ang="0">
                <a:pos x="1899" y="492"/>
              </a:cxn>
              <a:cxn ang="0">
                <a:pos x="2100" y="455"/>
              </a:cxn>
              <a:cxn ang="0">
                <a:pos x="2289" y="413"/>
              </a:cxn>
              <a:cxn ang="0">
                <a:pos x="2471" y="368"/>
              </a:cxn>
              <a:cxn ang="0">
                <a:pos x="2640" y="320"/>
              </a:cxn>
              <a:cxn ang="0">
                <a:pos x="2797" y="272"/>
              </a:cxn>
              <a:cxn ang="0">
                <a:pos x="3011" y="200"/>
              </a:cxn>
              <a:cxn ang="0">
                <a:pos x="3249" y="108"/>
              </a:cxn>
              <a:cxn ang="0">
                <a:pos x="3429" y="31"/>
              </a:cxn>
            </a:cxnLst>
            <a:rect l="0" t="0" r="r" b="b"/>
            <a:pathLst>
              <a:path w="3495" h="581">
                <a:moveTo>
                  <a:pt x="3495" y="0"/>
                </a:moveTo>
                <a:lnTo>
                  <a:pt x="3495" y="0"/>
                </a:lnTo>
                <a:lnTo>
                  <a:pt x="3453" y="16"/>
                </a:lnTo>
                <a:lnTo>
                  <a:pt x="3453" y="16"/>
                </a:lnTo>
                <a:lnTo>
                  <a:pt x="3415" y="32"/>
                </a:lnTo>
                <a:lnTo>
                  <a:pt x="3370" y="48"/>
                </a:lnTo>
                <a:lnTo>
                  <a:pt x="3370" y="48"/>
                </a:lnTo>
                <a:lnTo>
                  <a:pt x="3281" y="82"/>
                </a:lnTo>
                <a:lnTo>
                  <a:pt x="3281" y="82"/>
                </a:lnTo>
                <a:lnTo>
                  <a:pt x="3166" y="124"/>
                </a:lnTo>
                <a:lnTo>
                  <a:pt x="3051" y="163"/>
                </a:lnTo>
                <a:lnTo>
                  <a:pt x="2937" y="198"/>
                </a:lnTo>
                <a:lnTo>
                  <a:pt x="2826" y="230"/>
                </a:lnTo>
                <a:lnTo>
                  <a:pt x="2717" y="259"/>
                </a:lnTo>
                <a:lnTo>
                  <a:pt x="2608" y="286"/>
                </a:lnTo>
                <a:lnTo>
                  <a:pt x="2502" y="309"/>
                </a:lnTo>
                <a:lnTo>
                  <a:pt x="2396" y="328"/>
                </a:lnTo>
                <a:lnTo>
                  <a:pt x="2293" y="346"/>
                </a:lnTo>
                <a:lnTo>
                  <a:pt x="2191" y="360"/>
                </a:lnTo>
                <a:lnTo>
                  <a:pt x="2090" y="372"/>
                </a:lnTo>
                <a:lnTo>
                  <a:pt x="1992" y="381"/>
                </a:lnTo>
                <a:lnTo>
                  <a:pt x="1896" y="389"/>
                </a:lnTo>
                <a:lnTo>
                  <a:pt x="1801" y="394"/>
                </a:lnTo>
                <a:lnTo>
                  <a:pt x="1707" y="397"/>
                </a:lnTo>
                <a:lnTo>
                  <a:pt x="1617" y="397"/>
                </a:lnTo>
                <a:lnTo>
                  <a:pt x="1617" y="397"/>
                </a:lnTo>
                <a:lnTo>
                  <a:pt x="1526" y="397"/>
                </a:lnTo>
                <a:lnTo>
                  <a:pt x="1436" y="394"/>
                </a:lnTo>
                <a:lnTo>
                  <a:pt x="1349" y="389"/>
                </a:lnTo>
                <a:lnTo>
                  <a:pt x="1264" y="383"/>
                </a:lnTo>
                <a:lnTo>
                  <a:pt x="1180" y="375"/>
                </a:lnTo>
                <a:lnTo>
                  <a:pt x="1100" y="367"/>
                </a:lnTo>
                <a:lnTo>
                  <a:pt x="1023" y="355"/>
                </a:lnTo>
                <a:lnTo>
                  <a:pt x="947" y="344"/>
                </a:lnTo>
                <a:lnTo>
                  <a:pt x="873" y="331"/>
                </a:lnTo>
                <a:lnTo>
                  <a:pt x="802" y="318"/>
                </a:lnTo>
                <a:lnTo>
                  <a:pt x="735" y="304"/>
                </a:lnTo>
                <a:lnTo>
                  <a:pt x="670" y="290"/>
                </a:lnTo>
                <a:lnTo>
                  <a:pt x="608" y="275"/>
                </a:lnTo>
                <a:lnTo>
                  <a:pt x="548" y="259"/>
                </a:lnTo>
                <a:lnTo>
                  <a:pt x="437" y="227"/>
                </a:lnTo>
                <a:lnTo>
                  <a:pt x="338" y="195"/>
                </a:lnTo>
                <a:lnTo>
                  <a:pt x="249" y="164"/>
                </a:lnTo>
                <a:lnTo>
                  <a:pt x="175" y="135"/>
                </a:lnTo>
                <a:lnTo>
                  <a:pt x="113" y="109"/>
                </a:lnTo>
                <a:lnTo>
                  <a:pt x="64" y="89"/>
                </a:lnTo>
                <a:lnTo>
                  <a:pt x="29" y="71"/>
                </a:lnTo>
                <a:lnTo>
                  <a:pt x="0" y="56"/>
                </a:lnTo>
                <a:lnTo>
                  <a:pt x="0" y="505"/>
                </a:lnTo>
                <a:lnTo>
                  <a:pt x="0" y="505"/>
                </a:lnTo>
                <a:lnTo>
                  <a:pt x="114" y="523"/>
                </a:lnTo>
                <a:lnTo>
                  <a:pt x="230" y="539"/>
                </a:lnTo>
                <a:lnTo>
                  <a:pt x="342" y="552"/>
                </a:lnTo>
                <a:lnTo>
                  <a:pt x="457" y="561"/>
                </a:lnTo>
                <a:lnTo>
                  <a:pt x="568" y="569"/>
                </a:lnTo>
                <a:lnTo>
                  <a:pt x="678" y="576"/>
                </a:lnTo>
                <a:lnTo>
                  <a:pt x="789" y="579"/>
                </a:lnTo>
                <a:lnTo>
                  <a:pt x="897" y="581"/>
                </a:lnTo>
                <a:lnTo>
                  <a:pt x="897" y="581"/>
                </a:lnTo>
                <a:lnTo>
                  <a:pt x="1016" y="579"/>
                </a:lnTo>
                <a:lnTo>
                  <a:pt x="1132" y="574"/>
                </a:lnTo>
                <a:lnTo>
                  <a:pt x="1248" y="569"/>
                </a:lnTo>
                <a:lnTo>
                  <a:pt x="1360" y="561"/>
                </a:lnTo>
                <a:lnTo>
                  <a:pt x="1473" y="550"/>
                </a:lnTo>
                <a:lnTo>
                  <a:pt x="1582" y="539"/>
                </a:lnTo>
                <a:lnTo>
                  <a:pt x="1690" y="524"/>
                </a:lnTo>
                <a:lnTo>
                  <a:pt x="1796" y="510"/>
                </a:lnTo>
                <a:lnTo>
                  <a:pt x="1899" y="492"/>
                </a:lnTo>
                <a:lnTo>
                  <a:pt x="2000" y="474"/>
                </a:lnTo>
                <a:lnTo>
                  <a:pt x="2100" y="455"/>
                </a:lnTo>
                <a:lnTo>
                  <a:pt x="2196" y="434"/>
                </a:lnTo>
                <a:lnTo>
                  <a:pt x="2289" y="413"/>
                </a:lnTo>
                <a:lnTo>
                  <a:pt x="2381" y="391"/>
                </a:lnTo>
                <a:lnTo>
                  <a:pt x="2471" y="368"/>
                </a:lnTo>
                <a:lnTo>
                  <a:pt x="2556" y="344"/>
                </a:lnTo>
                <a:lnTo>
                  <a:pt x="2640" y="320"/>
                </a:lnTo>
                <a:lnTo>
                  <a:pt x="2720" y="296"/>
                </a:lnTo>
                <a:lnTo>
                  <a:pt x="2797" y="272"/>
                </a:lnTo>
                <a:lnTo>
                  <a:pt x="2873" y="248"/>
                </a:lnTo>
                <a:lnTo>
                  <a:pt x="3011" y="200"/>
                </a:lnTo>
                <a:lnTo>
                  <a:pt x="3138" y="153"/>
                </a:lnTo>
                <a:lnTo>
                  <a:pt x="3249" y="108"/>
                </a:lnTo>
                <a:lnTo>
                  <a:pt x="3347" y="66"/>
                </a:lnTo>
                <a:lnTo>
                  <a:pt x="3429" y="31"/>
                </a:lnTo>
                <a:lnTo>
                  <a:pt x="34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2" name=""/>
          <p:cNvGrpSpPr/>
          <p:nvPr/>
        </p:nvGrpSpPr>
        <p:grpSpPr>
          <a:xfrm rot="10800000">
            <a:off x="9703410" y="4800605"/>
            <a:ext cx="4926937" cy="3428995"/>
            <a:chOff x="0" y="-12700"/>
            <a:chExt cx="7404100" cy="6870701"/>
          </a:xfrm>
        </p:grpSpPr>
        <p:grpSp>
          <p:nvGrpSpPr>
            <p:cNvPr id="23" name=""/>
            <p:cNvGrpSpPr/>
            <p:nvPr/>
          </p:nvGrpSpPr>
          <p:grpSpPr>
            <a:xfrm rot="0">
              <a:off x="3175" y="-12700"/>
              <a:ext cx="7400925" cy="5853113"/>
              <a:chOff x="3175" y="-12700"/>
              <a:chExt cx="7400925" cy="5853113"/>
            </a:xfrm>
          </p:grpSpPr>
          <p:sp>
            <p:nvSpPr>
              <p:cNvPr id="28" name="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960988" y="-12700"/>
                <a:ext cx="5046111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111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15388" y="4994264"/>
                      <a:pt x="5046111" y="4927600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24" name="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25" name="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96238" y="3208026"/>
            <a:ext cx="13837919" cy="1764030"/>
          </a:xfrm>
        </p:spPr>
        <p:txBody>
          <a:bodyPr/>
          <a:lstStyle>
            <a:lvl1pPr algn="ctr">
              <a:defRPr xmlns:mc="http://schemas.openxmlformats.org/markup-compatibility/2006" xmlns:hp="http://schemas.haansoft.com/office/presentation/8.0" sz="7200" b="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5D441AE-E51C-417E-ACE6-CADB3A7FE437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16200000">
            <a:off x="8698740" y="2298171"/>
            <a:ext cx="5743576" cy="6119501"/>
            <a:chOff x="0" y="-12700"/>
            <a:chExt cx="7404099" cy="6870700"/>
          </a:xfrm>
        </p:grpSpPr>
        <p:grpSp>
          <p:nvGrpSpPr>
            <p:cNvPr id="9" name=""/>
            <p:cNvGrpSpPr/>
            <p:nvPr/>
          </p:nvGrpSpPr>
          <p:grpSpPr>
            <a:xfrm rot="0">
              <a:off x="3174" y="-12700"/>
              <a:ext cx="7400924" cy="5853113"/>
              <a:chOff x="3175" y="-12700"/>
              <a:chExt cx="7400925" cy="5853113"/>
            </a:xfrm>
          </p:grpSpPr>
          <p:sp>
            <p:nvSpPr>
              <p:cNvPr id="14" name="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960989" y="-12700"/>
                <a:ext cx="5090309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90310"/>
                  <a:gd name="connsiteY0" fmla="*/ 0 h 5212279"/>
                  <a:gd name="connsiteX1" fmla="*/ 1007511 w 5090310"/>
                  <a:gd name="connsiteY1" fmla="*/ 3810000 h 5212279"/>
                  <a:gd name="connsiteX2" fmla="*/ 3268111 w 5090310"/>
                  <a:gd name="connsiteY2" fmla="*/ 5156200 h 5212279"/>
                  <a:gd name="connsiteX3" fmla="*/ 5090310 w 5090310"/>
                  <a:gd name="connsiteY3" fmla="*/ 4862312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0310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59587" y="4928976"/>
                      <a:pt x="5090310" y="4862312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>
                        <a:alpha val="47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10" name=""/>
            <p:cNvGrpSpPr/>
            <p:nvPr/>
          </p:nvGrpSpPr>
          <p:grpSpPr>
            <a:xfrm rot="0">
              <a:off x="0" y="5040312"/>
              <a:ext cx="5702300" cy="1817688"/>
              <a:chOff x="0" y="5040313"/>
              <a:chExt cx="5702300" cy="1817688"/>
            </a:xfrm>
          </p:grpSpPr>
          <p:sp>
            <p:nvSpPr>
              <p:cNvPr id="11" name="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28760" y="600050"/>
            <a:ext cx="11544381" cy="1371600"/>
          </a:xfrm>
        </p:spPr>
        <p:txBody>
          <a:bodyPr/>
          <a:lstStyle>
            <a:lvl1pPr algn="l">
              <a:defRPr xmlns:mc="http://schemas.openxmlformats.org/markup-compatibility/2006" xmlns:hp="http://schemas.haansoft.com/office/presentation/8.0" sz="600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type="body" sz="quarter" idx="14"/>
          </p:nvPr>
        </p:nvSpPr>
        <p:spPr>
          <a:xfrm>
            <a:off x="1828760" y="2627117"/>
            <a:ext cx="7395839" cy="38880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buClr>
                <a:schemeClr val="tx2"/>
              </a:buClr>
              <a:defRPr sz="24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CEF64D3-0F7F-4090-BC1C-E1A847E894D9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2207239" y="329565"/>
            <a:ext cx="2423159" cy="7021830"/>
          </a:xfrm>
        </p:spPr>
        <p:txBody>
          <a:bodyPr vert="eaVert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731518" y="329565"/>
            <a:ext cx="11155712" cy="702183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0FA348-4A72-4E31-975D-6A96327AE52F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21" name="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" name="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6CBD9C7-4BDF-4064-BF43-053457645F93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731518" y="103065"/>
            <a:ext cx="13167359" cy="10072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8E9E782-D796-402B-BFE1-7B866103E632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5079" y="0"/>
            <a:ext cx="11841479" cy="7008496"/>
          </a:xfrm>
          <a:custGeom>
            <a:avLst/>
            <a:gdLst/>
            <a:cxnLst>
              <a:cxn ang="0">
                <a:pos x="0" y="3310"/>
              </a:cxn>
              <a:cxn ang="0">
                <a:pos x="90" y="3351"/>
              </a:cxn>
              <a:cxn ang="0">
                <a:pos x="355" y="3460"/>
              </a:cxn>
              <a:cxn ang="0">
                <a:pos x="530" y="3516"/>
              </a:cxn>
              <a:cxn ang="0">
                <a:pos x="799" y="3584"/>
              </a:cxn>
              <a:cxn ang="0">
                <a:pos x="1066" y="3630"/>
              </a:cxn>
              <a:cxn ang="0">
                <a:pos x="1332" y="3661"/>
              </a:cxn>
              <a:cxn ang="0">
                <a:pos x="1591" y="3675"/>
              </a:cxn>
              <a:cxn ang="0">
                <a:pos x="1760" y="3679"/>
              </a:cxn>
              <a:cxn ang="0">
                <a:pos x="2054" y="3670"/>
              </a:cxn>
              <a:cxn ang="0">
                <a:pos x="2453" y="3637"/>
              </a:cxn>
              <a:cxn ang="0">
                <a:pos x="2784" y="3590"/>
              </a:cxn>
              <a:cxn ang="0">
                <a:pos x="3032" y="3543"/>
              </a:cxn>
              <a:cxn ang="0">
                <a:pos x="3204" y="3503"/>
              </a:cxn>
              <a:cxn ang="0">
                <a:pos x="3154" y="3521"/>
              </a:cxn>
              <a:cxn ang="0">
                <a:pos x="3357" y="3449"/>
              </a:cxn>
              <a:cxn ang="0">
                <a:pos x="3590" y="3349"/>
              </a:cxn>
              <a:cxn ang="0">
                <a:pos x="3522" y="3384"/>
              </a:cxn>
              <a:cxn ang="0">
                <a:pos x="3652" y="3328"/>
              </a:cxn>
              <a:cxn ang="0">
                <a:pos x="3892" y="3212"/>
              </a:cxn>
              <a:cxn ang="0">
                <a:pos x="4196" y="3040"/>
              </a:cxn>
              <a:cxn ang="0">
                <a:pos x="4429" y="2888"/>
              </a:cxn>
              <a:cxn ang="0">
                <a:pos x="4585" y="2772"/>
              </a:cxn>
              <a:cxn ang="0">
                <a:pos x="4662" y="2707"/>
              </a:cxn>
              <a:cxn ang="0">
                <a:pos x="4244" y="2899"/>
              </a:cxn>
              <a:cxn ang="0">
                <a:pos x="3861" y="3039"/>
              </a:cxn>
              <a:cxn ang="0">
                <a:pos x="3511" y="3135"/>
              </a:cxn>
              <a:cxn ang="0">
                <a:pos x="3194" y="3193"/>
              </a:cxn>
              <a:cxn ang="0">
                <a:pos x="2911" y="3215"/>
              </a:cxn>
              <a:cxn ang="0">
                <a:pos x="2749" y="3217"/>
              </a:cxn>
              <a:cxn ang="0">
                <a:pos x="2541" y="3201"/>
              </a:cxn>
              <a:cxn ang="0">
                <a:pos x="2358" y="3170"/>
              </a:cxn>
              <a:cxn ang="0">
                <a:pos x="2197" y="3129"/>
              </a:cxn>
              <a:cxn ang="0">
                <a:pos x="2057" y="3080"/>
              </a:cxn>
              <a:cxn ang="0">
                <a:pos x="1942" y="3027"/>
              </a:cxn>
              <a:cxn ang="0">
                <a:pos x="1818" y="2957"/>
              </a:cxn>
              <a:cxn ang="0">
                <a:pos x="1702" y="2871"/>
              </a:cxn>
              <a:cxn ang="0">
                <a:pos x="1665" y="2836"/>
              </a:cxn>
              <a:cxn ang="0">
                <a:pos x="1521" y="2706"/>
              </a:cxn>
              <a:cxn ang="0">
                <a:pos x="1389" y="2564"/>
              </a:cxn>
              <a:cxn ang="0">
                <a:pos x="1271" y="2412"/>
              </a:cxn>
              <a:cxn ang="0">
                <a:pos x="1168" y="2249"/>
              </a:cxn>
              <a:cxn ang="0">
                <a:pos x="1077" y="2082"/>
              </a:cxn>
              <a:cxn ang="0">
                <a:pos x="996" y="1908"/>
              </a:cxn>
              <a:cxn ang="0">
                <a:pos x="926" y="1732"/>
              </a:cxn>
              <a:cxn ang="0">
                <a:pos x="866" y="1555"/>
              </a:cxn>
              <a:cxn ang="0">
                <a:pos x="773" y="1204"/>
              </a:cxn>
              <a:cxn ang="0">
                <a:pos x="712" y="871"/>
              </a:cxn>
              <a:cxn ang="0">
                <a:pos x="673" y="571"/>
              </a:cxn>
              <a:cxn ang="0">
                <a:pos x="656" y="320"/>
              </a:cxn>
              <a:cxn ang="0">
                <a:pos x="649" y="23"/>
              </a:cxn>
            </a:cxnLst>
            <a:rect l="0" t="0" r="r" b="b"/>
            <a:pathLst>
              <a:path w="4662" h="3679">
                <a:moveTo>
                  <a:pt x="649" y="0"/>
                </a:moveTo>
                <a:lnTo>
                  <a:pt x="0" y="0"/>
                </a:lnTo>
                <a:lnTo>
                  <a:pt x="0" y="3310"/>
                </a:lnTo>
                <a:lnTo>
                  <a:pt x="0" y="3310"/>
                </a:lnTo>
                <a:lnTo>
                  <a:pt x="0" y="3310"/>
                </a:lnTo>
                <a:lnTo>
                  <a:pt x="90" y="3351"/>
                </a:lnTo>
                <a:lnTo>
                  <a:pt x="178" y="3389"/>
                </a:lnTo>
                <a:lnTo>
                  <a:pt x="266" y="3426"/>
                </a:lnTo>
                <a:lnTo>
                  <a:pt x="355" y="3460"/>
                </a:lnTo>
                <a:lnTo>
                  <a:pt x="355" y="3460"/>
                </a:lnTo>
                <a:lnTo>
                  <a:pt x="442" y="3490"/>
                </a:lnTo>
                <a:lnTo>
                  <a:pt x="530" y="3516"/>
                </a:lnTo>
                <a:lnTo>
                  <a:pt x="620" y="3542"/>
                </a:lnTo>
                <a:lnTo>
                  <a:pt x="709" y="3564"/>
                </a:lnTo>
                <a:lnTo>
                  <a:pt x="799" y="3584"/>
                </a:lnTo>
                <a:lnTo>
                  <a:pt x="887" y="3601"/>
                </a:lnTo>
                <a:lnTo>
                  <a:pt x="977" y="3617"/>
                </a:lnTo>
                <a:lnTo>
                  <a:pt x="1066" y="3630"/>
                </a:lnTo>
                <a:lnTo>
                  <a:pt x="1156" y="3643"/>
                </a:lnTo>
                <a:lnTo>
                  <a:pt x="1244" y="3653"/>
                </a:lnTo>
                <a:lnTo>
                  <a:pt x="1332" y="3661"/>
                </a:lnTo>
                <a:lnTo>
                  <a:pt x="1419" y="3667"/>
                </a:lnTo>
                <a:lnTo>
                  <a:pt x="1506" y="3672"/>
                </a:lnTo>
                <a:lnTo>
                  <a:pt x="1591" y="3675"/>
                </a:lnTo>
                <a:lnTo>
                  <a:pt x="1676" y="3677"/>
                </a:lnTo>
                <a:lnTo>
                  <a:pt x="1760" y="3679"/>
                </a:lnTo>
                <a:lnTo>
                  <a:pt x="1760" y="3679"/>
                </a:lnTo>
                <a:lnTo>
                  <a:pt x="1836" y="3677"/>
                </a:lnTo>
                <a:lnTo>
                  <a:pt x="1910" y="3675"/>
                </a:lnTo>
                <a:lnTo>
                  <a:pt x="2054" y="3670"/>
                </a:lnTo>
                <a:lnTo>
                  <a:pt x="2193" y="3662"/>
                </a:lnTo>
                <a:lnTo>
                  <a:pt x="2326" y="3651"/>
                </a:lnTo>
                <a:lnTo>
                  <a:pt x="2453" y="3637"/>
                </a:lnTo>
                <a:lnTo>
                  <a:pt x="2572" y="3622"/>
                </a:lnTo>
                <a:lnTo>
                  <a:pt x="2683" y="3606"/>
                </a:lnTo>
                <a:lnTo>
                  <a:pt x="2784" y="3590"/>
                </a:lnTo>
                <a:lnTo>
                  <a:pt x="2877" y="3574"/>
                </a:lnTo>
                <a:lnTo>
                  <a:pt x="2959" y="3558"/>
                </a:lnTo>
                <a:lnTo>
                  <a:pt x="3032" y="3543"/>
                </a:lnTo>
                <a:lnTo>
                  <a:pt x="3093" y="3531"/>
                </a:lnTo>
                <a:lnTo>
                  <a:pt x="3175" y="3510"/>
                </a:lnTo>
                <a:lnTo>
                  <a:pt x="3204" y="3503"/>
                </a:lnTo>
                <a:lnTo>
                  <a:pt x="3204" y="3503"/>
                </a:lnTo>
                <a:lnTo>
                  <a:pt x="3154" y="3521"/>
                </a:lnTo>
                <a:lnTo>
                  <a:pt x="3154" y="3521"/>
                </a:lnTo>
                <a:lnTo>
                  <a:pt x="3279" y="3479"/>
                </a:lnTo>
                <a:lnTo>
                  <a:pt x="3279" y="3479"/>
                </a:lnTo>
                <a:lnTo>
                  <a:pt x="3357" y="3449"/>
                </a:lnTo>
                <a:lnTo>
                  <a:pt x="3434" y="3416"/>
                </a:lnTo>
                <a:lnTo>
                  <a:pt x="3511" y="3383"/>
                </a:lnTo>
                <a:lnTo>
                  <a:pt x="3590" y="3349"/>
                </a:lnTo>
                <a:lnTo>
                  <a:pt x="3590" y="3349"/>
                </a:lnTo>
                <a:lnTo>
                  <a:pt x="3574" y="3359"/>
                </a:lnTo>
                <a:lnTo>
                  <a:pt x="3522" y="3384"/>
                </a:lnTo>
                <a:lnTo>
                  <a:pt x="3522" y="3384"/>
                </a:lnTo>
                <a:lnTo>
                  <a:pt x="3588" y="3357"/>
                </a:lnTo>
                <a:lnTo>
                  <a:pt x="3652" y="3328"/>
                </a:lnTo>
                <a:lnTo>
                  <a:pt x="3715" y="3299"/>
                </a:lnTo>
                <a:lnTo>
                  <a:pt x="3776" y="3270"/>
                </a:lnTo>
                <a:lnTo>
                  <a:pt x="3892" y="3212"/>
                </a:lnTo>
                <a:lnTo>
                  <a:pt x="4001" y="3153"/>
                </a:lnTo>
                <a:lnTo>
                  <a:pt x="4103" y="3095"/>
                </a:lnTo>
                <a:lnTo>
                  <a:pt x="4196" y="3040"/>
                </a:lnTo>
                <a:lnTo>
                  <a:pt x="4281" y="2986"/>
                </a:lnTo>
                <a:lnTo>
                  <a:pt x="4360" y="2934"/>
                </a:lnTo>
                <a:lnTo>
                  <a:pt x="4429" y="2888"/>
                </a:lnTo>
                <a:lnTo>
                  <a:pt x="4488" y="2842"/>
                </a:lnTo>
                <a:lnTo>
                  <a:pt x="4541" y="2804"/>
                </a:lnTo>
                <a:lnTo>
                  <a:pt x="4585" y="2772"/>
                </a:lnTo>
                <a:lnTo>
                  <a:pt x="4643" y="2725"/>
                </a:lnTo>
                <a:lnTo>
                  <a:pt x="4662" y="2707"/>
                </a:lnTo>
                <a:lnTo>
                  <a:pt x="4662" y="2707"/>
                </a:lnTo>
                <a:lnTo>
                  <a:pt x="4519" y="2777"/>
                </a:lnTo>
                <a:lnTo>
                  <a:pt x="4379" y="2841"/>
                </a:lnTo>
                <a:lnTo>
                  <a:pt x="4244" y="2899"/>
                </a:lnTo>
                <a:lnTo>
                  <a:pt x="4112" y="2950"/>
                </a:lnTo>
                <a:lnTo>
                  <a:pt x="3985" y="2997"/>
                </a:lnTo>
                <a:lnTo>
                  <a:pt x="3861" y="3039"/>
                </a:lnTo>
                <a:lnTo>
                  <a:pt x="3741" y="3076"/>
                </a:lnTo>
                <a:lnTo>
                  <a:pt x="3625" y="3108"/>
                </a:lnTo>
                <a:lnTo>
                  <a:pt x="3511" y="3135"/>
                </a:lnTo>
                <a:lnTo>
                  <a:pt x="3402" y="3158"/>
                </a:lnTo>
                <a:lnTo>
                  <a:pt x="3297" y="3177"/>
                </a:lnTo>
                <a:lnTo>
                  <a:pt x="3194" y="3193"/>
                </a:lnTo>
                <a:lnTo>
                  <a:pt x="3096" y="3204"/>
                </a:lnTo>
                <a:lnTo>
                  <a:pt x="3001" y="3212"/>
                </a:lnTo>
                <a:lnTo>
                  <a:pt x="2911" y="3215"/>
                </a:lnTo>
                <a:lnTo>
                  <a:pt x="2823" y="3217"/>
                </a:lnTo>
                <a:lnTo>
                  <a:pt x="2823" y="3217"/>
                </a:lnTo>
                <a:lnTo>
                  <a:pt x="2749" y="3217"/>
                </a:lnTo>
                <a:lnTo>
                  <a:pt x="2676" y="3214"/>
                </a:lnTo>
                <a:lnTo>
                  <a:pt x="2607" y="3209"/>
                </a:lnTo>
                <a:lnTo>
                  <a:pt x="2541" y="3201"/>
                </a:lnTo>
                <a:lnTo>
                  <a:pt x="2477" y="3193"/>
                </a:lnTo>
                <a:lnTo>
                  <a:pt x="2416" y="3182"/>
                </a:lnTo>
                <a:lnTo>
                  <a:pt x="2358" y="3170"/>
                </a:lnTo>
                <a:lnTo>
                  <a:pt x="2302" y="3158"/>
                </a:lnTo>
                <a:lnTo>
                  <a:pt x="2247" y="3145"/>
                </a:lnTo>
                <a:lnTo>
                  <a:pt x="2197" y="3129"/>
                </a:lnTo>
                <a:lnTo>
                  <a:pt x="2148" y="3114"/>
                </a:lnTo>
                <a:lnTo>
                  <a:pt x="2103" y="3097"/>
                </a:lnTo>
                <a:lnTo>
                  <a:pt x="2057" y="3080"/>
                </a:lnTo>
                <a:lnTo>
                  <a:pt x="2017" y="3063"/>
                </a:lnTo>
                <a:lnTo>
                  <a:pt x="1977" y="3045"/>
                </a:lnTo>
                <a:lnTo>
                  <a:pt x="1942" y="3027"/>
                </a:lnTo>
                <a:lnTo>
                  <a:pt x="1906" y="3010"/>
                </a:lnTo>
                <a:lnTo>
                  <a:pt x="1876" y="2992"/>
                </a:lnTo>
                <a:lnTo>
                  <a:pt x="1818" y="2957"/>
                </a:lnTo>
                <a:lnTo>
                  <a:pt x="1771" y="2924"/>
                </a:lnTo>
                <a:lnTo>
                  <a:pt x="1733" y="2896"/>
                </a:lnTo>
                <a:lnTo>
                  <a:pt x="1702" y="2871"/>
                </a:lnTo>
                <a:lnTo>
                  <a:pt x="1681" y="2852"/>
                </a:lnTo>
                <a:lnTo>
                  <a:pt x="1665" y="2836"/>
                </a:lnTo>
                <a:lnTo>
                  <a:pt x="1665" y="2836"/>
                </a:lnTo>
                <a:lnTo>
                  <a:pt x="1615" y="2794"/>
                </a:lnTo>
                <a:lnTo>
                  <a:pt x="1567" y="2751"/>
                </a:lnTo>
                <a:lnTo>
                  <a:pt x="1521" y="2706"/>
                </a:lnTo>
                <a:lnTo>
                  <a:pt x="1475" y="2661"/>
                </a:lnTo>
                <a:lnTo>
                  <a:pt x="1430" y="2613"/>
                </a:lnTo>
                <a:lnTo>
                  <a:pt x="1389" y="2564"/>
                </a:lnTo>
                <a:lnTo>
                  <a:pt x="1348" y="2515"/>
                </a:lnTo>
                <a:lnTo>
                  <a:pt x="1310" y="2463"/>
                </a:lnTo>
                <a:lnTo>
                  <a:pt x="1271" y="2412"/>
                </a:lnTo>
                <a:lnTo>
                  <a:pt x="1236" y="2359"/>
                </a:lnTo>
                <a:lnTo>
                  <a:pt x="1201" y="2304"/>
                </a:lnTo>
                <a:lnTo>
                  <a:pt x="1168" y="2249"/>
                </a:lnTo>
                <a:lnTo>
                  <a:pt x="1136" y="2195"/>
                </a:lnTo>
                <a:lnTo>
                  <a:pt x="1106" y="2138"/>
                </a:lnTo>
                <a:lnTo>
                  <a:pt x="1077" y="2082"/>
                </a:lnTo>
                <a:lnTo>
                  <a:pt x="1048" y="2024"/>
                </a:lnTo>
                <a:lnTo>
                  <a:pt x="1021" y="1966"/>
                </a:lnTo>
                <a:lnTo>
                  <a:pt x="996" y="1908"/>
                </a:lnTo>
                <a:lnTo>
                  <a:pt x="971" y="1849"/>
                </a:lnTo>
                <a:lnTo>
                  <a:pt x="948" y="1791"/>
                </a:lnTo>
                <a:lnTo>
                  <a:pt x="926" y="1732"/>
                </a:lnTo>
                <a:lnTo>
                  <a:pt x="905" y="1672"/>
                </a:lnTo>
                <a:lnTo>
                  <a:pt x="885" y="1614"/>
                </a:lnTo>
                <a:lnTo>
                  <a:pt x="866" y="1555"/>
                </a:lnTo>
                <a:lnTo>
                  <a:pt x="831" y="1436"/>
                </a:lnTo>
                <a:lnTo>
                  <a:pt x="800" y="1320"/>
                </a:lnTo>
                <a:lnTo>
                  <a:pt x="773" y="1204"/>
                </a:lnTo>
                <a:lnTo>
                  <a:pt x="750" y="1090"/>
                </a:lnTo>
                <a:lnTo>
                  <a:pt x="730" y="979"/>
                </a:lnTo>
                <a:lnTo>
                  <a:pt x="712" y="871"/>
                </a:lnTo>
                <a:lnTo>
                  <a:pt x="696" y="767"/>
                </a:lnTo>
                <a:lnTo>
                  <a:pt x="684" y="667"/>
                </a:lnTo>
                <a:lnTo>
                  <a:pt x="673" y="571"/>
                </a:lnTo>
                <a:lnTo>
                  <a:pt x="665" y="482"/>
                </a:lnTo>
                <a:lnTo>
                  <a:pt x="660" y="397"/>
                </a:lnTo>
                <a:lnTo>
                  <a:pt x="656" y="320"/>
                </a:lnTo>
                <a:lnTo>
                  <a:pt x="649" y="186"/>
                </a:lnTo>
                <a:lnTo>
                  <a:pt x="648" y="85"/>
                </a:lnTo>
                <a:lnTo>
                  <a:pt x="649" y="23"/>
                </a:lnTo>
                <a:lnTo>
                  <a:pt x="649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6431280"/>
            <a:ext cx="8999220" cy="1798320"/>
          </a:xfrm>
          <a:custGeom>
            <a:avLst/>
            <a:gdLst/>
            <a:cxnLst>
              <a:cxn ang="0">
                <a:pos x="3543" y="0"/>
              </a:cxn>
              <a:cxn ang="0">
                <a:pos x="3495" y="21"/>
              </a:cxn>
              <a:cxn ang="0">
                <a:pos x="3347" y="87"/>
              </a:cxn>
              <a:cxn ang="0">
                <a:pos x="3138" y="174"/>
              </a:cxn>
              <a:cxn ang="0">
                <a:pos x="2873" y="269"/>
              </a:cxn>
              <a:cxn ang="0">
                <a:pos x="2720" y="317"/>
              </a:cxn>
              <a:cxn ang="0">
                <a:pos x="2556" y="365"/>
              </a:cxn>
              <a:cxn ang="0">
                <a:pos x="2381" y="412"/>
              </a:cxn>
              <a:cxn ang="0">
                <a:pos x="2196" y="455"/>
              </a:cxn>
              <a:cxn ang="0">
                <a:pos x="2000" y="495"/>
              </a:cxn>
              <a:cxn ang="0">
                <a:pos x="1796" y="531"/>
              </a:cxn>
              <a:cxn ang="0">
                <a:pos x="1582" y="560"/>
              </a:cxn>
              <a:cxn ang="0">
                <a:pos x="1360" y="582"/>
              </a:cxn>
              <a:cxn ang="0">
                <a:pos x="1132" y="595"/>
              </a:cxn>
              <a:cxn ang="0">
                <a:pos x="897" y="602"/>
              </a:cxn>
              <a:cxn ang="0">
                <a:pos x="789" y="600"/>
              </a:cxn>
              <a:cxn ang="0">
                <a:pos x="568" y="590"/>
              </a:cxn>
              <a:cxn ang="0">
                <a:pos x="342" y="573"/>
              </a:cxn>
              <a:cxn ang="0">
                <a:pos x="114" y="544"/>
              </a:cxn>
              <a:cxn ang="0">
                <a:pos x="0" y="933"/>
              </a:cxn>
              <a:cxn ang="0">
                <a:pos x="18" y="934"/>
              </a:cxn>
              <a:cxn ang="0">
                <a:pos x="154" y="942"/>
              </a:cxn>
              <a:cxn ang="0">
                <a:pos x="268" y="944"/>
              </a:cxn>
              <a:cxn ang="0">
                <a:pos x="378" y="942"/>
              </a:cxn>
              <a:cxn ang="0">
                <a:pos x="571" y="934"/>
              </a:cxn>
              <a:cxn ang="0">
                <a:pos x="719" y="921"/>
              </a:cxn>
              <a:cxn ang="0">
                <a:pos x="881" y="905"/>
              </a:cxn>
              <a:cxn ang="0">
                <a:pos x="1058" y="881"/>
              </a:cxn>
              <a:cxn ang="0">
                <a:pos x="1248" y="851"/>
              </a:cxn>
              <a:cxn ang="0">
                <a:pos x="1449" y="811"/>
              </a:cxn>
              <a:cxn ang="0">
                <a:pos x="1661" y="761"/>
              </a:cxn>
              <a:cxn ang="0">
                <a:pos x="1884" y="701"/>
              </a:cxn>
              <a:cxn ang="0">
                <a:pos x="2117" y="632"/>
              </a:cxn>
              <a:cxn ang="0">
                <a:pos x="2360" y="548"/>
              </a:cxn>
              <a:cxn ang="0">
                <a:pos x="2611" y="452"/>
              </a:cxn>
              <a:cxn ang="0">
                <a:pos x="2870" y="343"/>
              </a:cxn>
              <a:cxn ang="0">
                <a:pos x="3133" y="217"/>
              </a:cxn>
              <a:cxn ang="0">
                <a:pos x="3405" y="77"/>
              </a:cxn>
            </a:cxnLst>
            <a:rect l="0" t="0" r="r" b="b"/>
            <a:pathLst>
              <a:path w="3543" h="944">
                <a:moveTo>
                  <a:pt x="3543" y="0"/>
                </a:moveTo>
                <a:lnTo>
                  <a:pt x="3543" y="0"/>
                </a:lnTo>
                <a:lnTo>
                  <a:pt x="3495" y="21"/>
                </a:lnTo>
                <a:lnTo>
                  <a:pt x="3495" y="21"/>
                </a:lnTo>
                <a:lnTo>
                  <a:pt x="3429" y="52"/>
                </a:lnTo>
                <a:lnTo>
                  <a:pt x="3347" y="87"/>
                </a:lnTo>
                <a:lnTo>
                  <a:pt x="3249" y="129"/>
                </a:lnTo>
                <a:lnTo>
                  <a:pt x="3138" y="174"/>
                </a:lnTo>
                <a:lnTo>
                  <a:pt x="3011" y="221"/>
                </a:lnTo>
                <a:lnTo>
                  <a:pt x="2873" y="269"/>
                </a:lnTo>
                <a:lnTo>
                  <a:pt x="2797" y="293"/>
                </a:lnTo>
                <a:lnTo>
                  <a:pt x="2720" y="317"/>
                </a:lnTo>
                <a:lnTo>
                  <a:pt x="2640" y="341"/>
                </a:lnTo>
                <a:lnTo>
                  <a:pt x="2556" y="365"/>
                </a:lnTo>
                <a:lnTo>
                  <a:pt x="2471" y="389"/>
                </a:lnTo>
                <a:lnTo>
                  <a:pt x="2381" y="412"/>
                </a:lnTo>
                <a:lnTo>
                  <a:pt x="2289" y="434"/>
                </a:lnTo>
                <a:lnTo>
                  <a:pt x="2196" y="455"/>
                </a:lnTo>
                <a:lnTo>
                  <a:pt x="2100" y="476"/>
                </a:lnTo>
                <a:lnTo>
                  <a:pt x="2000" y="495"/>
                </a:lnTo>
                <a:lnTo>
                  <a:pt x="1899" y="513"/>
                </a:lnTo>
                <a:lnTo>
                  <a:pt x="1796" y="531"/>
                </a:lnTo>
                <a:lnTo>
                  <a:pt x="1690" y="545"/>
                </a:lnTo>
                <a:lnTo>
                  <a:pt x="1582" y="560"/>
                </a:lnTo>
                <a:lnTo>
                  <a:pt x="1473" y="571"/>
                </a:lnTo>
                <a:lnTo>
                  <a:pt x="1360" y="582"/>
                </a:lnTo>
                <a:lnTo>
                  <a:pt x="1248" y="590"/>
                </a:lnTo>
                <a:lnTo>
                  <a:pt x="1132" y="595"/>
                </a:lnTo>
                <a:lnTo>
                  <a:pt x="1016" y="600"/>
                </a:lnTo>
                <a:lnTo>
                  <a:pt x="897" y="602"/>
                </a:lnTo>
                <a:lnTo>
                  <a:pt x="897" y="602"/>
                </a:lnTo>
                <a:lnTo>
                  <a:pt x="789" y="600"/>
                </a:lnTo>
                <a:lnTo>
                  <a:pt x="678" y="597"/>
                </a:lnTo>
                <a:lnTo>
                  <a:pt x="568" y="590"/>
                </a:lnTo>
                <a:lnTo>
                  <a:pt x="457" y="582"/>
                </a:lnTo>
                <a:lnTo>
                  <a:pt x="342" y="573"/>
                </a:lnTo>
                <a:lnTo>
                  <a:pt x="230" y="560"/>
                </a:lnTo>
                <a:lnTo>
                  <a:pt x="114" y="544"/>
                </a:lnTo>
                <a:lnTo>
                  <a:pt x="0" y="526"/>
                </a:lnTo>
                <a:lnTo>
                  <a:pt x="0" y="933"/>
                </a:lnTo>
                <a:lnTo>
                  <a:pt x="0" y="933"/>
                </a:lnTo>
                <a:lnTo>
                  <a:pt x="18" y="934"/>
                </a:lnTo>
                <a:lnTo>
                  <a:pt x="69" y="938"/>
                </a:lnTo>
                <a:lnTo>
                  <a:pt x="154" y="942"/>
                </a:lnTo>
                <a:lnTo>
                  <a:pt x="207" y="944"/>
                </a:lnTo>
                <a:lnTo>
                  <a:pt x="268" y="944"/>
                </a:lnTo>
                <a:lnTo>
                  <a:pt x="268" y="944"/>
                </a:lnTo>
                <a:lnTo>
                  <a:pt x="378" y="942"/>
                </a:lnTo>
                <a:lnTo>
                  <a:pt x="503" y="938"/>
                </a:lnTo>
                <a:lnTo>
                  <a:pt x="571" y="934"/>
                </a:lnTo>
                <a:lnTo>
                  <a:pt x="643" y="928"/>
                </a:lnTo>
                <a:lnTo>
                  <a:pt x="719" y="921"/>
                </a:lnTo>
                <a:lnTo>
                  <a:pt x="799" y="915"/>
                </a:lnTo>
                <a:lnTo>
                  <a:pt x="881" y="905"/>
                </a:lnTo>
                <a:lnTo>
                  <a:pt x="968" y="894"/>
                </a:lnTo>
                <a:lnTo>
                  <a:pt x="1058" y="881"/>
                </a:lnTo>
                <a:lnTo>
                  <a:pt x="1151" y="867"/>
                </a:lnTo>
                <a:lnTo>
                  <a:pt x="1248" y="851"/>
                </a:lnTo>
                <a:lnTo>
                  <a:pt x="1346" y="831"/>
                </a:lnTo>
                <a:lnTo>
                  <a:pt x="1449" y="811"/>
                </a:lnTo>
                <a:lnTo>
                  <a:pt x="1553" y="786"/>
                </a:lnTo>
                <a:lnTo>
                  <a:pt x="1661" y="761"/>
                </a:lnTo>
                <a:lnTo>
                  <a:pt x="1772" y="733"/>
                </a:lnTo>
                <a:lnTo>
                  <a:pt x="1884" y="701"/>
                </a:lnTo>
                <a:lnTo>
                  <a:pt x="2000" y="667"/>
                </a:lnTo>
                <a:lnTo>
                  <a:pt x="2117" y="632"/>
                </a:lnTo>
                <a:lnTo>
                  <a:pt x="2238" y="592"/>
                </a:lnTo>
                <a:lnTo>
                  <a:pt x="2360" y="548"/>
                </a:lnTo>
                <a:lnTo>
                  <a:pt x="2484" y="502"/>
                </a:lnTo>
                <a:lnTo>
                  <a:pt x="2611" y="452"/>
                </a:lnTo>
                <a:lnTo>
                  <a:pt x="2740" y="399"/>
                </a:lnTo>
                <a:lnTo>
                  <a:pt x="2870" y="343"/>
                </a:lnTo>
                <a:lnTo>
                  <a:pt x="3002" y="282"/>
                </a:lnTo>
                <a:lnTo>
                  <a:pt x="3133" y="217"/>
                </a:lnTo>
                <a:lnTo>
                  <a:pt x="3268" y="150"/>
                </a:lnTo>
                <a:lnTo>
                  <a:pt x="3405" y="77"/>
                </a:lnTo>
                <a:lnTo>
                  <a:pt x="3543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6048376"/>
            <a:ext cx="8333740" cy="1179195"/>
          </a:xfrm>
          <a:custGeom>
            <a:avLst/>
            <a:gdLst/>
            <a:cxnLst>
              <a:cxn ang="0">
                <a:pos x="0" y="278"/>
              </a:cxn>
              <a:cxn ang="0">
                <a:pos x="29" y="293"/>
              </a:cxn>
              <a:cxn ang="0">
                <a:pos x="113" y="331"/>
              </a:cxn>
              <a:cxn ang="0">
                <a:pos x="249" y="386"/>
              </a:cxn>
              <a:cxn ang="0">
                <a:pos x="437" y="449"/>
              </a:cxn>
              <a:cxn ang="0">
                <a:pos x="608" y="497"/>
              </a:cxn>
              <a:cxn ang="0">
                <a:pos x="735" y="526"/>
              </a:cxn>
              <a:cxn ang="0">
                <a:pos x="873" y="553"/>
              </a:cxn>
              <a:cxn ang="0">
                <a:pos x="1023" y="577"/>
              </a:cxn>
              <a:cxn ang="0">
                <a:pos x="1180" y="597"/>
              </a:cxn>
              <a:cxn ang="0">
                <a:pos x="1349" y="611"/>
              </a:cxn>
              <a:cxn ang="0">
                <a:pos x="1526" y="619"/>
              </a:cxn>
              <a:cxn ang="0">
                <a:pos x="1617" y="619"/>
              </a:cxn>
              <a:cxn ang="0">
                <a:pos x="1801" y="616"/>
              </a:cxn>
              <a:cxn ang="0">
                <a:pos x="1992" y="603"/>
              </a:cxn>
              <a:cxn ang="0">
                <a:pos x="2191" y="582"/>
              </a:cxn>
              <a:cxn ang="0">
                <a:pos x="2396" y="550"/>
              </a:cxn>
              <a:cxn ang="0">
                <a:pos x="2608" y="508"/>
              </a:cxn>
              <a:cxn ang="0">
                <a:pos x="2826" y="452"/>
              </a:cxn>
              <a:cxn ang="0">
                <a:pos x="3051" y="385"/>
              </a:cxn>
              <a:cxn ang="0">
                <a:pos x="3281" y="304"/>
              </a:cxn>
              <a:cxn ang="0">
                <a:pos x="3203" y="330"/>
              </a:cxn>
              <a:cxn ang="0">
                <a:pos x="3040" y="381"/>
              </a:cxn>
              <a:cxn ang="0">
                <a:pos x="2871" y="428"/>
              </a:cxn>
              <a:cxn ang="0">
                <a:pos x="2696" y="468"/>
              </a:cxn>
              <a:cxn ang="0">
                <a:pos x="2514" y="502"/>
              </a:cxn>
              <a:cxn ang="0">
                <a:pos x="2328" y="529"/>
              </a:cxn>
              <a:cxn ang="0">
                <a:pos x="2135" y="549"/>
              </a:cxn>
              <a:cxn ang="0">
                <a:pos x="1936" y="558"/>
              </a:cxn>
              <a:cxn ang="0">
                <a:pos x="1834" y="558"/>
              </a:cxn>
              <a:cxn ang="0">
                <a:pos x="1621" y="553"/>
              </a:cxn>
              <a:cxn ang="0">
                <a:pos x="1404" y="536"/>
              </a:cxn>
              <a:cxn ang="0">
                <a:pos x="1180" y="507"/>
              </a:cxn>
              <a:cxn ang="0">
                <a:pos x="952" y="462"/>
              </a:cxn>
              <a:cxn ang="0">
                <a:pos x="720" y="404"/>
              </a:cxn>
              <a:cxn ang="0">
                <a:pos x="484" y="331"/>
              </a:cxn>
              <a:cxn ang="0">
                <a:pos x="244" y="241"/>
              </a:cxn>
              <a:cxn ang="0">
                <a:pos x="2" y="135"/>
              </a:cxn>
              <a:cxn ang="0">
                <a:pos x="2" y="0"/>
              </a:cxn>
            </a:cxnLst>
            <a:rect l="0" t="0" r="r" b="b"/>
            <a:pathLst>
              <a:path w="3281" h="619">
                <a:moveTo>
                  <a:pt x="0" y="0"/>
                </a:moveTo>
                <a:lnTo>
                  <a:pt x="0" y="278"/>
                </a:lnTo>
                <a:lnTo>
                  <a:pt x="0" y="278"/>
                </a:lnTo>
                <a:lnTo>
                  <a:pt x="29" y="293"/>
                </a:lnTo>
                <a:lnTo>
                  <a:pt x="64" y="311"/>
                </a:lnTo>
                <a:lnTo>
                  <a:pt x="113" y="331"/>
                </a:lnTo>
                <a:lnTo>
                  <a:pt x="175" y="357"/>
                </a:lnTo>
                <a:lnTo>
                  <a:pt x="249" y="386"/>
                </a:lnTo>
                <a:lnTo>
                  <a:pt x="338" y="417"/>
                </a:lnTo>
                <a:lnTo>
                  <a:pt x="437" y="449"/>
                </a:lnTo>
                <a:lnTo>
                  <a:pt x="548" y="481"/>
                </a:lnTo>
                <a:lnTo>
                  <a:pt x="608" y="497"/>
                </a:lnTo>
                <a:lnTo>
                  <a:pt x="670" y="512"/>
                </a:lnTo>
                <a:lnTo>
                  <a:pt x="735" y="526"/>
                </a:lnTo>
                <a:lnTo>
                  <a:pt x="802" y="540"/>
                </a:lnTo>
                <a:lnTo>
                  <a:pt x="873" y="553"/>
                </a:lnTo>
                <a:lnTo>
                  <a:pt x="947" y="566"/>
                </a:lnTo>
                <a:lnTo>
                  <a:pt x="1023" y="577"/>
                </a:lnTo>
                <a:lnTo>
                  <a:pt x="1100" y="589"/>
                </a:lnTo>
                <a:lnTo>
                  <a:pt x="1180" y="597"/>
                </a:lnTo>
                <a:lnTo>
                  <a:pt x="1264" y="605"/>
                </a:lnTo>
                <a:lnTo>
                  <a:pt x="1349" y="611"/>
                </a:lnTo>
                <a:lnTo>
                  <a:pt x="1436" y="616"/>
                </a:lnTo>
                <a:lnTo>
                  <a:pt x="1526" y="619"/>
                </a:lnTo>
                <a:lnTo>
                  <a:pt x="1617" y="619"/>
                </a:lnTo>
                <a:lnTo>
                  <a:pt x="1617" y="619"/>
                </a:lnTo>
                <a:lnTo>
                  <a:pt x="1707" y="619"/>
                </a:lnTo>
                <a:lnTo>
                  <a:pt x="1801" y="616"/>
                </a:lnTo>
                <a:lnTo>
                  <a:pt x="1896" y="611"/>
                </a:lnTo>
                <a:lnTo>
                  <a:pt x="1992" y="603"/>
                </a:lnTo>
                <a:lnTo>
                  <a:pt x="2090" y="594"/>
                </a:lnTo>
                <a:lnTo>
                  <a:pt x="2191" y="582"/>
                </a:lnTo>
                <a:lnTo>
                  <a:pt x="2293" y="568"/>
                </a:lnTo>
                <a:lnTo>
                  <a:pt x="2396" y="550"/>
                </a:lnTo>
                <a:lnTo>
                  <a:pt x="2502" y="531"/>
                </a:lnTo>
                <a:lnTo>
                  <a:pt x="2608" y="508"/>
                </a:lnTo>
                <a:lnTo>
                  <a:pt x="2717" y="481"/>
                </a:lnTo>
                <a:lnTo>
                  <a:pt x="2826" y="452"/>
                </a:lnTo>
                <a:lnTo>
                  <a:pt x="2937" y="420"/>
                </a:lnTo>
                <a:lnTo>
                  <a:pt x="3051" y="385"/>
                </a:lnTo>
                <a:lnTo>
                  <a:pt x="3166" y="346"/>
                </a:lnTo>
                <a:lnTo>
                  <a:pt x="3281" y="304"/>
                </a:lnTo>
                <a:lnTo>
                  <a:pt x="3281" y="304"/>
                </a:lnTo>
                <a:lnTo>
                  <a:pt x="3203" y="330"/>
                </a:lnTo>
                <a:lnTo>
                  <a:pt x="3122" y="357"/>
                </a:lnTo>
                <a:lnTo>
                  <a:pt x="3040" y="381"/>
                </a:lnTo>
                <a:lnTo>
                  <a:pt x="2957" y="405"/>
                </a:lnTo>
                <a:lnTo>
                  <a:pt x="2871" y="428"/>
                </a:lnTo>
                <a:lnTo>
                  <a:pt x="2785" y="449"/>
                </a:lnTo>
                <a:lnTo>
                  <a:pt x="2696" y="468"/>
                </a:lnTo>
                <a:lnTo>
                  <a:pt x="2606" y="486"/>
                </a:lnTo>
                <a:lnTo>
                  <a:pt x="2514" y="502"/>
                </a:lnTo>
                <a:lnTo>
                  <a:pt x="2423" y="516"/>
                </a:lnTo>
                <a:lnTo>
                  <a:pt x="2328" y="529"/>
                </a:lnTo>
                <a:lnTo>
                  <a:pt x="2232" y="539"/>
                </a:lnTo>
                <a:lnTo>
                  <a:pt x="2135" y="549"/>
                </a:lnTo>
                <a:lnTo>
                  <a:pt x="2035" y="553"/>
                </a:lnTo>
                <a:lnTo>
                  <a:pt x="1936" y="558"/>
                </a:lnTo>
                <a:lnTo>
                  <a:pt x="1834" y="558"/>
                </a:lnTo>
                <a:lnTo>
                  <a:pt x="1834" y="558"/>
                </a:lnTo>
                <a:lnTo>
                  <a:pt x="1728" y="558"/>
                </a:lnTo>
                <a:lnTo>
                  <a:pt x="1621" y="553"/>
                </a:lnTo>
                <a:lnTo>
                  <a:pt x="1513" y="547"/>
                </a:lnTo>
                <a:lnTo>
                  <a:pt x="1404" y="536"/>
                </a:lnTo>
                <a:lnTo>
                  <a:pt x="1293" y="523"/>
                </a:lnTo>
                <a:lnTo>
                  <a:pt x="1180" y="507"/>
                </a:lnTo>
                <a:lnTo>
                  <a:pt x="1066" y="486"/>
                </a:lnTo>
                <a:lnTo>
                  <a:pt x="952" y="462"/>
                </a:lnTo>
                <a:lnTo>
                  <a:pt x="838" y="436"/>
                </a:lnTo>
                <a:lnTo>
                  <a:pt x="720" y="404"/>
                </a:lnTo>
                <a:lnTo>
                  <a:pt x="603" y="370"/>
                </a:lnTo>
                <a:lnTo>
                  <a:pt x="484" y="331"/>
                </a:lnTo>
                <a:lnTo>
                  <a:pt x="365" y="288"/>
                </a:lnTo>
                <a:lnTo>
                  <a:pt x="244" y="241"/>
                </a:lnTo>
                <a:lnTo>
                  <a:pt x="124" y="190"/>
                </a:lnTo>
                <a:lnTo>
                  <a:pt x="2" y="13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2" name=""/>
          <p:cNvGrpSpPr/>
          <p:nvPr/>
        </p:nvGrpSpPr>
        <p:grpSpPr>
          <a:xfrm rot="0">
            <a:off x="0" y="-15240"/>
            <a:ext cx="10671048" cy="8244840"/>
            <a:chOff x="0" y="-12700"/>
            <a:chExt cx="7404100" cy="6870701"/>
          </a:xfrm>
        </p:grpSpPr>
        <p:grpSp>
          <p:nvGrpSpPr>
            <p:cNvPr id="13" name=""/>
            <p:cNvGrpSpPr/>
            <p:nvPr/>
          </p:nvGrpSpPr>
          <p:grpSpPr>
            <a:xfrm rot="0">
              <a:off x="3174" y="-12700"/>
              <a:ext cx="7400925" cy="5853113"/>
              <a:chOff x="3175" y="-12700"/>
              <a:chExt cx="7400925" cy="5853113"/>
            </a:xfrm>
          </p:grpSpPr>
          <p:sp>
            <p:nvSpPr>
              <p:cNvPr id="18" name="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960988" y="-12700"/>
                <a:ext cx="5046111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111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15388" y="4994264"/>
                      <a:pt x="5046111" y="4927600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14" name="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15" name="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6" name="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0" name=""/>
          <p:cNvSpPr/>
          <p:nvPr/>
        </p:nvSpPr>
        <p:spPr>
          <a:xfrm>
            <a:off x="0" y="6471286"/>
            <a:ext cx="8877300" cy="1106805"/>
          </a:xfrm>
          <a:custGeom>
            <a:avLst/>
            <a:gdLst/>
            <a:cxnLst>
              <a:cxn ang="0">
                <a:pos x="3495" y="0"/>
              </a:cxn>
              <a:cxn ang="0">
                <a:pos x="3453" y="16"/>
              </a:cxn>
              <a:cxn ang="0">
                <a:pos x="3370" y="48"/>
              </a:cxn>
              <a:cxn ang="0">
                <a:pos x="3281" y="82"/>
              </a:cxn>
              <a:cxn ang="0">
                <a:pos x="3166" y="124"/>
              </a:cxn>
              <a:cxn ang="0">
                <a:pos x="2937" y="198"/>
              </a:cxn>
              <a:cxn ang="0">
                <a:pos x="2717" y="259"/>
              </a:cxn>
              <a:cxn ang="0">
                <a:pos x="2502" y="309"/>
              </a:cxn>
              <a:cxn ang="0">
                <a:pos x="2293" y="346"/>
              </a:cxn>
              <a:cxn ang="0">
                <a:pos x="2090" y="372"/>
              </a:cxn>
              <a:cxn ang="0">
                <a:pos x="1896" y="389"/>
              </a:cxn>
              <a:cxn ang="0">
                <a:pos x="1707" y="397"/>
              </a:cxn>
              <a:cxn ang="0">
                <a:pos x="1617" y="397"/>
              </a:cxn>
              <a:cxn ang="0">
                <a:pos x="1436" y="394"/>
              </a:cxn>
              <a:cxn ang="0">
                <a:pos x="1264" y="383"/>
              </a:cxn>
              <a:cxn ang="0">
                <a:pos x="1100" y="367"/>
              </a:cxn>
              <a:cxn ang="0">
                <a:pos x="947" y="344"/>
              </a:cxn>
              <a:cxn ang="0">
                <a:pos x="802" y="318"/>
              </a:cxn>
              <a:cxn ang="0">
                <a:pos x="670" y="290"/>
              </a:cxn>
              <a:cxn ang="0">
                <a:pos x="548" y="259"/>
              </a:cxn>
              <a:cxn ang="0">
                <a:pos x="338" y="195"/>
              </a:cxn>
              <a:cxn ang="0">
                <a:pos x="175" y="135"/>
              </a:cxn>
              <a:cxn ang="0">
                <a:pos x="64" y="89"/>
              </a:cxn>
              <a:cxn ang="0">
                <a:pos x="0" y="56"/>
              </a:cxn>
              <a:cxn ang="0">
                <a:pos x="0" y="505"/>
              </a:cxn>
              <a:cxn ang="0">
                <a:pos x="230" y="539"/>
              </a:cxn>
              <a:cxn ang="0">
                <a:pos x="457" y="561"/>
              </a:cxn>
              <a:cxn ang="0">
                <a:pos x="678" y="576"/>
              </a:cxn>
              <a:cxn ang="0">
                <a:pos x="897" y="581"/>
              </a:cxn>
              <a:cxn ang="0">
                <a:pos x="1016" y="579"/>
              </a:cxn>
              <a:cxn ang="0">
                <a:pos x="1248" y="569"/>
              </a:cxn>
              <a:cxn ang="0">
                <a:pos x="1473" y="550"/>
              </a:cxn>
              <a:cxn ang="0">
                <a:pos x="1690" y="524"/>
              </a:cxn>
              <a:cxn ang="0">
                <a:pos x="1899" y="492"/>
              </a:cxn>
              <a:cxn ang="0">
                <a:pos x="2100" y="455"/>
              </a:cxn>
              <a:cxn ang="0">
                <a:pos x="2289" y="413"/>
              </a:cxn>
              <a:cxn ang="0">
                <a:pos x="2471" y="368"/>
              </a:cxn>
              <a:cxn ang="0">
                <a:pos x="2640" y="320"/>
              </a:cxn>
              <a:cxn ang="0">
                <a:pos x="2797" y="272"/>
              </a:cxn>
              <a:cxn ang="0">
                <a:pos x="3011" y="200"/>
              </a:cxn>
              <a:cxn ang="0">
                <a:pos x="3249" y="108"/>
              </a:cxn>
              <a:cxn ang="0">
                <a:pos x="3429" y="31"/>
              </a:cxn>
            </a:cxnLst>
            <a:rect l="0" t="0" r="r" b="b"/>
            <a:pathLst>
              <a:path w="3495" h="581">
                <a:moveTo>
                  <a:pt x="3495" y="0"/>
                </a:moveTo>
                <a:lnTo>
                  <a:pt x="3495" y="0"/>
                </a:lnTo>
                <a:lnTo>
                  <a:pt x="3453" y="16"/>
                </a:lnTo>
                <a:lnTo>
                  <a:pt x="3453" y="16"/>
                </a:lnTo>
                <a:lnTo>
                  <a:pt x="3415" y="32"/>
                </a:lnTo>
                <a:lnTo>
                  <a:pt x="3370" y="48"/>
                </a:lnTo>
                <a:lnTo>
                  <a:pt x="3370" y="48"/>
                </a:lnTo>
                <a:lnTo>
                  <a:pt x="3281" y="82"/>
                </a:lnTo>
                <a:lnTo>
                  <a:pt x="3281" y="82"/>
                </a:lnTo>
                <a:lnTo>
                  <a:pt x="3166" y="124"/>
                </a:lnTo>
                <a:lnTo>
                  <a:pt x="3051" y="163"/>
                </a:lnTo>
                <a:lnTo>
                  <a:pt x="2937" y="198"/>
                </a:lnTo>
                <a:lnTo>
                  <a:pt x="2826" y="230"/>
                </a:lnTo>
                <a:lnTo>
                  <a:pt x="2717" y="259"/>
                </a:lnTo>
                <a:lnTo>
                  <a:pt x="2608" y="286"/>
                </a:lnTo>
                <a:lnTo>
                  <a:pt x="2502" y="309"/>
                </a:lnTo>
                <a:lnTo>
                  <a:pt x="2396" y="328"/>
                </a:lnTo>
                <a:lnTo>
                  <a:pt x="2293" y="346"/>
                </a:lnTo>
                <a:lnTo>
                  <a:pt x="2191" y="360"/>
                </a:lnTo>
                <a:lnTo>
                  <a:pt x="2090" y="372"/>
                </a:lnTo>
                <a:lnTo>
                  <a:pt x="1992" y="381"/>
                </a:lnTo>
                <a:lnTo>
                  <a:pt x="1896" y="389"/>
                </a:lnTo>
                <a:lnTo>
                  <a:pt x="1801" y="394"/>
                </a:lnTo>
                <a:lnTo>
                  <a:pt x="1707" y="397"/>
                </a:lnTo>
                <a:lnTo>
                  <a:pt x="1617" y="397"/>
                </a:lnTo>
                <a:lnTo>
                  <a:pt x="1617" y="397"/>
                </a:lnTo>
                <a:lnTo>
                  <a:pt x="1526" y="397"/>
                </a:lnTo>
                <a:lnTo>
                  <a:pt x="1436" y="394"/>
                </a:lnTo>
                <a:lnTo>
                  <a:pt x="1349" y="389"/>
                </a:lnTo>
                <a:lnTo>
                  <a:pt x="1264" y="383"/>
                </a:lnTo>
                <a:lnTo>
                  <a:pt x="1180" y="375"/>
                </a:lnTo>
                <a:lnTo>
                  <a:pt x="1100" y="367"/>
                </a:lnTo>
                <a:lnTo>
                  <a:pt x="1023" y="355"/>
                </a:lnTo>
                <a:lnTo>
                  <a:pt x="947" y="344"/>
                </a:lnTo>
                <a:lnTo>
                  <a:pt x="873" y="331"/>
                </a:lnTo>
                <a:lnTo>
                  <a:pt x="802" y="318"/>
                </a:lnTo>
                <a:lnTo>
                  <a:pt x="735" y="304"/>
                </a:lnTo>
                <a:lnTo>
                  <a:pt x="670" y="290"/>
                </a:lnTo>
                <a:lnTo>
                  <a:pt x="608" y="275"/>
                </a:lnTo>
                <a:lnTo>
                  <a:pt x="548" y="259"/>
                </a:lnTo>
                <a:lnTo>
                  <a:pt x="437" y="227"/>
                </a:lnTo>
                <a:lnTo>
                  <a:pt x="338" y="195"/>
                </a:lnTo>
                <a:lnTo>
                  <a:pt x="249" y="164"/>
                </a:lnTo>
                <a:lnTo>
                  <a:pt x="175" y="135"/>
                </a:lnTo>
                <a:lnTo>
                  <a:pt x="113" y="109"/>
                </a:lnTo>
                <a:lnTo>
                  <a:pt x="64" y="89"/>
                </a:lnTo>
                <a:lnTo>
                  <a:pt x="29" y="71"/>
                </a:lnTo>
                <a:lnTo>
                  <a:pt x="0" y="56"/>
                </a:lnTo>
                <a:lnTo>
                  <a:pt x="0" y="505"/>
                </a:lnTo>
                <a:lnTo>
                  <a:pt x="0" y="505"/>
                </a:lnTo>
                <a:lnTo>
                  <a:pt x="114" y="523"/>
                </a:lnTo>
                <a:lnTo>
                  <a:pt x="230" y="539"/>
                </a:lnTo>
                <a:lnTo>
                  <a:pt x="342" y="552"/>
                </a:lnTo>
                <a:lnTo>
                  <a:pt x="457" y="561"/>
                </a:lnTo>
                <a:lnTo>
                  <a:pt x="568" y="569"/>
                </a:lnTo>
                <a:lnTo>
                  <a:pt x="678" y="576"/>
                </a:lnTo>
                <a:lnTo>
                  <a:pt x="789" y="579"/>
                </a:lnTo>
                <a:lnTo>
                  <a:pt x="897" y="581"/>
                </a:lnTo>
                <a:lnTo>
                  <a:pt x="897" y="581"/>
                </a:lnTo>
                <a:lnTo>
                  <a:pt x="1016" y="579"/>
                </a:lnTo>
                <a:lnTo>
                  <a:pt x="1132" y="574"/>
                </a:lnTo>
                <a:lnTo>
                  <a:pt x="1248" y="569"/>
                </a:lnTo>
                <a:lnTo>
                  <a:pt x="1360" y="561"/>
                </a:lnTo>
                <a:lnTo>
                  <a:pt x="1473" y="550"/>
                </a:lnTo>
                <a:lnTo>
                  <a:pt x="1582" y="539"/>
                </a:lnTo>
                <a:lnTo>
                  <a:pt x="1690" y="524"/>
                </a:lnTo>
                <a:lnTo>
                  <a:pt x="1796" y="510"/>
                </a:lnTo>
                <a:lnTo>
                  <a:pt x="1899" y="492"/>
                </a:lnTo>
                <a:lnTo>
                  <a:pt x="2000" y="474"/>
                </a:lnTo>
                <a:lnTo>
                  <a:pt x="2100" y="455"/>
                </a:lnTo>
                <a:lnTo>
                  <a:pt x="2196" y="434"/>
                </a:lnTo>
                <a:lnTo>
                  <a:pt x="2289" y="413"/>
                </a:lnTo>
                <a:lnTo>
                  <a:pt x="2381" y="391"/>
                </a:lnTo>
                <a:lnTo>
                  <a:pt x="2471" y="368"/>
                </a:lnTo>
                <a:lnTo>
                  <a:pt x="2556" y="344"/>
                </a:lnTo>
                <a:lnTo>
                  <a:pt x="2640" y="320"/>
                </a:lnTo>
                <a:lnTo>
                  <a:pt x="2720" y="296"/>
                </a:lnTo>
                <a:lnTo>
                  <a:pt x="2797" y="272"/>
                </a:lnTo>
                <a:lnTo>
                  <a:pt x="2873" y="248"/>
                </a:lnTo>
                <a:lnTo>
                  <a:pt x="3011" y="200"/>
                </a:lnTo>
                <a:lnTo>
                  <a:pt x="3138" y="153"/>
                </a:lnTo>
                <a:lnTo>
                  <a:pt x="3249" y="108"/>
                </a:lnTo>
                <a:lnTo>
                  <a:pt x="3347" y="66"/>
                </a:lnTo>
                <a:lnTo>
                  <a:pt x="3429" y="31"/>
                </a:lnTo>
                <a:lnTo>
                  <a:pt x="34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55699" y="3771897"/>
            <a:ext cx="12435839" cy="1485937"/>
          </a:xfrm>
        </p:spPr>
        <p:txBody>
          <a:bodyPr anchor="t">
            <a:noAutofit/>
          </a:bodyPr>
          <a:lstStyle>
            <a:lvl1pPr algn="ctr">
              <a:defRPr xmlns:mc="http://schemas.openxmlformats.org/markup-compatibility/2006" xmlns:hp="http://schemas.haansoft.com/office/presentation/8.0" sz="6600" b="0" cap="all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155699" y="3086093"/>
            <a:ext cx="12435839" cy="685791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2" name="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27E8554-865E-4BD3-BA00-F37F786CB11B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23" name="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" name="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7" name="" descr="그림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22292" y="0"/>
            <a:ext cx="9996978" cy="38862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title" idx="0"/>
          </p:nvPr>
        </p:nvSpPr>
        <p:spPr>
          <a:xfrm>
            <a:off x="731518" y="103065"/>
            <a:ext cx="13167359" cy="10072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731518" y="1628757"/>
            <a:ext cx="6461759" cy="5722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7437119" y="1628757"/>
            <a:ext cx="6461759" cy="5722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3F3AE4-A36D-4277-83F2-3AF75E623AED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8A39F19-B1E5-4A90-A31A-A5C67058AFE3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731518" y="103065"/>
            <a:ext cx="13167359" cy="10072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729644" y="1543032"/>
            <a:ext cx="13167359" cy="5858884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731518" y="7627620"/>
            <a:ext cx="3413759" cy="438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2182A43-1048-44BF-B7B0-05A26ED94B02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998719" y="7627620"/>
            <a:ext cx="4632959" cy="438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10485119" y="7627620"/>
            <a:ext cx="3413759" cy="438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731518" y="103065"/>
            <a:ext cx="13167359" cy="10072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731518" y="1616745"/>
            <a:ext cx="6461759" cy="28409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7437119" y="1616745"/>
            <a:ext cx="6461759" cy="28409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729644" y="4575307"/>
            <a:ext cx="6461759" cy="28409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7435244" y="4575307"/>
            <a:ext cx="6461759" cy="28409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731518" y="7627620"/>
            <a:ext cx="3413759" cy="438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6CA062-2DE7-460D-B296-A8D70E477CA9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998719" y="7627620"/>
            <a:ext cx="4632959" cy="438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10485119" y="7627620"/>
            <a:ext cx="3413759" cy="438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731518" y="103065"/>
            <a:ext cx="13167359" cy="10072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28655" y="942952"/>
            <a:ext cx="12447314" cy="680085"/>
          </a:xfrm>
        </p:spPr>
        <p:txBody>
          <a:bodyPr anchor="ctr"/>
          <a:lstStyle>
            <a:lvl1pPr algn="l">
              <a:buClr>
                <a:schemeClr val="tx1"/>
              </a:buClr>
              <a:buFont typeface="Wingdings"/>
              <a:buChar char="©"/>
              <a:defRPr sz="2200" b="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085805" y="1628757"/>
            <a:ext cx="12458787" cy="4972085"/>
          </a:xfrm>
          <a:solidFill>
            <a:schemeClr val="accent1">
              <a:lumMod val="20000"/>
              <a:lumOff val="80000"/>
              <a:alpha val="45000"/>
            </a:schemeClr>
          </a:solidFill>
          <a:ln w="444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028655" y="6600842"/>
            <a:ext cx="12573088" cy="777264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24125B0-AFAA-4526-A32E-8CF04A244AE3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5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은하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그림3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4630399" cy="145851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31518" y="103065"/>
            <a:ext cx="13167359" cy="100727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31518" y="1543032"/>
            <a:ext cx="13167359" cy="58083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2E41D2E-3071-4C31-9C41-AF25CE42ACD6}" type="datetime1">
              <a:rPr lang="ko-KR" altLang="en-US"/>
              <a:pPr>
                <a:defRPr lang="ko-KR" altLang="en-US"/>
              </a:pPr>
              <a:t>2024-10-24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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14375" indent="-358775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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365125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©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436688" indent="-357188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875" indent="-357188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063750" indent="-269875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420938" indent="-269875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2778125" indent="-269875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152775" indent="-279400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723567" y="2690600"/>
            <a:ext cx="8450580" cy="83319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6561"/>
              </a:lnSpc>
              <a:buNone/>
              <a:defRPr/>
            </a:pPr>
            <a:r>
              <a:rPr lang="ko-KR" altLang="en-US" sz="3600" b="1" i="1">
                <a:solidFill>
                  <a:schemeClr val="lt1"/>
                </a:solidFill>
              </a:rPr>
              <a:t>딥러닝 기반 온라인 유해 이미지 감지기</a:t>
            </a:r>
            <a:endParaRPr lang="ko-KR" altLang="en-US" sz="3600" b="1" i="1">
              <a:solidFill>
                <a:schemeClr val="lt1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7168038" y="4575026"/>
            <a:ext cx="4939684" cy="216676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>
              <a:lnSpc>
                <a:spcPts val="3062"/>
              </a:lnSpc>
              <a:buNone/>
              <a:defRPr/>
            </a:pPr>
            <a:endParaRPr lang="ko-KR" altLang="en-US" sz="2800">
              <a:solidFill>
                <a:srgbClr val="d6e5ef"/>
              </a:solidFill>
            </a:endParaRPr>
          </a:p>
          <a:p>
            <a:pPr marL="0" indent="0" algn="l">
              <a:lnSpc>
                <a:spcPts val="3062"/>
              </a:lnSpc>
              <a:buNone/>
              <a:defRPr/>
            </a:pPr>
            <a:r>
              <a:rPr lang="ko-KR" altLang="en-US" sz="2800">
                <a:solidFill>
                  <a:srgbClr val="d6e5ef"/>
                </a:solidFill>
              </a:rPr>
              <a:t>소프트웨어 대학</a:t>
            </a:r>
            <a:endParaRPr lang="ko-KR" altLang="en-US" sz="2800">
              <a:solidFill>
                <a:srgbClr val="d6e5ef"/>
              </a:solidFill>
            </a:endParaRPr>
          </a:p>
          <a:p>
            <a:pPr marL="0" indent="0" algn="l">
              <a:lnSpc>
                <a:spcPts val="3062"/>
              </a:lnSpc>
              <a:buNone/>
              <a:defRPr/>
            </a:pPr>
            <a:r>
              <a:rPr lang="ko-KR" altLang="en-US" sz="2800">
                <a:solidFill>
                  <a:srgbClr val="d6e5ef"/>
                </a:solidFill>
              </a:rPr>
              <a:t>소프트웨어학과 </a:t>
            </a:r>
            <a:endParaRPr lang="ko-KR" altLang="en-US" sz="2800">
              <a:solidFill>
                <a:srgbClr val="d6e5ef"/>
              </a:solidFill>
            </a:endParaRPr>
          </a:p>
          <a:p>
            <a:pPr marL="0" indent="0" algn="l">
              <a:lnSpc>
                <a:spcPts val="3062"/>
              </a:lnSpc>
              <a:buNone/>
              <a:defRPr/>
            </a:pPr>
            <a:r>
              <a:rPr lang="en-US" altLang="ko-KR" sz="2800">
                <a:solidFill>
                  <a:srgbClr val="d6e5ef"/>
                </a:solidFill>
              </a:rPr>
              <a:t>2019310561</a:t>
            </a:r>
            <a:r>
              <a:rPr lang="ko-KR" altLang="en-US" sz="2800">
                <a:solidFill>
                  <a:srgbClr val="d6e5ef"/>
                </a:solidFill>
              </a:rPr>
              <a:t> 설현원</a:t>
            </a:r>
            <a:endParaRPr lang="ko-KR" altLang="en-US" sz="2800">
              <a:solidFill>
                <a:srgbClr val="d6e5ef"/>
              </a:solidFill>
            </a:endParaRPr>
          </a:p>
          <a:p>
            <a:pPr marL="0" indent="0" algn="l">
              <a:lnSpc>
                <a:spcPts val="3062"/>
              </a:lnSpc>
              <a:buNone/>
              <a:defRPr/>
            </a:pPr>
            <a:endParaRPr lang="ko-KR" altLang="en-US" sz="2800">
              <a:solidFill>
                <a:srgbClr val="d6e5ef"/>
              </a:solidFill>
            </a:endParaRPr>
          </a:p>
          <a:p>
            <a:pPr marL="0" indent="0" algn="l">
              <a:lnSpc>
                <a:spcPts val="3062"/>
              </a:lnSpc>
              <a:buNone/>
              <a:defRPr/>
            </a:pPr>
            <a:endParaRPr lang="en-US" altLang="ko-KR" sz="2800">
              <a:solidFill>
                <a:srgbClr val="d6e5ef"/>
              </a:solidFill>
            </a:endParaRPr>
          </a:p>
          <a:p>
            <a:pPr marL="0" indent="0" algn="l">
              <a:lnSpc>
                <a:spcPts val="3062"/>
              </a:lnSpc>
              <a:buNone/>
              <a:defRPr/>
            </a:pPr>
            <a:endParaRPr lang="en-US" altLang="ko-KR" sz="2400">
              <a:solidFill>
                <a:srgbClr val="d6e5e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8038" y="6505362"/>
            <a:ext cx="7315200" cy="47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62"/>
              </a:lnSpc>
              <a:defRPr/>
            </a:pPr>
            <a:r>
              <a:rPr lang="ko-KR" altLang="en-US" sz="1800">
                <a:solidFill>
                  <a:srgbClr val="d6e5ef"/>
                </a:solidFill>
              </a:rPr>
              <a:t>지도 교수</a:t>
            </a:r>
            <a:r>
              <a:rPr lang="en-US" altLang="ko-KR" sz="1800">
                <a:solidFill>
                  <a:srgbClr val="d6e5ef"/>
                </a:solidFill>
              </a:rPr>
              <a:t>:</a:t>
            </a:r>
            <a:r>
              <a:rPr lang="ko-KR" altLang="en-US" sz="1800">
                <a:solidFill>
                  <a:srgbClr val="d6e5ef"/>
                </a:solidFill>
              </a:rPr>
              <a:t> 우사이먼 성일 교수님</a:t>
            </a:r>
            <a:endParaRPr lang="ko-KR" altLang="en-US" sz="1800">
              <a:solidFill>
                <a:srgbClr val="d6e5e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-100052"/>
            <a:ext cx="5486400" cy="822960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33198" y="1174198"/>
            <a:ext cx="4351987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ko-KR" altLang="en-US" sz="4374">
                <a:solidFill>
                  <a:srgbClr val="6eb9fc"/>
                </a:solidFill>
              </a:rPr>
              <a:t>개요</a:t>
            </a:r>
            <a:endParaRPr lang="ko-KR" altLang="en-US" sz="4374">
              <a:solidFill>
                <a:srgbClr val="6eb9fc"/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337066" y="2638453"/>
            <a:ext cx="8673484" cy="445843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>
              <a:lnSpc>
                <a:spcPts val="3062"/>
              </a:lnSpc>
              <a:buNone/>
              <a:defRPr/>
            </a:pPr>
            <a:endParaRPr lang="ko-KR" altLang="en-US" sz="190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583" y="2682684"/>
            <a:ext cx="1116887" cy="363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 6"/>
          <p:cNvSpPr/>
          <p:nvPr/>
        </p:nvSpPr>
        <p:spPr>
          <a:xfrm>
            <a:off x="868270" y="4867673"/>
            <a:ext cx="7825759" cy="448414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>
              <a:lnSpc>
                <a:spcPts val="3062"/>
              </a:lnSpc>
              <a:buNone/>
              <a:defRPr/>
            </a:pPr>
            <a:endParaRPr lang="en-US" altLang="ko-KR" sz="2800">
              <a:solidFill>
                <a:srgbClr val="d6e5e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912" y="5373904"/>
            <a:ext cx="1116887" cy="35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8474" y="2324819"/>
            <a:ext cx="3238952" cy="299126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38626" y="1270155"/>
            <a:ext cx="5810747" cy="284464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76398" y="4867673"/>
            <a:ext cx="6820852" cy="2524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565445" y="507227"/>
            <a:ext cx="3230608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altLang="ko-KR" sz="4374">
                <a:solidFill>
                  <a:srgbClr val="6eb9fc"/>
                </a:solidFill>
              </a:rPr>
              <a:t>YOLO?</a:t>
            </a:r>
            <a:endParaRPr lang="en-US" altLang="ko-KR" sz="4374">
              <a:solidFill>
                <a:srgbClr val="6eb9fc"/>
              </a:solidFill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779444" y="1642606"/>
            <a:ext cx="6072392" cy="4944388"/>
          </a:xfrm>
          <a:prstGeom prst="rect">
            <a:avLst/>
          </a:prstGeom>
        </p:spPr>
      </p:pic>
      <p:pic>
        <p:nvPicPr>
          <p:cNvPr id="24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44389" y="1642606"/>
            <a:ext cx="5570285" cy="4944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833198" y="1174198"/>
            <a:ext cx="4351987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ko-KR" altLang="en-US" sz="4374">
                <a:solidFill>
                  <a:srgbClr val="6eb9fc"/>
                </a:solidFill>
              </a:rPr>
              <a:t>학습결과</a:t>
            </a:r>
            <a:endParaRPr lang="ko-KR" altLang="en-US" sz="4374">
              <a:solidFill>
                <a:srgbClr val="6eb9fc"/>
              </a:solidFill>
            </a:endParaRPr>
          </a:p>
        </p:txBody>
      </p:sp>
      <p:pic>
        <p:nvPicPr>
          <p:cNvPr id="16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45151" y="2425273"/>
            <a:ext cx="5958967" cy="4488180"/>
          </a:xfrm>
          <a:prstGeom prst="rect">
            <a:avLst/>
          </a:prstGeom>
        </p:spPr>
      </p:pic>
      <p:pic>
        <p:nvPicPr>
          <p:cNvPr id="17" name="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7563970" y="2425273"/>
            <a:ext cx="6336532" cy="448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은하수">
  <a:themeElements>
    <a:clrScheme name="은하수">
      <a:dk1>
        <a:srgbClr val="0671c3"/>
      </a:dk1>
      <a:lt1>
        <a:srgbClr val="ffffff"/>
      </a:lt1>
      <a:dk2>
        <a:srgbClr val="0d4390"/>
      </a:dk2>
      <a:lt2>
        <a:srgbClr val="c9c9c9"/>
      </a:lt2>
      <a:accent1>
        <a:srgbClr val="436f9f"/>
      </a:accent1>
      <a:accent2>
        <a:srgbClr val="128298"/>
      </a:accent2>
      <a:accent3>
        <a:srgbClr val="53548a"/>
      </a:accent3>
      <a:accent4>
        <a:srgbClr val="963a98"/>
      </a:accent4>
      <a:accent5>
        <a:srgbClr val="33cccc"/>
      </a:accent5>
      <a:accent6>
        <a:srgbClr val="627aae"/>
      </a:accent6>
      <a:hlink>
        <a:srgbClr val="0000ff"/>
      </a:hlink>
      <a:folHlink>
        <a:srgbClr val="00ffff"/>
      </a:folHlink>
    </a:clrScheme>
    <a:fontScheme name="은하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은하수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blipFill rotWithShape="1">
          <a:blip r:embed="rId1">
            <a:alphaModFix/>
            <a:duotone>
              <a:schemeClr val="phClr">
                <a:shade val="30000"/>
                <a:alpha val="0"/>
                <a:hueMod val="110000"/>
                <a:satMod val="200000"/>
                <a:lumMod val="30000"/>
              </a:schemeClr>
              <a:schemeClr val="phClr">
                <a:tint val="50000"/>
                <a:alpha val="0"/>
              </a:schemeClr>
            </a:duotone>
            <a:lum/>
          </a:blip>
          <a:stretch>
            <a:fillRect/>
          </a:stretch>
        </a:blipFill>
        <a:gradFill rotWithShape="1">
          <a:gsLst>
            <a:gs pos="0">
              <a:schemeClr val="phClr">
                <a:shade val="90000"/>
              </a:schemeClr>
            </a:gs>
            <a:gs pos="53000">
              <a:schemeClr val="phClr">
                <a:alpha val="80000"/>
                <a:hueMod val="110000"/>
                <a:lumMod val="60000"/>
              </a:schemeClr>
            </a:gs>
            <a:gs pos="100000">
              <a:schemeClr val="phClr">
                <a:alpha val="3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418</ep:Words>
  <ep:PresentationFormat>사용자 지정</ep:PresentationFormat>
  <ep:Paragraphs>105</ep:Paragraphs>
  <ep:Slides>4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은하수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2023-11-22T06:15:48.000</dcterms:created>
  <dc:creator>PptxGenJS</dc:creator>
  <cp:lastModifiedBy>seols</cp:lastModifiedBy>
  <dcterms:modified xsi:type="dcterms:W3CDTF">2024-10-24T01:06:17.328</dcterms:modified>
  <cp:revision>12</cp:revision>
  <dc:subject>PptxGenJS Presentation</dc:subject>
  <dc:title>PptxGenJS Presentation</dc:title>
  <cp:version>1000.0000.01</cp:version>
</cp:coreProperties>
</file>