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00" r:id="rId2"/>
    <p:sldId id="1102" r:id="rId3"/>
    <p:sldId id="1104" r:id="rId4"/>
    <p:sldId id="1103" r:id="rId5"/>
    <p:sldId id="1101" r:id="rId6"/>
    <p:sldId id="110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1706-D9A7-EC36-4FE8-F09DEA7EA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E0BFF1-5DC5-8F99-C93C-EA5A5DEB8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23B56-BDD4-61C7-1B52-AE294610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601-E059-48E4-8C3D-81F26504F0B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FF5B5-DC2A-15EA-F88E-3D164863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29541-347A-657F-EBB0-5A93AB66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6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26EFF-C4D3-FBE8-E7A7-675BA5B5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E87C9-AC0C-9879-56EE-EEBCC98C1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F64FC-B7C8-9195-E0E0-3747C442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601-E059-48E4-8C3D-81F26504F0B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077AC-8FD7-F27F-00F4-07FD5B8A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71513-42CC-4EB2-D5DC-9997CD18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80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248AA7-9747-AD28-6A50-14B41EAE6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67C807-DA6F-4E97-8DC2-D4A2371F4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B3A44-78DC-886B-4A24-A95D0773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601-E059-48E4-8C3D-81F26504F0B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E091C-E175-941F-7E1A-D0A08178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DA4C8-F3CB-7AB3-62DC-96DF86A1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10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196752"/>
            <a:ext cx="1094521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40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DF8CB-346C-A03F-3CD0-18B72AA0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BEA8A-7404-26C4-5CDF-F843D2979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C1C0E-CB6D-6845-1A21-7AB02125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601-E059-48E4-8C3D-81F26504F0B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04E7F-87A7-7B9D-98A4-F336EA7A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AC645-AF2E-CBF5-E538-5CDE6A87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1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620A8-27F3-1F92-E91A-B5CB11C3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DB7097-F797-2392-8541-EEFE5110B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E0E3F-1900-2BEE-01A7-25FF90CA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601-E059-48E4-8C3D-81F26504F0B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E95A9-4519-1A85-053F-7A709D99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EE5E2-49A4-4D90-3891-008DA14F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6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9A145-A721-154E-B832-A2438C7C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98803-FBCC-ED3F-EA1C-1BC4581BA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F16A79-630E-3ACC-B47C-EC4A79BC2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99325-D497-4576-8AF5-0EE0BC3D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601-E059-48E4-8C3D-81F26504F0B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B8D73-A76E-FCA9-46E2-752AEC8B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5E3832-1DC3-ED69-2B34-58F2D1CA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9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728A1-3451-934A-5334-1F069B39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A705B-7521-312F-E2C3-71D4AAB2B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744284-B80D-AE7F-5ADB-79507BA99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EDFAC7-AFDD-8135-5EB7-D82C6B9F1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6C0217-9983-457A-1176-03EDE9355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FE994D-47BE-ABDA-49C6-62B57D1F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601-E059-48E4-8C3D-81F26504F0B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DC2012-FFE1-9D46-7D0B-388BACD1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C1357A-65FA-9F4A-7999-E91AEC89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0160D-E6FB-51DE-A598-2E403D0D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D67FBE-4E54-E095-87ED-33471145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601-E059-48E4-8C3D-81F26504F0B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71C512-84C6-84EC-B9E5-6F6F7999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EEBD1E-0CC9-5D38-D249-B516E149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1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4BD7E0-3882-DAC2-4D5B-9489C31D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601-E059-48E4-8C3D-81F26504F0B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CE10CF-D00E-C49E-53B4-B4544D13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24978D-AE40-26F7-BFFD-3A21B32A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1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B8B35-1539-AF73-0794-379D1D21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2CF57-2AAB-6BB1-D01C-983E3455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56AD0-6272-7875-BDD2-6F1D9AE2B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049B5-D80E-28B0-96F5-1DA2625D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601-E059-48E4-8C3D-81F26504F0B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D2D47-13F8-3127-4185-CFC10EA7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9E8EA-8203-148D-FA91-AEE21228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1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2708D-4309-0453-635D-D8CB4CA9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9525CE-E456-B096-1985-0193D8934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A215F-4692-E270-14A2-8865490D3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C2E45D-736D-2900-010F-926B65DD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601-E059-48E4-8C3D-81F26504F0B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4EB23-2A6D-DE6E-5862-2048CB74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7ED028-D59C-21B5-AB41-E94EAF90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4DC67A-F648-4CFA-9205-31C35422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00F2A-4A2D-7302-F819-469A49C45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220EC-011D-5374-B7F5-50DE658A5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F0601-E059-48E4-8C3D-81F26504F0B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F53C7-DF53-32D2-2FC0-FF3A3CC0C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81194-D75A-290E-6141-D6375408F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F8D87-422F-4413-A5F2-01611CB64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2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10019-9DC0-13F6-6C49-8483FA32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81" y="294119"/>
            <a:ext cx="10081120" cy="548680"/>
          </a:xfrm>
        </p:spPr>
        <p:txBody>
          <a:bodyPr/>
          <a:lstStyle/>
          <a:p>
            <a:r>
              <a:rPr lang="ko-KR" altLang="en-US" dirty="0"/>
              <a:t>혼자 해보기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B24E2-AD54-0624-CFEC-2020198AAE6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85681" y="1027543"/>
            <a:ext cx="5338742" cy="118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아래와 같이 작성한 파일 </a:t>
            </a:r>
            <a:r>
              <a:rPr lang="en-US" altLang="ko-KR" sz="1800" dirty="0"/>
              <a:t>calc.html </a:t>
            </a:r>
            <a:r>
              <a:rPr lang="ko-KR" altLang="en-US" sz="1800" dirty="0"/>
              <a:t>에 스타일 태그를 적용하여 왼쪽과 같이 출력되도록 수정하기</a:t>
            </a:r>
            <a:endParaRPr lang="en-US" altLang="ko-KR" sz="1800" dirty="0"/>
          </a:p>
          <a:p>
            <a:pPr lvl="1">
              <a:buAutoNum type="arabicPeriod"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lvl="1">
              <a:buFontTx/>
              <a:buChar char="-"/>
            </a:pPr>
            <a:endParaRPr lang="en-US" altLang="ko-KR" sz="1800" dirty="0"/>
          </a:p>
          <a:p>
            <a:pPr marL="266700" lvl="1" indent="0">
              <a:buNone/>
            </a:pP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584148-852C-05D1-971F-1462E76E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03" y="2609033"/>
            <a:ext cx="3441977" cy="293529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970AC38-AAFC-8287-6CA8-400428972D59}"/>
              </a:ext>
            </a:extLst>
          </p:cNvPr>
          <p:cNvSpPr txBox="1">
            <a:spLocks/>
          </p:cNvSpPr>
          <p:nvPr/>
        </p:nvSpPr>
        <p:spPr>
          <a:xfrm>
            <a:off x="5921605" y="1033560"/>
            <a:ext cx="5758561" cy="1873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SzPct val="96000"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테이블 크기</a:t>
            </a:r>
            <a:r>
              <a:rPr lang="en-US" altLang="ko-KR" dirty="0"/>
              <a:t>, </a:t>
            </a:r>
            <a:r>
              <a:rPr lang="ko-KR" altLang="en-US" dirty="0"/>
              <a:t>선 색상</a:t>
            </a:r>
            <a:r>
              <a:rPr lang="en-US" altLang="ko-KR" dirty="0"/>
              <a:t>, </a:t>
            </a:r>
            <a:r>
              <a:rPr lang="ko-KR" altLang="en-US" dirty="0"/>
              <a:t>버튼 크기 및 색상</a:t>
            </a:r>
            <a:r>
              <a:rPr lang="en-US" altLang="ko-KR" dirty="0"/>
              <a:t>, </a:t>
            </a:r>
            <a:r>
              <a:rPr lang="ko-KR" altLang="en-US" dirty="0"/>
              <a:t>버튼 선택 시 마우스 포인터 모양</a:t>
            </a:r>
            <a:r>
              <a:rPr lang="en-US" altLang="ko-KR" dirty="0"/>
              <a:t>, </a:t>
            </a:r>
            <a:r>
              <a:rPr lang="ko-KR" altLang="en-US" dirty="0"/>
              <a:t>버튼 위에 마우스 포인터 위치 시 색상 변경</a:t>
            </a:r>
            <a:endParaRPr lang="en-US" altLang="ko-KR" sz="1600" dirty="0"/>
          </a:p>
          <a:p>
            <a:pPr marL="0" indent="0">
              <a:buFont typeface="Wingdings" pitchFamily="2" charset="2"/>
              <a:buNone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266700" lvl="1" indent="0">
              <a:buFont typeface="Wingdings" pitchFamily="2" charset="2"/>
              <a:buNone/>
            </a:pP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E8127A-1E54-AD25-208B-D37A18B3E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747" y="2734798"/>
            <a:ext cx="2849375" cy="3174071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3F4A99F-F23A-965B-1B01-B83CC4CEA69B}"/>
              </a:ext>
            </a:extLst>
          </p:cNvPr>
          <p:cNvSpPr/>
          <p:nvPr/>
        </p:nvSpPr>
        <p:spPr>
          <a:xfrm rot="19332524">
            <a:off x="6037018" y="5029038"/>
            <a:ext cx="2549456" cy="704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손 모양 </a:t>
            </a:r>
            <a:r>
              <a:rPr lang="ko-KR" altLang="en-US" sz="1200" dirty="0" err="1">
                <a:solidFill>
                  <a:schemeClr val="tx1"/>
                </a:solidFill>
              </a:rPr>
              <a:t>마우스포인터를</a:t>
            </a:r>
            <a:r>
              <a:rPr lang="ko-KR" altLang="en-US" sz="1200" dirty="0">
                <a:solidFill>
                  <a:schemeClr val="tx1"/>
                </a:solidFill>
              </a:rPr>
              <a:t> 올리면 붉은 색으로 </a:t>
            </a:r>
          </a:p>
        </p:txBody>
      </p:sp>
    </p:spTree>
    <p:extLst>
      <p:ext uri="{BB962C8B-B14F-4D97-AF65-F5344CB8AC3E}">
        <p14:creationId xmlns:p14="http://schemas.microsoft.com/office/powerpoint/2010/main" val="41734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10019-9DC0-13F6-6C49-8483FA32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81" y="294119"/>
            <a:ext cx="10081120" cy="548680"/>
          </a:xfrm>
        </p:spPr>
        <p:txBody>
          <a:bodyPr/>
          <a:lstStyle/>
          <a:p>
            <a:r>
              <a:rPr lang="ko-KR" altLang="en-US" dirty="0"/>
              <a:t>혼자 해보기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B24E2-AD54-0624-CFEC-2020198AAE6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1263" y="1027543"/>
            <a:ext cx="5173010" cy="5536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왼쪽과 같은 설문조사 웹페이지를 작성하기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sz="1600" dirty="0"/>
              <a:t>select option</a:t>
            </a:r>
            <a:r>
              <a:rPr lang="ko-KR" altLang="en-US" sz="1600" dirty="0"/>
              <a:t>은  모바일 소프트웨어</a:t>
            </a:r>
            <a:r>
              <a:rPr lang="en-US" altLang="ko-KR" sz="1600" dirty="0"/>
              <a:t>, </a:t>
            </a:r>
            <a:r>
              <a:rPr lang="ko-KR" altLang="en-US" sz="1600" dirty="0"/>
              <a:t>웹 서비스</a:t>
            </a:r>
            <a:r>
              <a:rPr lang="en-US" altLang="ko-KR" sz="1600" dirty="0"/>
              <a:t>, </a:t>
            </a:r>
            <a:r>
              <a:rPr lang="ko-KR" altLang="en-US" sz="1600" dirty="0"/>
              <a:t>빅데이터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디지털 콘텐츠 및 가상 현실로 하고 기본을 웹 서비스로 지정한다</a:t>
            </a:r>
            <a:r>
              <a:rPr lang="en-US" altLang="ko-KR" sz="1600" dirty="0"/>
              <a:t>.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파일명 </a:t>
            </a:r>
            <a:r>
              <a:rPr lang="en-US" altLang="ko-KR" sz="1600" dirty="0"/>
              <a:t>: survey.html</a:t>
            </a:r>
          </a:p>
          <a:p>
            <a:pPr marL="266700" lvl="1" indent="0">
              <a:buNone/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D8008E-4BD2-44C2-FD2F-EAF57F87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765" y="1027543"/>
            <a:ext cx="5796235" cy="39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2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10019-9DC0-13F6-6C49-8483FA32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81" y="294119"/>
            <a:ext cx="10081120" cy="548680"/>
          </a:xfrm>
        </p:spPr>
        <p:txBody>
          <a:bodyPr/>
          <a:lstStyle/>
          <a:p>
            <a:r>
              <a:rPr lang="ko-KR" altLang="en-US" dirty="0"/>
              <a:t>혼자 해보기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B24E2-AD54-0624-CFEC-2020198AAE6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1263" y="1027543"/>
            <a:ext cx="4837114" cy="5536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앞에서 작성한 설문조사 웹페이지에 </a:t>
            </a:r>
            <a:r>
              <a:rPr lang="ko-KR" altLang="en-US" dirty="0" err="1"/>
              <a:t>시맨틱</a:t>
            </a:r>
            <a:r>
              <a:rPr lang="ko-KR" altLang="en-US" dirty="0"/>
              <a:t> 웹과 스타일을 적용하여 왼쪽과 같이 완성한다</a:t>
            </a:r>
            <a:r>
              <a:rPr lang="en-US" altLang="ko-KR" dirty="0"/>
              <a:t>. 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스타일은 별도의 파일로 작성하여 링크하거나 </a:t>
            </a:r>
            <a:r>
              <a:rPr lang="ko-KR" altLang="en-US" sz="1600" dirty="0" err="1"/>
              <a:t>임포트하여</a:t>
            </a:r>
            <a:r>
              <a:rPr lang="ko-KR" altLang="en-US" sz="1600" dirty="0"/>
              <a:t> 사용한다</a:t>
            </a:r>
            <a:r>
              <a:rPr lang="en-US" altLang="ko-KR" sz="1600" dirty="0"/>
              <a:t>. 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파일명 </a:t>
            </a:r>
            <a:r>
              <a:rPr lang="en-US" altLang="ko-KR" sz="1600" dirty="0"/>
              <a:t>: survey.html, style_survey.css</a:t>
            </a:r>
          </a:p>
          <a:p>
            <a:pPr marL="266700" lvl="1" indent="0">
              <a:buNone/>
            </a:pP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6472E7-058F-4A0E-6904-678C2B8D6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575" y="1049109"/>
            <a:ext cx="6424570" cy="42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9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10019-9DC0-13F6-6C49-8483FA32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81" y="294119"/>
            <a:ext cx="10081120" cy="548680"/>
          </a:xfrm>
        </p:spPr>
        <p:txBody>
          <a:bodyPr/>
          <a:lstStyle/>
          <a:p>
            <a:r>
              <a:rPr lang="ko-KR" altLang="en-US" dirty="0"/>
              <a:t>혼자 해보기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B24E2-AD54-0624-CFEC-2020198AAE6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78089" y="1027543"/>
            <a:ext cx="5274137" cy="5536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실습으로 작성한 스마트폰에 대한 안내 웹 페이지에 작성한 설문조사 파일을 링크 걸고 </a:t>
            </a:r>
            <a:r>
              <a:rPr lang="ko-KR" altLang="en-US" sz="1800" dirty="0" err="1"/>
              <a:t>시맨틱</a:t>
            </a:r>
            <a:r>
              <a:rPr lang="ko-KR" altLang="en-US" sz="1800" dirty="0"/>
              <a:t> 웹과 스타일을 적용하여 왼쪽과 같이 꾸민다</a:t>
            </a:r>
            <a:r>
              <a:rPr lang="en-US" altLang="ko-KR" sz="1800" dirty="0"/>
              <a:t>.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스타일은 별도의 스타일 파일을 작성하여 링크하거나 </a:t>
            </a:r>
            <a:r>
              <a:rPr lang="ko-KR" altLang="en-US" sz="1600" dirty="0" err="1"/>
              <a:t>임포트</a:t>
            </a:r>
            <a:r>
              <a:rPr lang="ko-KR" altLang="en-US" sz="1600" dirty="0"/>
              <a:t> 한다</a:t>
            </a:r>
            <a:r>
              <a:rPr lang="en-US" altLang="ko-KR" sz="1600" dirty="0"/>
              <a:t>.</a:t>
            </a:r>
          </a:p>
          <a:p>
            <a:pPr marL="266700" lvl="1" indent="0">
              <a:buNone/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7D0A4D-163B-C235-DF40-A5F0EECA7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020" y="147059"/>
            <a:ext cx="4821156" cy="65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9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10019-9DC0-13F6-6C49-8483FA32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81" y="294119"/>
            <a:ext cx="10081120" cy="548680"/>
          </a:xfrm>
        </p:spPr>
        <p:txBody>
          <a:bodyPr/>
          <a:lstStyle/>
          <a:p>
            <a:r>
              <a:rPr lang="ko-KR" altLang="en-US" dirty="0"/>
              <a:t>혼자 해보기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B24E2-AD54-0624-CFEC-2020198AAE6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72276" y="1234577"/>
            <a:ext cx="10730251" cy="5536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아래와 같이 작성한 </a:t>
            </a:r>
            <a:r>
              <a:rPr lang="en-US" altLang="ko-KR" dirty="0"/>
              <a:t>loginform.html </a:t>
            </a:r>
            <a:r>
              <a:rPr lang="ko-KR" altLang="en-US" dirty="0"/>
              <a:t>로그인 폼 파일에 자신이 직접 구상한 디자인 및 애니메이션 등 </a:t>
            </a:r>
            <a:r>
              <a:rPr lang="en-US" altLang="ko-KR" dirty="0"/>
              <a:t>3</a:t>
            </a:r>
            <a:r>
              <a:rPr lang="ko-KR" altLang="en-US" dirty="0"/>
              <a:t>가지 이상의 효과를 스타일 태그로 적용하기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파일 </a:t>
            </a:r>
            <a:r>
              <a:rPr lang="en-US" altLang="ko-KR" dirty="0"/>
              <a:t>: loginform.html</a:t>
            </a:r>
          </a:p>
          <a:p>
            <a:pPr lvl="1">
              <a:buAutoNum type="arabicPeriod"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EB4E6A-D9F5-DF36-AF9F-CEAE3469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88" y="2633662"/>
            <a:ext cx="59912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1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10019-9DC0-13F6-6C49-8483FA32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81" y="294119"/>
            <a:ext cx="10081120" cy="548680"/>
          </a:xfrm>
        </p:spPr>
        <p:txBody>
          <a:bodyPr/>
          <a:lstStyle/>
          <a:p>
            <a:r>
              <a:rPr lang="ko-KR" altLang="en-US" dirty="0"/>
              <a:t>혼자 해보기</a:t>
            </a:r>
            <a:r>
              <a:rPr lang="en-US" altLang="ko-KR" dirty="0"/>
              <a:t>6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B24E2-AD54-0624-CFEC-2020198AAE6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74307" y="1159762"/>
            <a:ext cx="10597751" cy="5536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아래와 같이 간단한 사칙 계산기 폼을 </a:t>
            </a:r>
            <a:r>
              <a:rPr lang="en-US" altLang="ko-KR" dirty="0"/>
              <a:t>HTML</a:t>
            </a:r>
            <a:r>
              <a:rPr lang="ko-KR" altLang="en-US" dirty="0"/>
              <a:t>로 작성하고</a:t>
            </a:r>
            <a:r>
              <a:rPr lang="en-US" altLang="ko-KR" dirty="0"/>
              <a:t>, </a:t>
            </a:r>
            <a:r>
              <a:rPr lang="ko-KR" altLang="en-US" dirty="0"/>
              <a:t>자신이 직접 구상한 디자인을 스타일 태그로 적용하기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파일 </a:t>
            </a:r>
            <a:r>
              <a:rPr lang="en-US" altLang="ko-KR" dirty="0"/>
              <a:t>: calcSimple.html</a:t>
            </a:r>
          </a:p>
          <a:p>
            <a:pPr lvl="1">
              <a:buAutoNum type="arabicPeriod"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4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31C6AF-F1D8-CDAC-1102-BDC89EBD2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42" y="2375881"/>
            <a:ext cx="52959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7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207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혼자 해보기1 </vt:lpstr>
      <vt:lpstr>혼자 해보기2 </vt:lpstr>
      <vt:lpstr>혼자 해보기3 </vt:lpstr>
      <vt:lpstr>혼자 해보기4 </vt:lpstr>
      <vt:lpstr>혼자 해보기5 </vt:lpstr>
      <vt:lpstr>혼자 해보기6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혼자 해보기1 </dc:title>
  <dc:creator>Park Sangjong</dc:creator>
  <cp:lastModifiedBy>Park Sangjong</cp:lastModifiedBy>
  <cp:revision>6</cp:revision>
  <dcterms:created xsi:type="dcterms:W3CDTF">2023-03-14T11:34:01Z</dcterms:created>
  <dcterms:modified xsi:type="dcterms:W3CDTF">2023-03-21T13:56:53Z</dcterms:modified>
</cp:coreProperties>
</file>