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80C0-F5F1-D23D-247B-0A90B075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5C65D-65A8-FC14-3B0B-83291582F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12738-C990-30DA-9CBB-639D2FA3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A7798-41E6-C80D-51E8-F94CF44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1B47-E39F-710C-4825-2FEBDC7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629D-BF2A-D6A7-67FE-30EFDA50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C7F78-F707-2D1A-AD6A-A6AB223B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7ED09-3641-E5C3-31A7-A21EA45D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085D3-4964-75B3-64E4-B7FF704D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39EB2-D31B-DA2A-245A-52EA5B5A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0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26D49-E037-22C4-8F4A-E619CCA5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8D041-37E1-90EB-7DCA-3B7883781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9D308-52B8-DBC4-56A5-86F09390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9E930-8E7D-4EDB-7069-CBE090D8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BCD29-709E-619B-93EB-E73DD3A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3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09F52-4EDF-6D07-931D-749623A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996E6-6F68-B318-86B6-A03799C5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B2C8-7D97-0D8C-3A17-B70B405F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B676C-3F5C-E5F8-8B9E-15F7EBF7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EB06-E6D2-4754-7FF2-C6EC321E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37979-5EBA-07AB-1CF6-81CC2B18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864A-35CC-EEF7-5850-E3060759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BFE71-ECE7-142E-F487-4F41CAB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9FD1-22A6-F533-D3FD-B65D0AB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15F75-1943-F06C-85D5-AC8A25D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CEF19-DB3A-0A64-99D0-EF118ACE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C1F7-8F1D-0657-FEDD-6791A4F6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89E00-BA00-9767-ED3A-EDA2D022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BD1AD-A14D-5D16-EB4C-020BD74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1FED2-C878-4E37-884E-81D50DA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5FD50-F032-B2E2-8D14-5FFD244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4B948-A25C-02BF-A62B-6BACAD1B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DABDB-385C-4DB5-20A8-78C76537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2A0C6-19BA-6199-D877-B5BBC55A3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B69E0-8FB3-B092-FC25-42AF6599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6F8B5-AD1F-C6E5-4FDD-BD625B250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328CB-DE9D-576F-A584-8DF1AD2C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AA8F78-08DD-3EEE-059A-89EE61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FB7E4B-1F42-1DEC-0C12-A921027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575A0-B35A-4BCF-7580-7C99ED0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2A997-675F-BC66-B500-53CD5E58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35A36-357D-6B28-A7A2-A039B8AA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53488-D279-01C4-3550-546B6DD9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F88274-8988-D7A9-E3DE-9B2B23A3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13CA2F-38C6-B255-744E-B2660678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CC427-CE77-761B-A655-87CB3121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9AED-8DC2-21CB-7E97-05B516AE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DC819-B638-2C17-E7A4-2FF14A91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72B0A-7BEF-DD30-7C76-1EE1301F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BC2AC-FABE-95BB-8A81-8A2BED5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B3675-3425-20C1-DD2C-5CFAE0E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ABFD1-1FBE-8CC4-B3F9-7CA23107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9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3A8E-C031-8518-B1FA-C7C4213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84E4F5-DB4E-0313-26BA-A74720F9C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4A87E-204A-66DA-03C4-8E2A81E7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0BC9A-FDF5-2265-37AC-B697DB60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51F97-36A0-B307-0ABD-62561678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A7CB3-40BB-C4EB-EFE6-3667443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E8860-316A-B83A-91BE-CA6D4756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AA45A-5466-6AB7-619A-7199B998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4B0D-2B1A-BC43-F6FA-EA1381567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18EC-57D3-45DB-BE8C-D70EEE5C3652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EAE3F-720A-210E-AB31-64F3EE6A4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D1766-2A7E-D7D3-1938-15039DF5D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E914-9649-490E-B612-2B8DDE9DF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412311-2096-4392-819B-C3887D6B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혼자 해보기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1CA787B-0FBB-E759-401C-DD6C5681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022811"/>
            <a:ext cx="10793963" cy="50477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간단한 계산기 완성하기</a:t>
            </a:r>
            <a:endParaRPr lang="en-US" altLang="ko-KR" sz="20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/>
              <a:t>문자가 입력되거나 계산식이 잘못되면 메시지 출력 후 입출력박스를 초기화 후 입력박스에 포커스를 준다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/>
              <a:t>결과는 소수점 이하 </a:t>
            </a:r>
            <a:r>
              <a:rPr lang="en-US" altLang="ko-KR" sz="1600" dirty="0"/>
              <a:t>2</a:t>
            </a:r>
            <a:r>
              <a:rPr lang="ko-KR" altLang="en-US" sz="1600" dirty="0"/>
              <a:t>자리까지 출력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출력박스는 편집불가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615358-D45D-07EC-0DB1-56D63BEB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3" y="1741411"/>
            <a:ext cx="4558902" cy="1285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88C43E-C09E-6887-5D56-50A91615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386" y="2410524"/>
            <a:ext cx="4558899" cy="12857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B5852-D498-0F9D-05F7-BE148049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65" y="3261440"/>
            <a:ext cx="4489852" cy="1266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4E044-E082-44B0-31CA-27A66ACCD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020" y="5185769"/>
            <a:ext cx="5428558" cy="13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944A7D-6AAF-D0A6-99DC-F4516C19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혼자 해보기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92549A-5A4F-1570-CC0D-8D9C21DD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125333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화면상세설계서 보완하기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대상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로그인 화면 </a:t>
            </a:r>
            <a:endParaRPr lang="en-US" altLang="ko-KR" sz="2000" dirty="0"/>
          </a:p>
          <a:p>
            <a:pPr lvl="1"/>
            <a:r>
              <a:rPr lang="ko-KR" altLang="en-US" sz="2000" dirty="0"/>
              <a:t>주요 내용 </a:t>
            </a:r>
            <a:r>
              <a:rPr lang="en-US" altLang="ko-KR" sz="2000" dirty="0"/>
              <a:t>: </a:t>
            </a:r>
            <a:r>
              <a:rPr lang="ko-KR" altLang="en-US" sz="2000" dirty="0"/>
              <a:t>스토리보드 구체화하기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로그인 기능 프로토타입 만들기</a:t>
            </a:r>
            <a:endParaRPr lang="en-US" altLang="ko-KR" sz="2400" dirty="0"/>
          </a:p>
          <a:p>
            <a:pPr lvl="1"/>
            <a:r>
              <a:rPr lang="ko-KR" altLang="en-US" sz="2000" dirty="0"/>
              <a:t>의뢰 받은 화면상세설계서를 기반으로 프로토타입 만들기</a:t>
            </a:r>
            <a:endParaRPr lang="en-US" altLang="ko-KR" sz="2000" dirty="0"/>
          </a:p>
          <a:p>
            <a:pPr lvl="1"/>
            <a:r>
              <a:rPr lang="ko-KR" altLang="en-US" sz="2000" dirty="0"/>
              <a:t>적용 내용 </a:t>
            </a:r>
            <a:r>
              <a:rPr lang="en-US" altLang="ko-KR" sz="2000" dirty="0"/>
              <a:t>: HTML, CSS, JAVASCRIPT</a:t>
            </a:r>
          </a:p>
          <a:p>
            <a:pPr lvl="1"/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작성한 파일을 자신의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</a:t>
            </a:r>
            <a:r>
              <a:rPr lang="ko-KR" altLang="en-US" sz="2400" dirty="0"/>
              <a:t>사이트에 등록 후 오픈채팅방에 보고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3/30 (</a:t>
            </a:r>
            <a:r>
              <a:rPr lang="ko-KR" altLang="en-US" sz="2400" dirty="0"/>
              <a:t>목</a:t>
            </a:r>
            <a:r>
              <a:rPr lang="en-US" altLang="ko-KR" sz="2400" dirty="0"/>
              <a:t>) </a:t>
            </a:r>
            <a:r>
              <a:rPr lang="ko-KR" altLang="en-US" sz="2400" dirty="0"/>
              <a:t>오전 개인별 발표 및 토의</a:t>
            </a:r>
            <a:r>
              <a:rPr lang="en-US" altLang="ko-KR" sz="2400" dirty="0"/>
              <a:t>(</a:t>
            </a:r>
            <a:r>
              <a:rPr lang="ko-KR" altLang="en-US" sz="2400" dirty="0"/>
              <a:t>상호 질의응답</a:t>
            </a:r>
            <a:r>
              <a:rPr lang="en-US" altLang="ko-KR" sz="2400" dirty="0"/>
              <a:t>) 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69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혼자 해보기</vt:lpstr>
      <vt:lpstr>혼자 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해보기</dc:title>
  <dc:creator>Park Sangjong</dc:creator>
  <cp:lastModifiedBy>Park Sangjong</cp:lastModifiedBy>
  <cp:revision>3</cp:revision>
  <dcterms:created xsi:type="dcterms:W3CDTF">2023-03-28T13:03:57Z</dcterms:created>
  <dcterms:modified xsi:type="dcterms:W3CDTF">2023-03-28T13:25:09Z</dcterms:modified>
</cp:coreProperties>
</file>