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70" r:id="rId9"/>
    <p:sldId id="271" r:id="rId10"/>
    <p:sldId id="268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6FE"/>
    <a:srgbClr val="B8F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44"/>
  </p:normalViewPr>
  <p:slideViewPr>
    <p:cSldViewPr snapToGrid="0">
      <p:cViewPr varScale="1">
        <p:scale>
          <a:sx n="116" d="100"/>
          <a:sy n="116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835FD-75C2-DF4B-8DB4-87A00B36A8AA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95A35-43E8-9140-A562-E22CAD589F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5A35-43E8-9140-A562-E22CAD589F3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65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5A35-43E8-9140-A562-E22CAD589F3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076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5A35-43E8-9140-A562-E22CAD589F3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709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5A35-43E8-9140-A562-E22CAD589F3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875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ADA5B-61C7-EDE5-0B11-48BCFD94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E3258-2100-2570-AE0A-47539DFDD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BF661-B107-DA0E-3E2B-BCB09DF7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5BFB4-E7E8-8180-9551-3B65054D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49855-2128-41DF-457D-E3871515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309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A454E-DF68-C766-C291-D894F755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730B3-F141-1AC6-94E5-F20637BD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8CC9-9547-8AB6-E979-5D0E9DEC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A1CD-831E-D991-B434-5CC87DB3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6DA25-B234-44F9-E2EE-BF2C057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1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EE9DBC-752E-56B5-21D7-68E6516D8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DC0F0-9A4A-5140-290A-EB77D53D4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2826D-DB90-3581-6EE6-24A52FC9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F0DEE-A293-4CA6-886A-FD7DAFA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1C5F1-A241-F1F6-7D47-3810D70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18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2DCC-93CF-1FB9-D6C7-6B8B1E49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B9F74-FBB7-90FC-9C78-C2D698A9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DCACF-D4D7-4B36-F3BD-E95E0F3F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B8472-46A3-BAB5-D989-4EB0EF43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52C9B-51A8-8FC6-3CFC-79135BE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34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F184D-5A6F-C0C8-154F-4B560181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7A91A-C9E3-2229-F32B-E477AF69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8A941-C98C-6744-F437-C1228F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0E50D-32C2-E2A4-E4D7-4D70B638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A05E9-C5B9-F526-3C72-9924ACB2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93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41D2-DEAF-F7EE-2FCB-00182457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7D876-4E04-6543-1F72-A47A306D3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8E8D1-52A6-911D-0DE3-38BFA5E3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C44F1-61A4-7360-31A6-273C5277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44B62-2592-D668-5EF6-A4FB00DE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E676B-5E06-78C2-6031-396E9094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874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7B893-3DF8-AE94-4870-04AF313F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59F7C-10DD-940C-8CB6-6AE02F0E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E4213-DBEA-C059-CE67-06DFB525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B554E-423A-875B-898F-E1B4D883F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DEAF1-6091-D07A-F6DD-7B677F7DB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C5ABC9-74EC-CE12-D4E9-E0EA0EB3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42149B-629D-BD65-8C09-7F047212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2B280-D0C4-819B-7140-272145B5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1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43A5-BF1F-58B8-A04A-8C663AE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4B489-EA64-7CC3-D606-5AFF02CB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A7E3F-8603-E536-9B94-B443C6C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D3E11-C9E1-DDB2-28C3-C404DBA2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34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40CEFE-0C20-22B6-8407-12C8A20E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DF6EEC-F426-7A33-9A24-FE3DE4F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BFFCD-2DE9-165A-C457-C0BF021B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657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2290-A493-1B63-C2FF-E4640DB4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38ADF-8F8F-914B-5323-EB47C896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3253-22AE-C7F6-4CF2-36839D80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0F690-DF8B-B209-D18F-23A870FC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C65AE-E07B-6FD3-5A70-C2966810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B809A-0D2C-8A12-2703-B50C5CDB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15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E8D72-9A71-4E44-E8F9-45145301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DBFE6-59C0-21C6-4376-FA79CA85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14852-42A7-FCE8-F889-2395C757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1CC7E-AB4C-0741-0ABE-99B5B0D9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E6F7E-844B-29CE-4345-B724B8E7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CFE9A-5C64-9B5B-20C5-7F1D0D91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9A76EB-7FBD-CDA1-507D-9C37CFCA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75BC9-5970-38C1-387D-94E72C00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93872-55DA-BFBF-ED6F-6DBD9FDD2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B245-F44F-974F-A83F-C90DDDB8965E}" type="datetimeFigureOut">
              <a:rPr kumimoji="1" lang="ko-Kore-KR" altLang="en-US" smtClean="0"/>
              <a:t>2024. 4. 30.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B1E08-2B7E-B7CC-833F-A81646761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04CD-03CD-9C8A-5512-6F9DDA253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7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dada.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xnet.c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dweb.co.kr/sub/agency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xnet.co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dweb.co.kr/sub/agency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xnet.c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dweb.co.kr/sub/agency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kT4iVsnnhg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jeongmiae/Library/Mobile%20Documents/com~apple~CloudDocs/odada/00-oddodd/00-ezen/230525-&#4361;&#4467;&#4358;&#4449;&#4368;&#4467;%20&#4363;&#4464;&#4536;&#4367;&#4457;&#4523;&#4368;&#4454;&#4523;&#4366;&#4467;%20UIUX%20&#4355;&#4469;&#4364;&#4449;&#4363;&#4469;&#4523;%20&amp;%20&#4369;&#4467;&#4357;&#4457;&#4523;&#4368;&#4467;&#4363;&#4454;&#4523;&#4355;&#4467;(React,%20node.js)/00-intro/02-&#4355;&#4469;&#4364;&#4449;&#4363;&#4469;&#4523;/&#4359;&#4467;&#4357;&#4450;&#4523;&#4355;&#4467;&#4355;&#4450;&#4361;&#4449;&#4540;%20&#4363;&#4469;&#4359;&#4454;&#4523;&#4368;&#4467;%20&#4369;&#4454;&#4363;&#4469;&#4364;&#4469;%20&#4366;&#4460;&#4364;&#4457;&#4540;%20&#4355;&#4469;&#4364;&#4449;&#4363;&#4469;&#4523;%20(CSR-105708)/%5b&#4355;&#4457;&#4520;&#4361;&#4453;&#4354;&#4457;&#4523;&#4361;&#4462;&#4527;%5d&#4359;&#4467;&#4357;&#4450;&#4523;&#4355;&#4467;&#4355;&#4450;&#4361;&#4449;&#4540;_web_full(210810)_FL.png" TargetMode="External"/><Relationship Id="rId2" Type="http://schemas.openxmlformats.org/officeDocument/2006/relationships/hyperlink" Target="01-&#4352;&#4469;&#4370;&#4460;&#4520;/&#4370;&#4450;&#4359;&#4453;&#4536;_&#4355;&#4457;&#4520;&#4361;&#4453;&#4354;&#4457;&#4523;&#4361;&#4462;&#4527;%20&#4361;&#4462;&#4361;&#4449;&#4540;%20&#4363;&#4469;&#4359;&#4454;&#4523;&#4368;&#4467;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ccal.co.kr:441/Event/BrandAward/" TargetMode="External"/><Relationship Id="rId4" Type="http://schemas.openxmlformats.org/officeDocument/2006/relationships/hyperlink" Target="https://eehd80.github.io/hb-eve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62">
            <a:extLst>
              <a:ext uri="{FF2B5EF4-FFF2-40B4-BE49-F238E27FC236}">
                <a16:creationId xmlns:a16="http://schemas.microsoft.com/office/drawing/2014/main" id="{D0F79F23-FF06-32BD-03C5-84D2AF86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4371" y="0"/>
            <a:ext cx="1718055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501C5-7B67-EB2F-7F9E-77FE4CF573C0}"/>
              </a:ext>
            </a:extLst>
          </p:cNvPr>
          <p:cNvSpPr txBox="1"/>
          <p:nvPr/>
        </p:nvSpPr>
        <p:spPr>
          <a:xfrm>
            <a:off x="6906226" y="3404573"/>
            <a:ext cx="4429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r"/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UIUX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웹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&amp;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모바일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디자인 실무과정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9885C448-22F6-AF10-4A11-BA414E6B8779}"/>
              </a:ext>
            </a:extLst>
          </p:cNvPr>
          <p:cNvCxnSpPr>
            <a:cxnSpLocks/>
          </p:cNvCxnSpPr>
          <p:nvPr/>
        </p:nvCxnSpPr>
        <p:spPr>
          <a:xfrm>
            <a:off x="5615709" y="4235570"/>
            <a:ext cx="68903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8C6AF5F-0BEF-991C-1B32-4ECF4A6D07D4}"/>
              </a:ext>
            </a:extLst>
          </p:cNvPr>
          <p:cNvSpPr txBox="1"/>
          <p:nvPr/>
        </p:nvSpPr>
        <p:spPr>
          <a:xfrm>
            <a:off x="10056191" y="255137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EZEN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아카데미</a:t>
            </a:r>
            <a:endParaRPr kumimoji="1"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78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4731479" y="2488157"/>
            <a:ext cx="301337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정미애 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오다다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T. 010-3111-2469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B. 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2"/>
              </a:rPr>
              <a:t>https://</a:t>
            </a:r>
            <a:r>
              <a:rPr kumimoji="1" lang="en-US" altLang="ko-KR" dirty="0" err="1">
                <a:latin typeface="Gmarket Sans Medium" panose="02000000000000000000" pitchFamily="2" charset="-128"/>
                <a:ea typeface="Gmarket Sans Medium" panose="02000000000000000000" pitchFamily="2" charset="-128"/>
                <a:hlinkClick r:id="rId2"/>
              </a:rPr>
              <a:t>odada.me</a:t>
            </a:r>
            <a:endParaRPr kumimoji="1" lang="en-US" altLang="ko-KR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7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1F3CB5C-03D4-F065-DE91-0958EFC06D38}"/>
              </a:ext>
            </a:extLst>
          </p:cNvPr>
          <p:cNvSpPr/>
          <p:nvPr/>
        </p:nvSpPr>
        <p:spPr>
          <a:xfrm>
            <a:off x="951350" y="2074452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18B8-326D-3DA9-7924-F266C5B6FCFA}"/>
              </a:ext>
            </a:extLst>
          </p:cNvPr>
          <p:cNvSpPr txBox="1"/>
          <p:nvPr/>
        </p:nvSpPr>
        <p:spPr>
          <a:xfrm>
            <a:off x="1214655" y="231467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A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4709F0-E788-04B6-A706-C1853B2B1CD6}"/>
              </a:ext>
            </a:extLst>
          </p:cNvPr>
          <p:cNvSpPr/>
          <p:nvPr/>
        </p:nvSpPr>
        <p:spPr>
          <a:xfrm>
            <a:off x="951350" y="4328125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B73F9-40BB-01DC-21E5-544ACA6CF4BD}"/>
              </a:ext>
            </a:extLst>
          </p:cNvPr>
          <p:cNvSpPr txBox="1"/>
          <p:nvPr/>
        </p:nvSpPr>
        <p:spPr>
          <a:xfrm>
            <a:off x="1214655" y="45683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D70E-97F6-5780-5CB2-0663650DBF2D}"/>
              </a:ext>
            </a:extLst>
          </p:cNvPr>
          <p:cNvSpPr txBox="1"/>
          <p:nvPr/>
        </p:nvSpPr>
        <p:spPr>
          <a:xfrm>
            <a:off x="2156763" y="2037201"/>
            <a:ext cx="115608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ore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ore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플래시</a:t>
            </a:r>
            <a:r>
              <a:rPr kumimoji="1" lang="en-US" altLang="ko-Kore-KR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책 집필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약간의 경력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DD39B-50CC-92AF-73E2-FC6E6239E84A}"/>
              </a:ext>
            </a:extLst>
          </p:cNvPr>
          <p:cNvSpPr txBox="1"/>
          <p:nvPr/>
        </p:nvSpPr>
        <p:spPr>
          <a:xfrm>
            <a:off x="2156763" y="4383679"/>
            <a:ext cx="111280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신입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역시 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6B7A2-0997-7C1F-93E5-705A9F03BA69}"/>
              </a:ext>
            </a:extLst>
          </p:cNvPr>
          <p:cNvSpPr txBox="1"/>
          <p:nvPr/>
        </p:nvSpPr>
        <p:spPr>
          <a:xfrm>
            <a:off x="995844" y="5782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이야기</a:t>
            </a:r>
            <a:endParaRPr kumimoji="1" lang="ko-Kore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73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1F3CB5C-03D4-F065-DE91-0958EFC06D38}"/>
              </a:ext>
            </a:extLst>
          </p:cNvPr>
          <p:cNvSpPr/>
          <p:nvPr/>
        </p:nvSpPr>
        <p:spPr>
          <a:xfrm>
            <a:off x="951350" y="2074452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18B8-326D-3DA9-7924-F266C5B6FCFA}"/>
              </a:ext>
            </a:extLst>
          </p:cNvPr>
          <p:cNvSpPr txBox="1"/>
          <p:nvPr/>
        </p:nvSpPr>
        <p:spPr>
          <a:xfrm>
            <a:off x="1214655" y="231467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A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4709F0-E788-04B6-A706-C1853B2B1CD6}"/>
              </a:ext>
            </a:extLst>
          </p:cNvPr>
          <p:cNvSpPr/>
          <p:nvPr/>
        </p:nvSpPr>
        <p:spPr>
          <a:xfrm>
            <a:off x="951350" y="4328125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B73F9-40BB-01DC-21E5-544ACA6CF4BD}"/>
              </a:ext>
            </a:extLst>
          </p:cNvPr>
          <p:cNvSpPr txBox="1"/>
          <p:nvPr/>
        </p:nvSpPr>
        <p:spPr>
          <a:xfrm>
            <a:off x="1214655" y="45683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D70E-97F6-5780-5CB2-0663650DBF2D}"/>
              </a:ext>
            </a:extLst>
          </p:cNvPr>
          <p:cNvSpPr txBox="1"/>
          <p:nvPr/>
        </p:nvSpPr>
        <p:spPr>
          <a:xfrm>
            <a:off x="2156763" y="2037201"/>
            <a:ext cx="115608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ore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ore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플래시</a:t>
            </a:r>
            <a:r>
              <a:rPr kumimoji="1" lang="en-US" altLang="ko-Kore-KR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책 집필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약간의 경력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DD39B-50CC-92AF-73E2-FC6E6239E84A}"/>
              </a:ext>
            </a:extLst>
          </p:cNvPr>
          <p:cNvSpPr txBox="1"/>
          <p:nvPr/>
        </p:nvSpPr>
        <p:spPr>
          <a:xfrm>
            <a:off x="2156763" y="4383679"/>
            <a:ext cx="111280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신입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역시 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6B7A2-0997-7C1F-93E5-705A9F03BA69}"/>
              </a:ext>
            </a:extLst>
          </p:cNvPr>
          <p:cNvSpPr txBox="1"/>
          <p:nvPr/>
        </p:nvSpPr>
        <p:spPr>
          <a:xfrm>
            <a:off x="995844" y="5782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이야기</a:t>
            </a:r>
            <a:endParaRPr kumimoji="1" lang="ko-Kore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771DD38C-75B2-01DB-81E4-33144D74A825}"/>
              </a:ext>
            </a:extLst>
          </p:cNvPr>
          <p:cNvSpPr txBox="1"/>
          <p:nvPr/>
        </p:nvSpPr>
        <p:spPr>
          <a:xfrm>
            <a:off x="4318072" y="2338692"/>
            <a:ext cx="11320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팍스넷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endParaRPr kumimoji="1" lang="en-US" altLang="ko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(SKT 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ore-KR" altLang="en-US" sz="12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35CFC-ADFA-0EB1-75BD-687473B1F9F6}"/>
              </a:ext>
            </a:extLst>
          </p:cNvPr>
          <p:cNvSpPr txBox="1"/>
          <p:nvPr/>
        </p:nvSpPr>
        <p:spPr>
          <a:xfrm>
            <a:off x="4318072" y="4725329"/>
            <a:ext cx="97334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4"/>
              </a:rPr>
              <a:t>에이전시</a:t>
            </a:r>
            <a:endParaRPr kumimoji="1" lang="ko-Kore-KR" altLang="en-US" sz="16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447481-6E9A-B767-7DA9-E77D5B13249C}"/>
              </a:ext>
            </a:extLst>
          </p:cNvPr>
          <p:cNvCxnSpPr/>
          <p:nvPr/>
        </p:nvCxnSpPr>
        <p:spPr>
          <a:xfrm>
            <a:off x="3629891" y="254550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60765E-5FA4-880F-0885-694809E05EB2}"/>
              </a:ext>
            </a:extLst>
          </p:cNvPr>
          <p:cNvCxnSpPr/>
          <p:nvPr/>
        </p:nvCxnSpPr>
        <p:spPr>
          <a:xfrm>
            <a:off x="3629891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8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1F3CB5C-03D4-F065-DE91-0958EFC06D38}"/>
              </a:ext>
            </a:extLst>
          </p:cNvPr>
          <p:cNvSpPr/>
          <p:nvPr/>
        </p:nvSpPr>
        <p:spPr>
          <a:xfrm>
            <a:off x="951350" y="2074452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18B8-326D-3DA9-7924-F266C5B6FCFA}"/>
              </a:ext>
            </a:extLst>
          </p:cNvPr>
          <p:cNvSpPr txBox="1"/>
          <p:nvPr/>
        </p:nvSpPr>
        <p:spPr>
          <a:xfrm>
            <a:off x="1214655" y="231467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A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4709F0-E788-04B6-A706-C1853B2B1CD6}"/>
              </a:ext>
            </a:extLst>
          </p:cNvPr>
          <p:cNvSpPr/>
          <p:nvPr/>
        </p:nvSpPr>
        <p:spPr>
          <a:xfrm>
            <a:off x="951350" y="4328125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B73F9-40BB-01DC-21E5-544ACA6CF4BD}"/>
              </a:ext>
            </a:extLst>
          </p:cNvPr>
          <p:cNvSpPr txBox="1"/>
          <p:nvPr/>
        </p:nvSpPr>
        <p:spPr>
          <a:xfrm>
            <a:off x="1214655" y="45683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D70E-97F6-5780-5CB2-0663650DBF2D}"/>
              </a:ext>
            </a:extLst>
          </p:cNvPr>
          <p:cNvSpPr txBox="1"/>
          <p:nvPr/>
        </p:nvSpPr>
        <p:spPr>
          <a:xfrm>
            <a:off x="2156763" y="2037201"/>
            <a:ext cx="115608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ore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ore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플래시</a:t>
            </a:r>
            <a:r>
              <a:rPr kumimoji="1" lang="en-US" altLang="ko-Kore-KR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책 집필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약간의 경력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DD39B-50CC-92AF-73E2-FC6E6239E84A}"/>
              </a:ext>
            </a:extLst>
          </p:cNvPr>
          <p:cNvSpPr txBox="1"/>
          <p:nvPr/>
        </p:nvSpPr>
        <p:spPr>
          <a:xfrm>
            <a:off x="2156763" y="4383679"/>
            <a:ext cx="111280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신입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역시 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6B7A2-0997-7C1F-93E5-705A9F03BA69}"/>
              </a:ext>
            </a:extLst>
          </p:cNvPr>
          <p:cNvSpPr txBox="1"/>
          <p:nvPr/>
        </p:nvSpPr>
        <p:spPr>
          <a:xfrm>
            <a:off x="995844" y="5782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이야기</a:t>
            </a:r>
            <a:endParaRPr kumimoji="1" lang="ko-Kore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771DD38C-75B2-01DB-81E4-33144D74A825}"/>
              </a:ext>
            </a:extLst>
          </p:cNvPr>
          <p:cNvSpPr txBox="1"/>
          <p:nvPr/>
        </p:nvSpPr>
        <p:spPr>
          <a:xfrm>
            <a:off x="4318072" y="2338692"/>
            <a:ext cx="11320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팍스넷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endParaRPr kumimoji="1" lang="en-US" altLang="ko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(SKT 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ore-KR" altLang="en-US" sz="12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35CFC-ADFA-0EB1-75BD-687473B1F9F6}"/>
              </a:ext>
            </a:extLst>
          </p:cNvPr>
          <p:cNvSpPr txBox="1"/>
          <p:nvPr/>
        </p:nvSpPr>
        <p:spPr>
          <a:xfrm>
            <a:off x="4318072" y="4725329"/>
            <a:ext cx="97334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4"/>
              </a:rPr>
              <a:t>에이전시</a:t>
            </a:r>
            <a:endParaRPr kumimoji="1" lang="ko-Kore-KR" altLang="en-US" sz="16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447481-6E9A-B767-7DA9-E77D5B13249C}"/>
              </a:ext>
            </a:extLst>
          </p:cNvPr>
          <p:cNvCxnSpPr/>
          <p:nvPr/>
        </p:nvCxnSpPr>
        <p:spPr>
          <a:xfrm>
            <a:off x="3629891" y="254550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60765E-5FA4-880F-0885-694809E05EB2}"/>
              </a:ext>
            </a:extLst>
          </p:cNvPr>
          <p:cNvCxnSpPr/>
          <p:nvPr/>
        </p:nvCxnSpPr>
        <p:spPr>
          <a:xfrm>
            <a:off x="3629891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60FCDB-557F-57E6-757F-AD17361CCE3D}"/>
              </a:ext>
            </a:extLst>
          </p:cNvPr>
          <p:cNvSpPr txBox="1"/>
          <p:nvPr/>
        </p:nvSpPr>
        <p:spPr>
          <a:xfrm>
            <a:off x="7218290" y="4725329"/>
            <a:ext cx="57900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멜론</a:t>
            </a:r>
            <a:endParaRPr kumimoji="1" lang="ko-Kore-KR" altLang="en-US" sz="16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954426-BFF9-205F-2812-57B9BD8EE5A8}"/>
              </a:ext>
            </a:extLst>
          </p:cNvPr>
          <p:cNvCxnSpPr/>
          <p:nvPr/>
        </p:nvCxnSpPr>
        <p:spPr>
          <a:xfrm>
            <a:off x="6530109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11E252-9DCC-CDCD-6DD6-C79FD6445F9D}"/>
              </a:ext>
            </a:extLst>
          </p:cNvPr>
          <p:cNvSpPr txBox="1"/>
          <p:nvPr/>
        </p:nvSpPr>
        <p:spPr>
          <a:xfrm>
            <a:off x="7212038" y="2376225"/>
            <a:ext cx="117051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웅진패스원</a:t>
            </a:r>
            <a:endParaRPr kumimoji="1" lang="en-US" altLang="ko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40CF64-5BAF-E6A4-346B-1187C78DB285}"/>
              </a:ext>
            </a:extLst>
          </p:cNvPr>
          <p:cNvCxnSpPr/>
          <p:nvPr/>
        </p:nvCxnSpPr>
        <p:spPr>
          <a:xfrm>
            <a:off x="6530108" y="251229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2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1F3CB5C-03D4-F065-DE91-0958EFC06D38}"/>
              </a:ext>
            </a:extLst>
          </p:cNvPr>
          <p:cNvSpPr/>
          <p:nvPr/>
        </p:nvSpPr>
        <p:spPr>
          <a:xfrm>
            <a:off x="951350" y="2074452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18B8-326D-3DA9-7924-F266C5B6FCFA}"/>
              </a:ext>
            </a:extLst>
          </p:cNvPr>
          <p:cNvSpPr txBox="1"/>
          <p:nvPr/>
        </p:nvSpPr>
        <p:spPr>
          <a:xfrm>
            <a:off x="1214655" y="231467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A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4709F0-E788-04B6-A706-C1853B2B1CD6}"/>
              </a:ext>
            </a:extLst>
          </p:cNvPr>
          <p:cNvSpPr/>
          <p:nvPr/>
        </p:nvSpPr>
        <p:spPr>
          <a:xfrm>
            <a:off x="951350" y="4328125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B73F9-40BB-01DC-21E5-544ACA6CF4BD}"/>
              </a:ext>
            </a:extLst>
          </p:cNvPr>
          <p:cNvSpPr txBox="1"/>
          <p:nvPr/>
        </p:nvSpPr>
        <p:spPr>
          <a:xfrm>
            <a:off x="1214655" y="45683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D70E-97F6-5780-5CB2-0663650DBF2D}"/>
              </a:ext>
            </a:extLst>
          </p:cNvPr>
          <p:cNvSpPr txBox="1"/>
          <p:nvPr/>
        </p:nvSpPr>
        <p:spPr>
          <a:xfrm>
            <a:off x="2156763" y="2037201"/>
            <a:ext cx="115608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ore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ore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플래시</a:t>
            </a:r>
            <a:r>
              <a:rPr kumimoji="1" lang="en-US" altLang="ko-Kore-KR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책 집필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약간의 경력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DD39B-50CC-92AF-73E2-FC6E6239E84A}"/>
              </a:ext>
            </a:extLst>
          </p:cNvPr>
          <p:cNvSpPr txBox="1"/>
          <p:nvPr/>
        </p:nvSpPr>
        <p:spPr>
          <a:xfrm>
            <a:off x="2156763" y="4383679"/>
            <a:ext cx="111280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신입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역시 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6B7A2-0997-7C1F-93E5-705A9F03BA69}"/>
              </a:ext>
            </a:extLst>
          </p:cNvPr>
          <p:cNvSpPr txBox="1"/>
          <p:nvPr/>
        </p:nvSpPr>
        <p:spPr>
          <a:xfrm>
            <a:off x="995844" y="5782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이야기</a:t>
            </a:r>
            <a:endParaRPr kumimoji="1" lang="ko-Kore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771DD38C-75B2-01DB-81E4-33144D74A825}"/>
              </a:ext>
            </a:extLst>
          </p:cNvPr>
          <p:cNvSpPr txBox="1"/>
          <p:nvPr/>
        </p:nvSpPr>
        <p:spPr>
          <a:xfrm>
            <a:off x="4318072" y="2338692"/>
            <a:ext cx="11320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팍스넷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endParaRPr kumimoji="1" lang="en-US" altLang="ko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(SKT 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ore-KR" altLang="en-US" sz="12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35CFC-ADFA-0EB1-75BD-687473B1F9F6}"/>
              </a:ext>
            </a:extLst>
          </p:cNvPr>
          <p:cNvSpPr txBox="1"/>
          <p:nvPr/>
        </p:nvSpPr>
        <p:spPr>
          <a:xfrm>
            <a:off x="4318072" y="4725329"/>
            <a:ext cx="97334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u="sng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4"/>
              </a:rPr>
              <a:t>에이전시</a:t>
            </a:r>
            <a:endParaRPr kumimoji="1" lang="ko-Kore-KR" altLang="en-US" sz="1600" u="sng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447481-6E9A-B767-7DA9-E77D5B13249C}"/>
              </a:ext>
            </a:extLst>
          </p:cNvPr>
          <p:cNvCxnSpPr/>
          <p:nvPr/>
        </p:nvCxnSpPr>
        <p:spPr>
          <a:xfrm>
            <a:off x="3629891" y="254550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60765E-5FA4-880F-0885-694809E05EB2}"/>
              </a:ext>
            </a:extLst>
          </p:cNvPr>
          <p:cNvCxnSpPr/>
          <p:nvPr/>
        </p:nvCxnSpPr>
        <p:spPr>
          <a:xfrm>
            <a:off x="3629891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60FCDB-557F-57E6-757F-AD17361CCE3D}"/>
              </a:ext>
            </a:extLst>
          </p:cNvPr>
          <p:cNvSpPr txBox="1"/>
          <p:nvPr/>
        </p:nvSpPr>
        <p:spPr>
          <a:xfrm>
            <a:off x="7218290" y="4725329"/>
            <a:ext cx="57900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멜론</a:t>
            </a:r>
            <a:endParaRPr kumimoji="1" lang="ko-Kore-KR" altLang="en-US" sz="16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954426-BFF9-205F-2812-57B9BD8EE5A8}"/>
              </a:ext>
            </a:extLst>
          </p:cNvPr>
          <p:cNvCxnSpPr/>
          <p:nvPr/>
        </p:nvCxnSpPr>
        <p:spPr>
          <a:xfrm>
            <a:off x="6530109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ABDDFF-78BF-B6C7-5D00-6126A96E49BA}"/>
              </a:ext>
            </a:extLst>
          </p:cNvPr>
          <p:cNvSpPr txBox="1"/>
          <p:nvPr/>
        </p:nvSpPr>
        <p:spPr>
          <a:xfrm>
            <a:off x="9878362" y="4632995"/>
            <a:ext cx="117051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다음카카오</a:t>
            </a:r>
            <a:endParaRPr kumimoji="1" lang="en-US" altLang="ko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모회사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8BCD78-0955-C73C-F6DE-FA9433A1A1D8}"/>
              </a:ext>
            </a:extLst>
          </p:cNvPr>
          <p:cNvCxnSpPr/>
          <p:nvPr/>
        </p:nvCxnSpPr>
        <p:spPr>
          <a:xfrm>
            <a:off x="9190182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554431-D7AC-F729-1D44-1A6519DEE91E}"/>
              </a:ext>
            </a:extLst>
          </p:cNvPr>
          <p:cNvSpPr txBox="1"/>
          <p:nvPr/>
        </p:nvSpPr>
        <p:spPr>
          <a:xfrm>
            <a:off x="9878363" y="2283423"/>
            <a:ext cx="117051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다음서비스</a:t>
            </a:r>
            <a:endParaRPr kumimoji="1" lang="en-US" altLang="ko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ore-KR" altLang="en-US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11E252-9DCC-CDCD-6DD6-C79FD6445F9D}"/>
              </a:ext>
            </a:extLst>
          </p:cNvPr>
          <p:cNvSpPr txBox="1"/>
          <p:nvPr/>
        </p:nvSpPr>
        <p:spPr>
          <a:xfrm>
            <a:off x="7212038" y="2376225"/>
            <a:ext cx="117051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웅진패스원</a:t>
            </a:r>
            <a:endParaRPr kumimoji="1" lang="en-US" altLang="ko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40CF64-5BAF-E6A4-346B-1187C78DB285}"/>
              </a:ext>
            </a:extLst>
          </p:cNvPr>
          <p:cNvCxnSpPr/>
          <p:nvPr/>
        </p:nvCxnSpPr>
        <p:spPr>
          <a:xfrm>
            <a:off x="6530108" y="251229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CB109F-9321-FFB9-9EAD-515195ACAA7E}"/>
              </a:ext>
            </a:extLst>
          </p:cNvPr>
          <p:cNvCxnSpPr/>
          <p:nvPr/>
        </p:nvCxnSpPr>
        <p:spPr>
          <a:xfrm>
            <a:off x="9190182" y="2508558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99F62D0-045C-4CCB-B6B6-860F60C7D9C9}"/>
              </a:ext>
            </a:extLst>
          </p:cNvPr>
          <p:cNvSpPr/>
          <p:nvPr/>
        </p:nvSpPr>
        <p:spPr>
          <a:xfrm>
            <a:off x="5227622" y="2704188"/>
            <a:ext cx="1449624" cy="1449624"/>
          </a:xfrm>
          <a:prstGeom prst="ellipse">
            <a:avLst/>
          </a:prstGeom>
          <a:noFill/>
          <a:ln>
            <a:solidFill>
              <a:srgbClr val="6E2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9F7D4-0D72-A855-D8A8-28EB72CD26E2}"/>
              </a:ext>
            </a:extLst>
          </p:cNvPr>
          <p:cNvSpPr txBox="1"/>
          <p:nvPr/>
        </p:nvSpPr>
        <p:spPr>
          <a:xfrm>
            <a:off x="2280434" y="3230060"/>
            <a:ext cx="7407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IT</a:t>
            </a:r>
            <a:r>
              <a:rPr kumimoji="1" lang="ko-Kore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에서</a:t>
            </a:r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포트폴리오는         </a:t>
            </a:r>
            <a:r>
              <a:rPr kumimoji="1" lang="ko-KR" altLang="en-US" sz="24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숙명 </a:t>
            </a:r>
            <a:r>
              <a:rPr kumimoji="1" lang="en-US" altLang="ko-KR" sz="24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      과도 같은 존재입니다</a:t>
            </a:r>
            <a:r>
              <a:rPr kumimoji="1" lang="en-US" altLang="ko-KR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995844" y="571223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당장 떠날 것처럼 준비하고</a:t>
            </a:r>
            <a:endParaRPr kumimoji="1" lang="en-US" altLang="ko-KR" spc="-15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영원히 머물 것처럼 디자인하자</a:t>
            </a:r>
            <a:endParaRPr kumimoji="1" lang="en-US" altLang="ko-KR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75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descr="tvN Shift E06 200117 질문으로 자라는 아이">
            <a:hlinkClick r:id="" action="ppaction://media"/>
            <a:extLst>
              <a:ext uri="{FF2B5EF4-FFF2-40B4-BE49-F238E27FC236}">
                <a16:creationId xmlns:a16="http://schemas.microsoft.com/office/drawing/2014/main" id="{9932675A-1CDD-35FA-82DB-591BD660F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5710" y="191386"/>
            <a:ext cx="11404125" cy="64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CFEFFF8C-1F5B-40AB-B17D-386089ABF72D}"/>
              </a:ext>
            </a:extLst>
          </p:cNvPr>
          <p:cNvSpPr/>
          <p:nvPr/>
        </p:nvSpPr>
        <p:spPr>
          <a:xfrm>
            <a:off x="3851659" y="1767122"/>
            <a:ext cx="4258235" cy="4258235"/>
          </a:xfrm>
          <a:prstGeom prst="ellipse">
            <a:avLst/>
          </a:prstGeom>
          <a:noFill/>
          <a:ln>
            <a:solidFill>
              <a:srgbClr val="6E2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995844" y="57122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기획</a:t>
            </a:r>
            <a:r>
              <a:rPr kumimoji="1" lang="en-US" altLang="ko-KR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디자인</a:t>
            </a:r>
            <a:r>
              <a:rPr kumimoji="1" lang="en-US" altLang="ko-KR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개발의 개념</a:t>
            </a:r>
            <a:endParaRPr kumimoji="1" lang="en-US" altLang="ko-KR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" name="타원 1">
            <a:hlinkClick r:id="rId2"/>
            <a:extLst>
              <a:ext uri="{FF2B5EF4-FFF2-40B4-BE49-F238E27FC236}">
                <a16:creationId xmlns:a16="http://schemas.microsoft.com/office/drawing/2014/main" id="{ACE34B49-15D0-E69B-1FCF-A09175084C67}"/>
              </a:ext>
            </a:extLst>
          </p:cNvPr>
          <p:cNvSpPr/>
          <p:nvPr/>
        </p:nvSpPr>
        <p:spPr>
          <a:xfrm>
            <a:off x="5357145" y="1281869"/>
            <a:ext cx="1247264" cy="1247264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F4CC-E5D0-55DA-272B-C9EBAA74574D}"/>
              </a:ext>
            </a:extLst>
          </p:cNvPr>
          <p:cNvSpPr txBox="1"/>
          <p:nvPr/>
        </p:nvSpPr>
        <p:spPr>
          <a:xfrm>
            <a:off x="5611124" y="1540774"/>
            <a:ext cx="73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기획팀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0" name="타원 9">
            <a:hlinkClick r:id="rId3"/>
            <a:extLst>
              <a:ext uri="{FF2B5EF4-FFF2-40B4-BE49-F238E27FC236}">
                <a16:creationId xmlns:a16="http://schemas.microsoft.com/office/drawing/2014/main" id="{AC6E4147-D05F-3032-7E6B-848B1F6A7857}"/>
              </a:ext>
            </a:extLst>
          </p:cNvPr>
          <p:cNvSpPr/>
          <p:nvPr/>
        </p:nvSpPr>
        <p:spPr>
          <a:xfrm>
            <a:off x="7486262" y="3272607"/>
            <a:ext cx="1247264" cy="1247264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7F02A-2144-50A6-77E8-8CD676B24082}"/>
              </a:ext>
            </a:extLst>
          </p:cNvPr>
          <p:cNvSpPr txBox="1"/>
          <p:nvPr/>
        </p:nvSpPr>
        <p:spPr>
          <a:xfrm>
            <a:off x="7601582" y="3567372"/>
            <a:ext cx="101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디자인팀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타원 11">
            <a:hlinkClick r:id="rId4"/>
            <a:extLst>
              <a:ext uri="{FF2B5EF4-FFF2-40B4-BE49-F238E27FC236}">
                <a16:creationId xmlns:a16="http://schemas.microsoft.com/office/drawing/2014/main" id="{B00898C0-4121-ADDF-5B9F-77A095AC2067}"/>
              </a:ext>
            </a:extLst>
          </p:cNvPr>
          <p:cNvSpPr/>
          <p:nvPr/>
        </p:nvSpPr>
        <p:spPr>
          <a:xfrm>
            <a:off x="5357145" y="5208341"/>
            <a:ext cx="1247264" cy="1247264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F768F-7FFA-B73F-2D54-3D240E89E923}"/>
              </a:ext>
            </a:extLst>
          </p:cNvPr>
          <p:cNvSpPr txBox="1"/>
          <p:nvPr/>
        </p:nvSpPr>
        <p:spPr>
          <a:xfrm>
            <a:off x="5333805" y="5556893"/>
            <a:ext cx="129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-150" dirty="0" err="1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퍼블리싱팀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4" name="타원 13">
            <a:hlinkClick r:id="rId5"/>
            <a:extLst>
              <a:ext uri="{FF2B5EF4-FFF2-40B4-BE49-F238E27FC236}">
                <a16:creationId xmlns:a16="http://schemas.microsoft.com/office/drawing/2014/main" id="{837CF877-4559-76B0-7989-9C63AAF06177}"/>
              </a:ext>
            </a:extLst>
          </p:cNvPr>
          <p:cNvSpPr/>
          <p:nvPr/>
        </p:nvSpPr>
        <p:spPr>
          <a:xfrm>
            <a:off x="3228027" y="3272607"/>
            <a:ext cx="1247264" cy="1247264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C979D-1391-8524-B339-0D29470AB9D5}"/>
              </a:ext>
            </a:extLst>
          </p:cNvPr>
          <p:cNvSpPr txBox="1"/>
          <p:nvPr/>
        </p:nvSpPr>
        <p:spPr>
          <a:xfrm>
            <a:off x="3204686" y="3575181"/>
            <a:ext cx="129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개발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20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팀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BB8A0-900F-58C1-F732-820E96114911}"/>
              </a:ext>
            </a:extLst>
          </p:cNvPr>
          <p:cNvSpPr txBox="1"/>
          <p:nvPr/>
        </p:nvSpPr>
        <p:spPr>
          <a:xfrm>
            <a:off x="5218484" y="3328959"/>
            <a:ext cx="1571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해법논술</a:t>
            </a:r>
            <a:endParaRPr kumimoji="1" lang="en-US" altLang="ko-KR" sz="2400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ctr"/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브랜드대상</a:t>
            </a:r>
            <a:endParaRPr kumimoji="1" lang="en-US" altLang="ko-KR" sz="2400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ctr"/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이벤트</a:t>
            </a:r>
            <a:endParaRPr kumimoji="1" lang="en-US" altLang="ko-KR" sz="2400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0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3597559" y="1960753"/>
            <a:ext cx="49968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48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10</a:t>
            </a:r>
            <a:r>
              <a:rPr kumimoji="1" lang="ko-KR" altLang="en-US" sz="48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</a:t>
            </a:r>
            <a:r>
              <a:rPr kumimoji="1" lang="ko-KR" altLang="en-US" sz="48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보면 붙고</a:t>
            </a:r>
            <a:endParaRPr kumimoji="1" lang="en-US" altLang="ko-KR" sz="4800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48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7</a:t>
            </a:r>
            <a:r>
              <a:rPr kumimoji="1" lang="ko-KR" altLang="en-US" sz="48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보면 떨어진다</a:t>
            </a:r>
            <a:r>
              <a:rPr kumimoji="1" lang="en-US" altLang="ko-KR" sz="48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1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151</Words>
  <Application>Microsoft Macintosh PowerPoint</Application>
  <PresentationFormat>와이드스크린</PresentationFormat>
  <Paragraphs>89</Paragraphs>
  <Slides>10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Gmarket Sans Light</vt:lpstr>
      <vt:lpstr>Gmarket Sans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A2962</dc:creator>
  <cp:lastModifiedBy>김여울</cp:lastModifiedBy>
  <cp:revision>100</cp:revision>
  <dcterms:created xsi:type="dcterms:W3CDTF">2023-05-30T03:20:34Z</dcterms:created>
  <dcterms:modified xsi:type="dcterms:W3CDTF">2024-04-30T06:41:10Z</dcterms:modified>
</cp:coreProperties>
</file>