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F5BB-8A1F-4116-83DE-99DC880BB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8D06B-8E47-495A-A4E7-C0A1F6988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676B1-EA4F-44CC-9324-5CA670B6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8710F-283D-4F12-8C46-C7497D03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04CA2-E058-47D7-932C-91669234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5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2D80C-6EF8-43AC-ABA7-4C844A31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AD986-3524-4B31-87A6-0D09FB0D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C78F2-A62F-43A9-B05F-F4506E77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1B6A6-CBFC-4244-8DF4-6965395B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D4E11-6615-44E7-BF1A-294CD51E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264C23-BABD-4AAB-A86F-52E8224F7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21E56-E839-4FFA-A3C3-8D70FED9C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872BB-02D2-4346-A4D1-AE6AB3E7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E3CF5-9615-451D-A5D1-D279DD61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A73E3-AA1C-44ED-8D75-5151989C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8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14269-895B-4895-9A45-2FAA3B05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B95E1-FDB0-4DBC-8640-9DD531BB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039CC-C7DB-49D3-B000-800362A1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CA03C-E941-491D-86B3-2D70D81C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6BB23-1E2C-4F05-A82F-23F5B99C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60B80-26EE-40C9-8950-F162FFBD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1EE7A-E40E-4C17-8BE9-79988673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B7601-7FA1-4084-B526-D0514046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FC2C-63B4-4A37-97F0-F3C8D7F6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18491-1DE3-478A-AE39-6EEC394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7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407C-1518-4719-B229-A69D236B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E362B-0B93-4E72-B992-800EF9E32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EF5FF-1CA0-433A-B41D-C2BE7602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B54DC-37DD-4283-9192-BEF18E86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D212A-6971-4C9B-BD57-AA7DA752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654B3-25C8-42D2-A856-9449FF1C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23375-3295-4266-A148-85C3D27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6F735-999F-4CD9-B43D-FE2687B7F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1BD1F5-A2A6-4F01-AA14-7BC1AD3A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3BD16B-5C15-4A79-9791-040FC166D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0A0311-8CD5-493E-B31C-4E622D898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212AC0-290F-4E36-88E4-D9493FB3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A436DC-C3F2-4EE2-90DC-17366B4C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FFF526-7BC8-4C9B-ACD9-F77A8E01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7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97B64-B4CC-4333-88DF-CECA5C6F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1B4657-D492-4BA7-8F91-3FB132F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C5A55-D36C-46B6-ACB8-60531EE6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C899C-145F-4653-87BC-99451EC0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5E939B-A9DB-4648-86CA-EA3C32BB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5EE76-2E47-4BCF-A4E2-67B2589D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7B34A-A80A-4BF4-A15D-32798810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A108-BE4A-4F69-B131-5BF4967F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ED78F-C87C-4743-BE36-7CEA8623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631A8-75D2-428B-BDE8-2F61A5C96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55F35-0263-469E-BC49-DEAFC8F7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14440-AAEC-4B81-A56B-C0EB09DC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A0F24-418D-492A-B200-B828188C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2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45AC1-2AD0-4A89-BA60-557F292B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0BF8A6-87A4-4179-B8B4-01E3DB3BA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36073-7F79-4595-8D37-7BCC83735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44AAA-4C02-45E7-B26A-3FC8835E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3224D-F4BF-4EBE-9898-892137DF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870B4-03D6-4A24-985C-9467460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F71F7-6E4E-427F-B762-0BEA5E15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4843F-EEA1-4C54-8A2D-10344D85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29E9B-072D-42A4-8063-2025BE58F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A083-EBB5-464F-9197-1403667B8E4A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7626C-665A-4FD5-8F57-351D2E225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A9A0A-73D7-4482-B633-4C51D3637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4DB6-A847-4535-A7DE-CA3E2CCE4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6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BF05EF-F892-43F6-B2EF-C35A8C4C78CC}"/>
              </a:ext>
            </a:extLst>
          </p:cNvPr>
          <p:cNvCxnSpPr/>
          <p:nvPr/>
        </p:nvCxnSpPr>
        <p:spPr>
          <a:xfrm>
            <a:off x="0" y="928255"/>
            <a:ext cx="12192000" cy="0"/>
          </a:xfrm>
          <a:prstGeom prst="line">
            <a:avLst/>
          </a:prstGeom>
          <a:ln>
            <a:solidFill>
              <a:schemeClr val="accent3">
                <a:alpha val="37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21B5A58E-E660-459D-9026-9A6D4815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22" y="-15682"/>
            <a:ext cx="989205" cy="989205"/>
          </a:xfrm>
          <a:prstGeom prst="rect">
            <a:avLst/>
          </a:prstGeom>
        </p:spPr>
      </p:pic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EFB0C9A0-1AE0-4A64-B90D-BEB66799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2" y="266629"/>
            <a:ext cx="1194616" cy="47449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B97682-41A3-46C0-A191-1A7A0F7C27DD}"/>
              </a:ext>
            </a:extLst>
          </p:cNvPr>
          <p:cNvGrpSpPr/>
          <p:nvPr/>
        </p:nvGrpSpPr>
        <p:grpSpPr>
          <a:xfrm>
            <a:off x="4568552" y="241700"/>
            <a:ext cx="2551470" cy="474439"/>
            <a:chOff x="5161937" y="226908"/>
            <a:chExt cx="2551470" cy="47443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225DBE8-D958-4094-B2AA-3822CEBC202B}"/>
                </a:ext>
              </a:extLst>
            </p:cNvPr>
            <p:cNvSpPr/>
            <p:nvPr/>
          </p:nvSpPr>
          <p:spPr>
            <a:xfrm>
              <a:off x="5161937" y="226908"/>
              <a:ext cx="2551470" cy="474439"/>
            </a:xfrm>
            <a:prstGeom prst="roundRect">
              <a:avLst/>
            </a:prstGeom>
            <a:noFill/>
            <a:ln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그리기, 시계, 창문이(가) 표시된 사진&#10;&#10;자동 생성된 설명">
              <a:extLst>
                <a:ext uri="{FF2B5EF4-FFF2-40B4-BE49-F238E27FC236}">
                  <a16:creationId xmlns:a16="http://schemas.microsoft.com/office/drawing/2014/main" id="{A01F8CAA-F11B-43E9-AD80-3CD8F0EE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0415" y="314892"/>
              <a:ext cx="331169" cy="3280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952C14-0AC3-4E9E-9904-14B91E0E9D18}"/>
                </a:ext>
              </a:extLst>
            </p:cNvPr>
            <p:cNvSpPr txBox="1"/>
            <p:nvPr/>
          </p:nvSpPr>
          <p:spPr>
            <a:xfrm>
              <a:off x="6244895" y="273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B4E20CB-D607-4109-BE1F-034A1D21B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0" y="158622"/>
            <a:ext cx="716203" cy="7162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C189F6-3D02-46D7-8787-7775E5E6F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12" y="133769"/>
            <a:ext cx="741056" cy="741056"/>
          </a:xfrm>
          <a:prstGeom prst="rect">
            <a:avLst/>
          </a:prstGeom>
        </p:spPr>
      </p:pic>
      <p:pic>
        <p:nvPicPr>
          <p:cNvPr id="20" name="그림 19" descr="표지판이(가) 표시된 사진&#10;&#10;자동 생성된 설명">
            <a:extLst>
              <a:ext uri="{FF2B5EF4-FFF2-40B4-BE49-F238E27FC236}">
                <a16:creationId xmlns:a16="http://schemas.microsoft.com/office/drawing/2014/main" id="{BB9E5A70-3E13-44D8-BB34-FF63C276C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92" y="145775"/>
            <a:ext cx="716204" cy="716204"/>
          </a:xfrm>
          <a:prstGeom prst="rect">
            <a:avLst/>
          </a:prstGeom>
        </p:spPr>
      </p:pic>
      <p:pic>
        <p:nvPicPr>
          <p:cNvPr id="22" name="그림 21" descr="시계이(가) 표시된 사진&#10;&#10;자동 생성된 설명">
            <a:extLst>
              <a:ext uri="{FF2B5EF4-FFF2-40B4-BE49-F238E27FC236}">
                <a16:creationId xmlns:a16="http://schemas.microsoft.com/office/drawing/2014/main" id="{0A5DA67B-EA6C-46CE-A3A0-9C4C2DF8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78" y="6048886"/>
            <a:ext cx="449619" cy="42675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9471BA-0B66-45CE-AC02-A783D00CB2C5}"/>
              </a:ext>
            </a:extLst>
          </p:cNvPr>
          <p:cNvSpPr/>
          <p:nvPr/>
        </p:nvSpPr>
        <p:spPr>
          <a:xfrm>
            <a:off x="1592827" y="1356852"/>
            <a:ext cx="6105832" cy="5259444"/>
          </a:xfrm>
          <a:prstGeom prst="rect">
            <a:avLst/>
          </a:prstGeom>
          <a:noFill/>
          <a:ln>
            <a:solidFill>
              <a:schemeClr val="tx1">
                <a:alpha val="38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0E053F-5EE3-40DC-BF68-1D05C8690D99}"/>
              </a:ext>
            </a:extLst>
          </p:cNvPr>
          <p:cNvGrpSpPr/>
          <p:nvPr/>
        </p:nvGrpSpPr>
        <p:grpSpPr>
          <a:xfrm>
            <a:off x="1717124" y="1402119"/>
            <a:ext cx="2420663" cy="683008"/>
            <a:chOff x="1717124" y="1375347"/>
            <a:chExt cx="2420663" cy="683008"/>
          </a:xfrm>
        </p:grpSpPr>
        <p:pic>
          <p:nvPicPr>
            <p:cNvPr id="25" name="그림 24" descr="장난감, 케이크이(가) 표시된 사진&#10;&#10;자동 생성된 설명">
              <a:extLst>
                <a:ext uri="{FF2B5EF4-FFF2-40B4-BE49-F238E27FC236}">
                  <a16:creationId xmlns:a16="http://schemas.microsoft.com/office/drawing/2014/main" id="{DAF6551D-CC72-44E6-B072-0F8208DF8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124" y="1375347"/>
              <a:ext cx="683008" cy="683008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A87A46-8375-4E3B-9B27-E149EEC7960F}"/>
                </a:ext>
              </a:extLst>
            </p:cNvPr>
            <p:cNvGrpSpPr/>
            <p:nvPr/>
          </p:nvGrpSpPr>
          <p:grpSpPr>
            <a:xfrm>
              <a:off x="2400132" y="1447759"/>
              <a:ext cx="1737655" cy="538184"/>
              <a:chOff x="2430085" y="1418740"/>
              <a:chExt cx="1737655" cy="53818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140019-9FF0-4FBC-BB37-E4EF369F5EAF}"/>
                  </a:ext>
                </a:extLst>
              </p:cNvPr>
              <p:cNvSpPr txBox="1"/>
              <p:nvPr/>
            </p:nvSpPr>
            <p:spPr>
              <a:xfrm>
                <a:off x="2430085" y="1418740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/>
                  <a:t>Seolyu</a:t>
                </a:r>
                <a:endParaRPr lang="ko-KR" altLang="en-US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4A264-AF80-4612-9C84-1866D1DE37FC}"/>
                  </a:ext>
                </a:extLst>
              </p:cNvPr>
              <p:cNvSpPr txBox="1"/>
              <p:nvPr/>
            </p:nvSpPr>
            <p:spPr>
              <a:xfrm>
                <a:off x="2430085" y="1649147"/>
                <a:ext cx="17376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Seoul, South Korea</a:t>
                </a:r>
                <a:endParaRPr lang="ko-KR" altLang="en-US" sz="1400" dirty="0"/>
              </a:p>
            </p:txBody>
          </p:sp>
        </p:grpSp>
      </p:grpSp>
      <p:pic>
        <p:nvPicPr>
          <p:cNvPr id="31" name="그림 30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24748B36-B99C-4F2D-84FD-30B7143401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80" y="1489174"/>
            <a:ext cx="741683" cy="523541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8C92B4-FCB3-45BC-97A2-087D0EFE6974}"/>
              </a:ext>
            </a:extLst>
          </p:cNvPr>
          <p:cNvCxnSpPr/>
          <p:nvPr/>
        </p:nvCxnSpPr>
        <p:spPr>
          <a:xfrm>
            <a:off x="1592827" y="2120228"/>
            <a:ext cx="6105832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실내, 테이블, 피아노, 앉아있는이(가) 표시된 사진&#10;&#10;자동 생성된 설명">
            <a:extLst>
              <a:ext uri="{FF2B5EF4-FFF2-40B4-BE49-F238E27FC236}">
                <a16:creationId xmlns:a16="http://schemas.microsoft.com/office/drawing/2014/main" id="{5389A1B2-1056-4B49-A542-5BBB46D9D60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4" b="21697"/>
          <a:stretch/>
        </p:blipFill>
        <p:spPr>
          <a:xfrm>
            <a:off x="1592827" y="2120228"/>
            <a:ext cx="6105832" cy="3788005"/>
          </a:xfrm>
          <a:prstGeom prst="rect">
            <a:avLst/>
          </a:prstGeom>
        </p:spPr>
      </p:pic>
      <p:pic>
        <p:nvPicPr>
          <p:cNvPr id="37" name="그래픽 36" descr="오른쪽 화살표가 있는 원 ">
            <a:extLst>
              <a:ext uri="{FF2B5EF4-FFF2-40B4-BE49-F238E27FC236}">
                <a16:creationId xmlns:a16="http://schemas.microsoft.com/office/drawing/2014/main" id="{A53999F6-1F72-4E22-898C-1C8AC8EB29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92827" y="3795156"/>
            <a:ext cx="438150" cy="438150"/>
          </a:xfrm>
          <a:prstGeom prst="rect">
            <a:avLst/>
          </a:prstGeom>
        </p:spPr>
      </p:pic>
      <p:pic>
        <p:nvPicPr>
          <p:cNvPr id="38" name="그래픽 37" descr="오른쪽 화살표가 있는 원 ">
            <a:extLst>
              <a:ext uri="{FF2B5EF4-FFF2-40B4-BE49-F238E27FC236}">
                <a16:creationId xmlns:a16="http://schemas.microsoft.com/office/drawing/2014/main" id="{FEA0507A-14F2-4FD6-BA79-45BC1621A6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271788" y="3767499"/>
            <a:ext cx="438150" cy="4381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8F38FC-B688-4D31-BFC6-8FD90FD7172C}"/>
              </a:ext>
            </a:extLst>
          </p:cNvPr>
          <p:cNvSpPr txBox="1"/>
          <p:nvPr/>
        </p:nvSpPr>
        <p:spPr>
          <a:xfrm>
            <a:off x="2174392" y="6122724"/>
            <a:ext cx="142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Web Publisher</a:t>
            </a:r>
            <a:endParaRPr lang="ko-KR" altLang="en-US" sz="14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81FA233-F7EA-4DAC-B30D-FEEDE41C81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61" y="6049796"/>
            <a:ext cx="435019" cy="41051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28B183-E858-4429-BD80-E2CBCD0D5F13}"/>
              </a:ext>
            </a:extLst>
          </p:cNvPr>
          <p:cNvSpPr/>
          <p:nvPr/>
        </p:nvSpPr>
        <p:spPr>
          <a:xfrm>
            <a:off x="7876204" y="2833070"/>
            <a:ext cx="2845120" cy="801950"/>
          </a:xfrm>
          <a:prstGeom prst="rect">
            <a:avLst/>
          </a:prstGeom>
          <a:noFill/>
          <a:ln>
            <a:solidFill>
              <a:schemeClr val="tx1">
                <a:alpha val="38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fe73c7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99FC25-F2D4-4F37-BBE1-AFD319AF4138}"/>
              </a:ext>
            </a:extLst>
          </p:cNvPr>
          <p:cNvSpPr/>
          <p:nvPr/>
        </p:nvSpPr>
        <p:spPr>
          <a:xfrm>
            <a:off x="7876204" y="3767498"/>
            <a:ext cx="2845120" cy="710829"/>
          </a:xfrm>
          <a:prstGeom prst="rect">
            <a:avLst/>
          </a:prstGeom>
          <a:noFill/>
          <a:ln>
            <a:solidFill>
              <a:schemeClr val="tx1">
                <a:alpha val="38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fe73c7</a:t>
            </a:r>
            <a:endParaRPr lang="ko-KR" altLang="en-US"/>
          </a:p>
        </p:txBody>
      </p:sp>
      <p:pic>
        <p:nvPicPr>
          <p:cNvPr id="48" name="그림 47" descr="컴퓨터, 모니터, 노트북, 화면이(가) 표시된 사진&#10;&#10;자동 생성된 설명">
            <a:extLst>
              <a:ext uri="{FF2B5EF4-FFF2-40B4-BE49-F238E27FC236}">
                <a16:creationId xmlns:a16="http://schemas.microsoft.com/office/drawing/2014/main" id="{0B4FB87C-3E77-416A-BF92-AB739A2004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35" y="4701329"/>
            <a:ext cx="2262892" cy="186827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F98E4C-92C6-4CBF-9278-7B5EB290905D}"/>
              </a:ext>
            </a:extLst>
          </p:cNvPr>
          <p:cNvSpPr/>
          <p:nvPr/>
        </p:nvSpPr>
        <p:spPr>
          <a:xfrm>
            <a:off x="7876203" y="1356852"/>
            <a:ext cx="2845120" cy="1346682"/>
          </a:xfrm>
          <a:prstGeom prst="rect">
            <a:avLst/>
          </a:prstGeom>
          <a:noFill/>
          <a:ln>
            <a:solidFill>
              <a:schemeClr val="tx1">
                <a:alpha val="38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fe73c7</a:t>
            </a:r>
            <a:endParaRPr lang="ko-KR" altLang="en-US" dirty="0"/>
          </a:p>
        </p:txBody>
      </p:sp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14D2BCD3-FEDE-415B-A063-AFDCBA508E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609" y="4474145"/>
            <a:ext cx="1379340" cy="22252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524B25-271B-4E89-916D-ADEE34CB7C48}"/>
              </a:ext>
            </a:extLst>
          </p:cNvPr>
          <p:cNvSpPr txBox="1"/>
          <p:nvPr/>
        </p:nvSpPr>
        <p:spPr>
          <a:xfrm>
            <a:off x="8218015" y="63548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glow rad="127000">
                    <a:schemeClr val="bg1"/>
                  </a:glow>
                </a:effectLst>
              </a:rPr>
              <a:t>Contact</a:t>
            </a:r>
            <a:endParaRPr lang="ko-KR" altLang="en-US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EC910B-A127-4FFD-ABB0-9896C6DF7E10}"/>
              </a:ext>
            </a:extLst>
          </p:cNvPr>
          <p:cNvSpPr txBox="1"/>
          <p:nvPr/>
        </p:nvSpPr>
        <p:spPr>
          <a:xfrm>
            <a:off x="2350944" y="5538902"/>
            <a:ext cx="446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About me / Coding / Artwork / Contact </a:t>
            </a:r>
            <a:endParaRPr lang="ko-KR" altLang="en-US" dirty="0"/>
          </a:p>
        </p:txBody>
      </p:sp>
      <p:pic>
        <p:nvPicPr>
          <p:cNvPr id="54" name="그림 53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AE7E3560-2251-46C5-B446-46B28E6F8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677" y="2428289"/>
            <a:ext cx="425645" cy="300455"/>
          </a:xfrm>
          <a:prstGeom prst="rect">
            <a:avLst/>
          </a:prstGeom>
        </p:spPr>
      </p:pic>
      <p:pic>
        <p:nvPicPr>
          <p:cNvPr id="55" name="그림 5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984A0741-0005-427C-B3A6-7820EB749E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677" y="3357309"/>
            <a:ext cx="425645" cy="300455"/>
          </a:xfrm>
          <a:prstGeom prst="rect">
            <a:avLst/>
          </a:prstGeom>
        </p:spPr>
      </p:pic>
      <p:pic>
        <p:nvPicPr>
          <p:cNvPr id="56" name="그림 55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54DA8086-E4A8-4CC8-A94E-E944A6F88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254" y="4204789"/>
            <a:ext cx="425645" cy="3004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C0ECA49-2CFA-405F-906A-03AB1D16695E}"/>
              </a:ext>
            </a:extLst>
          </p:cNvPr>
          <p:cNvSpPr txBox="1"/>
          <p:nvPr/>
        </p:nvSpPr>
        <p:spPr>
          <a:xfrm>
            <a:off x="10057243" y="7070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디테일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3F3630-5092-43FC-B97B-5BB33A009994}"/>
              </a:ext>
            </a:extLst>
          </p:cNvPr>
          <p:cNvSpPr txBox="1"/>
          <p:nvPr/>
        </p:nvSpPr>
        <p:spPr>
          <a:xfrm>
            <a:off x="9164579" y="70707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언어</a:t>
            </a:r>
            <a:r>
              <a:rPr lang="en-US" altLang="ko-KR" sz="1100" dirty="0"/>
              <a:t>/</a:t>
            </a:r>
            <a:r>
              <a:rPr lang="ko-KR" altLang="en-US" sz="1100" dirty="0"/>
              <a:t>테마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F4FE11-A7B8-4AEB-BE8D-F9C2ABDC2694}"/>
              </a:ext>
            </a:extLst>
          </p:cNvPr>
          <p:cNvSpPr txBox="1"/>
          <p:nvPr/>
        </p:nvSpPr>
        <p:spPr>
          <a:xfrm>
            <a:off x="8525143" y="7161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음악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19C555-818E-4CF5-A2F1-176ECB801CD5}"/>
              </a:ext>
            </a:extLst>
          </p:cNvPr>
          <p:cNvSpPr txBox="1"/>
          <p:nvPr/>
        </p:nvSpPr>
        <p:spPr>
          <a:xfrm>
            <a:off x="8920762" y="1843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명함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3A52F5-34E8-4DC8-A6CD-F681F14B338B}"/>
              </a:ext>
            </a:extLst>
          </p:cNvPr>
          <p:cNvSpPr txBox="1"/>
          <p:nvPr/>
        </p:nvSpPr>
        <p:spPr>
          <a:xfrm>
            <a:off x="8233665" y="3059668"/>
            <a:ext cx="202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기술 스택 그래프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377CE3-B502-42BA-BD43-A9CC9493387B}"/>
              </a:ext>
            </a:extLst>
          </p:cNvPr>
          <p:cNvSpPr txBox="1"/>
          <p:nvPr/>
        </p:nvSpPr>
        <p:spPr>
          <a:xfrm>
            <a:off x="8761089" y="3957031"/>
            <a:ext cx="12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00251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BF05EF-F892-43F6-B2EF-C35A8C4C78CC}"/>
              </a:ext>
            </a:extLst>
          </p:cNvPr>
          <p:cNvCxnSpPr/>
          <p:nvPr/>
        </p:nvCxnSpPr>
        <p:spPr>
          <a:xfrm>
            <a:off x="0" y="928255"/>
            <a:ext cx="12192000" cy="0"/>
          </a:xfrm>
          <a:prstGeom prst="line">
            <a:avLst/>
          </a:prstGeom>
          <a:ln>
            <a:solidFill>
              <a:schemeClr val="accent3">
                <a:alpha val="37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21B5A58E-E660-459D-9026-9A6D4815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22" y="-15682"/>
            <a:ext cx="989205" cy="989205"/>
          </a:xfrm>
          <a:prstGeom prst="rect">
            <a:avLst/>
          </a:prstGeom>
        </p:spPr>
      </p:pic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EFB0C9A0-1AE0-4A64-B90D-BEB66799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2" y="266629"/>
            <a:ext cx="1194616" cy="47449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B97682-41A3-46C0-A191-1A7A0F7C27DD}"/>
              </a:ext>
            </a:extLst>
          </p:cNvPr>
          <p:cNvGrpSpPr/>
          <p:nvPr/>
        </p:nvGrpSpPr>
        <p:grpSpPr>
          <a:xfrm>
            <a:off x="4568552" y="241700"/>
            <a:ext cx="2551470" cy="474439"/>
            <a:chOff x="5161937" y="226908"/>
            <a:chExt cx="2551470" cy="47443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225DBE8-D958-4094-B2AA-3822CEBC202B}"/>
                </a:ext>
              </a:extLst>
            </p:cNvPr>
            <p:cNvSpPr/>
            <p:nvPr/>
          </p:nvSpPr>
          <p:spPr>
            <a:xfrm>
              <a:off x="5161937" y="226908"/>
              <a:ext cx="2551470" cy="474439"/>
            </a:xfrm>
            <a:prstGeom prst="roundRect">
              <a:avLst/>
            </a:prstGeom>
            <a:noFill/>
            <a:ln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그리기, 시계, 창문이(가) 표시된 사진&#10;&#10;자동 생성된 설명">
              <a:extLst>
                <a:ext uri="{FF2B5EF4-FFF2-40B4-BE49-F238E27FC236}">
                  <a16:creationId xmlns:a16="http://schemas.microsoft.com/office/drawing/2014/main" id="{A01F8CAA-F11B-43E9-AD80-3CD8F0EE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0415" y="314892"/>
              <a:ext cx="331169" cy="3280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952C14-0AC3-4E9E-9904-14B91E0E9D18}"/>
                </a:ext>
              </a:extLst>
            </p:cNvPr>
            <p:cNvSpPr txBox="1"/>
            <p:nvPr/>
          </p:nvSpPr>
          <p:spPr>
            <a:xfrm>
              <a:off x="6244895" y="273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B4E20CB-D607-4109-BE1F-034A1D21B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0" y="158622"/>
            <a:ext cx="716203" cy="716203"/>
          </a:xfrm>
          <a:prstGeom prst="rect">
            <a:avLst/>
          </a:prstGeom>
          <a:effectLst>
            <a:glow rad="114300">
              <a:srgbClr val="C00000">
                <a:alpha val="6000"/>
              </a:srgb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C189F6-3D02-46D7-8787-7775E5E6F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12" y="133769"/>
            <a:ext cx="741056" cy="741056"/>
          </a:xfrm>
          <a:prstGeom prst="rect">
            <a:avLst/>
          </a:prstGeom>
        </p:spPr>
      </p:pic>
      <p:pic>
        <p:nvPicPr>
          <p:cNvPr id="20" name="그림 19" descr="표지판이(가) 표시된 사진&#10;&#10;자동 생성된 설명">
            <a:extLst>
              <a:ext uri="{FF2B5EF4-FFF2-40B4-BE49-F238E27FC236}">
                <a16:creationId xmlns:a16="http://schemas.microsoft.com/office/drawing/2014/main" id="{BB9E5A70-3E13-44D8-BB34-FF63C276C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92" y="145775"/>
            <a:ext cx="716204" cy="716204"/>
          </a:xfrm>
          <a:prstGeom prst="rect">
            <a:avLst/>
          </a:prstGeom>
        </p:spPr>
      </p:pic>
      <p:pic>
        <p:nvPicPr>
          <p:cNvPr id="25" name="그림 24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DAF6551D-CC72-44E6-B072-0F8208DF8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86" y="1281389"/>
            <a:ext cx="1787443" cy="1787443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8C92B4-FCB3-45BC-97A2-087D0EFE6974}"/>
              </a:ext>
            </a:extLst>
          </p:cNvPr>
          <p:cNvCxnSpPr>
            <a:cxnSpLocks/>
          </p:cNvCxnSpPr>
          <p:nvPr/>
        </p:nvCxnSpPr>
        <p:spPr>
          <a:xfrm>
            <a:off x="1592827" y="3231555"/>
            <a:ext cx="8332369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EA2CF1-8FCA-4FFE-8A9B-9C6BAE68DB43}"/>
              </a:ext>
            </a:extLst>
          </p:cNvPr>
          <p:cNvGrpSpPr/>
          <p:nvPr/>
        </p:nvGrpSpPr>
        <p:grpSpPr>
          <a:xfrm>
            <a:off x="5844287" y="1593510"/>
            <a:ext cx="2161417" cy="676941"/>
            <a:chOff x="4095117" y="1571028"/>
            <a:chExt cx="2161417" cy="6769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140019-9FF0-4FBC-BB37-E4EF369F5EAF}"/>
                </a:ext>
              </a:extLst>
            </p:cNvPr>
            <p:cNvSpPr txBox="1"/>
            <p:nvPr/>
          </p:nvSpPr>
          <p:spPr>
            <a:xfrm>
              <a:off x="4095117" y="157102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Seolyu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E4A264-AF80-4612-9C84-1866D1DE37FC}"/>
                </a:ext>
              </a:extLst>
            </p:cNvPr>
            <p:cNvSpPr txBox="1"/>
            <p:nvPr/>
          </p:nvSpPr>
          <p:spPr>
            <a:xfrm>
              <a:off x="4095117" y="1940192"/>
              <a:ext cx="1737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Seoul, South Korea</a:t>
              </a:r>
              <a:endParaRPr lang="ko-KR" altLang="en-US" sz="1400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994F8A1-4722-4CD8-B802-F95B9A8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16" y="1841004"/>
              <a:ext cx="563718" cy="36933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D46DC86-781E-43D2-80D3-87AA66B277E2}"/>
              </a:ext>
            </a:extLst>
          </p:cNvPr>
          <p:cNvSpPr txBox="1"/>
          <p:nvPr/>
        </p:nvSpPr>
        <p:spPr>
          <a:xfrm>
            <a:off x="5844287" y="2466204"/>
            <a:ext cx="160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Web Publisher</a:t>
            </a:r>
            <a:endParaRPr lang="ko-KR" altLang="en-US" sz="16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70377C-DE3B-4873-8FCE-8B7EC701E858}"/>
              </a:ext>
            </a:extLst>
          </p:cNvPr>
          <p:cNvGrpSpPr/>
          <p:nvPr/>
        </p:nvGrpSpPr>
        <p:grpSpPr>
          <a:xfrm>
            <a:off x="2298339" y="3236497"/>
            <a:ext cx="1954026" cy="716203"/>
            <a:chOff x="2813907" y="3231555"/>
            <a:chExt cx="1954026" cy="71620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2B8FA95-7AF3-4061-8B6F-5CC83C1F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907" y="3231555"/>
              <a:ext cx="716203" cy="7162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7457BB-03DC-4458-8787-DFA249464098}"/>
                </a:ext>
              </a:extLst>
            </p:cNvPr>
            <p:cNvSpPr txBox="1"/>
            <p:nvPr/>
          </p:nvSpPr>
          <p:spPr>
            <a:xfrm>
              <a:off x="3483607" y="3393761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About me</a:t>
              </a:r>
              <a:endParaRPr lang="ko-KR" altLang="en-US" b="1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A0994E-23EB-4BFC-9E23-2087791643E2}"/>
              </a:ext>
            </a:extLst>
          </p:cNvPr>
          <p:cNvSpPr txBox="1"/>
          <p:nvPr/>
        </p:nvSpPr>
        <p:spPr>
          <a:xfrm>
            <a:off x="4920536" y="33994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6FA55D-E09C-49FA-AB96-E5D237598E52}"/>
              </a:ext>
            </a:extLst>
          </p:cNvPr>
          <p:cNvSpPr txBox="1"/>
          <p:nvPr/>
        </p:nvSpPr>
        <p:spPr>
          <a:xfrm>
            <a:off x="6574875" y="3398703"/>
            <a:ext cx="10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Artwork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C604C5-36C1-427A-91DB-45AF3D1C8DA1}"/>
              </a:ext>
            </a:extLst>
          </p:cNvPr>
          <p:cNvSpPr txBox="1"/>
          <p:nvPr/>
        </p:nvSpPr>
        <p:spPr>
          <a:xfrm>
            <a:off x="8304683" y="338694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547447-E237-40E0-A2A1-485C3975BAA8}"/>
              </a:ext>
            </a:extLst>
          </p:cNvPr>
          <p:cNvSpPr/>
          <p:nvPr/>
        </p:nvSpPr>
        <p:spPr>
          <a:xfrm>
            <a:off x="1612035" y="4107542"/>
            <a:ext cx="2548529" cy="254852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26690-C8BF-4AB4-94C3-E3934EA76A45}"/>
              </a:ext>
            </a:extLst>
          </p:cNvPr>
          <p:cNvSpPr/>
          <p:nvPr/>
        </p:nvSpPr>
        <p:spPr>
          <a:xfrm>
            <a:off x="4532318" y="4107542"/>
            <a:ext cx="2548529" cy="2548529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37782D-0BF0-4E96-8D70-F2B13274AE70}"/>
              </a:ext>
            </a:extLst>
          </p:cNvPr>
          <p:cNvSpPr/>
          <p:nvPr/>
        </p:nvSpPr>
        <p:spPr>
          <a:xfrm>
            <a:off x="7456591" y="4107542"/>
            <a:ext cx="2548529" cy="254852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29225-DC9C-4068-998F-EEB7F8A32221}"/>
              </a:ext>
            </a:extLst>
          </p:cNvPr>
          <p:cNvSpPr/>
          <p:nvPr/>
        </p:nvSpPr>
        <p:spPr>
          <a:xfrm>
            <a:off x="1612035" y="4107542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자기소개 </a:t>
            </a:r>
            <a:r>
              <a:rPr lang="en-US" altLang="ko-KR" dirty="0"/>
              <a:t>/ </a:t>
            </a:r>
            <a:r>
              <a:rPr lang="ko-KR" altLang="en-US" dirty="0"/>
              <a:t>이력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03CAE6-2FFF-4D1F-8CE9-66DBD8B6AF8B}"/>
              </a:ext>
            </a:extLst>
          </p:cNvPr>
          <p:cNvSpPr/>
          <p:nvPr/>
        </p:nvSpPr>
        <p:spPr>
          <a:xfrm>
            <a:off x="4552679" y="4073471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 스택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D3ECE60-F944-4451-94C0-AEB5FB2EB3CB}"/>
              </a:ext>
            </a:extLst>
          </p:cNvPr>
          <p:cNvSpPr/>
          <p:nvPr/>
        </p:nvSpPr>
        <p:spPr>
          <a:xfrm>
            <a:off x="7440220" y="4110414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BF05EF-F892-43F6-B2EF-C35A8C4C78CC}"/>
              </a:ext>
            </a:extLst>
          </p:cNvPr>
          <p:cNvCxnSpPr/>
          <p:nvPr/>
        </p:nvCxnSpPr>
        <p:spPr>
          <a:xfrm>
            <a:off x="0" y="928255"/>
            <a:ext cx="12192000" cy="0"/>
          </a:xfrm>
          <a:prstGeom prst="line">
            <a:avLst/>
          </a:prstGeom>
          <a:ln>
            <a:solidFill>
              <a:schemeClr val="accent3">
                <a:alpha val="37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21B5A58E-E660-459D-9026-9A6D4815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22" y="-15682"/>
            <a:ext cx="989205" cy="989205"/>
          </a:xfrm>
          <a:prstGeom prst="rect">
            <a:avLst/>
          </a:prstGeom>
        </p:spPr>
      </p:pic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EFB0C9A0-1AE0-4A64-B90D-BEB66799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2" y="266629"/>
            <a:ext cx="1194616" cy="47449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B97682-41A3-46C0-A191-1A7A0F7C27DD}"/>
              </a:ext>
            </a:extLst>
          </p:cNvPr>
          <p:cNvGrpSpPr/>
          <p:nvPr/>
        </p:nvGrpSpPr>
        <p:grpSpPr>
          <a:xfrm>
            <a:off x="4568552" y="241700"/>
            <a:ext cx="2551470" cy="474439"/>
            <a:chOff x="5161937" y="226908"/>
            <a:chExt cx="2551470" cy="47443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225DBE8-D958-4094-B2AA-3822CEBC202B}"/>
                </a:ext>
              </a:extLst>
            </p:cNvPr>
            <p:cNvSpPr/>
            <p:nvPr/>
          </p:nvSpPr>
          <p:spPr>
            <a:xfrm>
              <a:off x="5161937" y="226908"/>
              <a:ext cx="2551470" cy="474439"/>
            </a:xfrm>
            <a:prstGeom prst="roundRect">
              <a:avLst/>
            </a:prstGeom>
            <a:noFill/>
            <a:ln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그리기, 시계, 창문이(가) 표시된 사진&#10;&#10;자동 생성된 설명">
              <a:extLst>
                <a:ext uri="{FF2B5EF4-FFF2-40B4-BE49-F238E27FC236}">
                  <a16:creationId xmlns:a16="http://schemas.microsoft.com/office/drawing/2014/main" id="{A01F8CAA-F11B-43E9-AD80-3CD8F0EE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0415" y="314892"/>
              <a:ext cx="331169" cy="3280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952C14-0AC3-4E9E-9904-14B91E0E9D18}"/>
                </a:ext>
              </a:extLst>
            </p:cNvPr>
            <p:cNvSpPr txBox="1"/>
            <p:nvPr/>
          </p:nvSpPr>
          <p:spPr>
            <a:xfrm>
              <a:off x="6244895" y="273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B4E20CB-D607-4109-BE1F-034A1D21B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0" y="158622"/>
            <a:ext cx="716203" cy="716203"/>
          </a:xfrm>
          <a:prstGeom prst="rect">
            <a:avLst/>
          </a:prstGeom>
          <a:effectLst>
            <a:glow rad="114300">
              <a:srgbClr val="C00000">
                <a:alpha val="6000"/>
              </a:srgb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C189F6-3D02-46D7-8787-7775E5E6F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12" y="133769"/>
            <a:ext cx="741056" cy="741056"/>
          </a:xfrm>
          <a:prstGeom prst="rect">
            <a:avLst/>
          </a:prstGeom>
        </p:spPr>
      </p:pic>
      <p:pic>
        <p:nvPicPr>
          <p:cNvPr id="20" name="그림 19" descr="표지판이(가) 표시된 사진&#10;&#10;자동 생성된 설명">
            <a:extLst>
              <a:ext uri="{FF2B5EF4-FFF2-40B4-BE49-F238E27FC236}">
                <a16:creationId xmlns:a16="http://schemas.microsoft.com/office/drawing/2014/main" id="{BB9E5A70-3E13-44D8-BB34-FF63C276C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92" y="145775"/>
            <a:ext cx="716204" cy="716204"/>
          </a:xfrm>
          <a:prstGeom prst="rect">
            <a:avLst/>
          </a:prstGeom>
        </p:spPr>
      </p:pic>
      <p:pic>
        <p:nvPicPr>
          <p:cNvPr id="25" name="그림 24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DAF6551D-CC72-44E6-B072-0F8208DF8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86" y="1281389"/>
            <a:ext cx="1787443" cy="1787443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8C92B4-FCB3-45BC-97A2-087D0EFE6974}"/>
              </a:ext>
            </a:extLst>
          </p:cNvPr>
          <p:cNvCxnSpPr>
            <a:cxnSpLocks/>
          </p:cNvCxnSpPr>
          <p:nvPr/>
        </p:nvCxnSpPr>
        <p:spPr>
          <a:xfrm>
            <a:off x="1592827" y="3231555"/>
            <a:ext cx="8332369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EA2CF1-8FCA-4FFE-8A9B-9C6BAE68DB43}"/>
              </a:ext>
            </a:extLst>
          </p:cNvPr>
          <p:cNvGrpSpPr/>
          <p:nvPr/>
        </p:nvGrpSpPr>
        <p:grpSpPr>
          <a:xfrm>
            <a:off x="5844287" y="1593510"/>
            <a:ext cx="2161417" cy="676941"/>
            <a:chOff x="4095117" y="1571028"/>
            <a:chExt cx="2161417" cy="6769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140019-9FF0-4FBC-BB37-E4EF369F5EAF}"/>
                </a:ext>
              </a:extLst>
            </p:cNvPr>
            <p:cNvSpPr txBox="1"/>
            <p:nvPr/>
          </p:nvSpPr>
          <p:spPr>
            <a:xfrm>
              <a:off x="4095117" y="157102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Seolyu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E4A264-AF80-4612-9C84-1866D1DE37FC}"/>
                </a:ext>
              </a:extLst>
            </p:cNvPr>
            <p:cNvSpPr txBox="1"/>
            <p:nvPr/>
          </p:nvSpPr>
          <p:spPr>
            <a:xfrm>
              <a:off x="4095117" y="1940192"/>
              <a:ext cx="1737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Seoul, South Korea</a:t>
              </a:r>
              <a:endParaRPr lang="ko-KR" altLang="en-US" sz="1400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994F8A1-4722-4CD8-B802-F95B9A8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16" y="1841004"/>
              <a:ext cx="563718" cy="36933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D46DC86-781E-43D2-80D3-87AA66B277E2}"/>
              </a:ext>
            </a:extLst>
          </p:cNvPr>
          <p:cNvSpPr txBox="1"/>
          <p:nvPr/>
        </p:nvSpPr>
        <p:spPr>
          <a:xfrm>
            <a:off x="5844287" y="2466204"/>
            <a:ext cx="160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Web Publisher</a:t>
            </a:r>
            <a:endParaRPr lang="ko-KR" altLang="en-US" sz="16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70377C-DE3B-4873-8FCE-8B7EC701E858}"/>
              </a:ext>
            </a:extLst>
          </p:cNvPr>
          <p:cNvGrpSpPr/>
          <p:nvPr/>
        </p:nvGrpSpPr>
        <p:grpSpPr>
          <a:xfrm>
            <a:off x="2298339" y="3236497"/>
            <a:ext cx="1904333" cy="716203"/>
            <a:chOff x="2813907" y="3231555"/>
            <a:chExt cx="1904333" cy="71620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2B8FA95-7AF3-4061-8B6F-5CC83C1F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907" y="3231555"/>
              <a:ext cx="716203" cy="7162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7457BB-03DC-4458-8787-DFA249464098}"/>
                </a:ext>
              </a:extLst>
            </p:cNvPr>
            <p:cNvSpPr txBox="1"/>
            <p:nvPr/>
          </p:nvSpPr>
          <p:spPr>
            <a:xfrm>
              <a:off x="3483607" y="3393761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About me</a:t>
              </a:r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A0994E-23EB-4BFC-9E23-2087791643E2}"/>
              </a:ext>
            </a:extLst>
          </p:cNvPr>
          <p:cNvSpPr txBox="1"/>
          <p:nvPr/>
        </p:nvSpPr>
        <p:spPr>
          <a:xfrm>
            <a:off x="4920536" y="339948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Coding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6FA55D-E09C-49FA-AB96-E5D237598E52}"/>
              </a:ext>
            </a:extLst>
          </p:cNvPr>
          <p:cNvSpPr txBox="1"/>
          <p:nvPr/>
        </p:nvSpPr>
        <p:spPr>
          <a:xfrm>
            <a:off x="6574875" y="3398703"/>
            <a:ext cx="10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Artwork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C604C5-36C1-427A-91DB-45AF3D1C8DA1}"/>
              </a:ext>
            </a:extLst>
          </p:cNvPr>
          <p:cNvSpPr txBox="1"/>
          <p:nvPr/>
        </p:nvSpPr>
        <p:spPr>
          <a:xfrm>
            <a:off x="8304683" y="338694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547447-E237-40E0-A2A1-485C3975BAA8}"/>
              </a:ext>
            </a:extLst>
          </p:cNvPr>
          <p:cNvSpPr/>
          <p:nvPr/>
        </p:nvSpPr>
        <p:spPr>
          <a:xfrm>
            <a:off x="1612035" y="4337545"/>
            <a:ext cx="2548529" cy="179655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26690-C8BF-4AB4-94C3-E3934EA76A45}"/>
              </a:ext>
            </a:extLst>
          </p:cNvPr>
          <p:cNvSpPr/>
          <p:nvPr/>
        </p:nvSpPr>
        <p:spPr>
          <a:xfrm>
            <a:off x="4532318" y="4107542"/>
            <a:ext cx="2548529" cy="2548529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37782D-0BF0-4E96-8D70-F2B13274AE70}"/>
              </a:ext>
            </a:extLst>
          </p:cNvPr>
          <p:cNvSpPr/>
          <p:nvPr/>
        </p:nvSpPr>
        <p:spPr>
          <a:xfrm>
            <a:off x="7456591" y="4107542"/>
            <a:ext cx="2548529" cy="254852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29225-DC9C-4068-998F-EEB7F8A32221}"/>
              </a:ext>
            </a:extLst>
          </p:cNvPr>
          <p:cNvSpPr/>
          <p:nvPr/>
        </p:nvSpPr>
        <p:spPr>
          <a:xfrm>
            <a:off x="1644777" y="4067569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애완동물 </a:t>
            </a:r>
            <a:r>
              <a:rPr lang="en-US" altLang="ko-KR" dirty="0"/>
              <a:t>SNS</a:t>
            </a:r>
          </a:p>
          <a:p>
            <a:pPr algn="ctr"/>
            <a:r>
              <a:rPr lang="en-US" altLang="ko-KR" dirty="0"/>
              <a:t>(TEAM)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03CAE6-2FFF-4D1F-8CE9-66DBD8B6AF8B}"/>
              </a:ext>
            </a:extLst>
          </p:cNvPr>
          <p:cNvSpPr/>
          <p:nvPr/>
        </p:nvSpPr>
        <p:spPr>
          <a:xfrm>
            <a:off x="4552679" y="4073471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D3ECE60-F944-4451-94C0-AEB5FB2EB3CB}"/>
              </a:ext>
            </a:extLst>
          </p:cNvPr>
          <p:cNvSpPr/>
          <p:nvPr/>
        </p:nvSpPr>
        <p:spPr>
          <a:xfrm>
            <a:off x="7440220" y="4110414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>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3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BF05EF-F892-43F6-B2EF-C35A8C4C78CC}"/>
              </a:ext>
            </a:extLst>
          </p:cNvPr>
          <p:cNvCxnSpPr/>
          <p:nvPr/>
        </p:nvCxnSpPr>
        <p:spPr>
          <a:xfrm>
            <a:off x="0" y="928255"/>
            <a:ext cx="12192000" cy="0"/>
          </a:xfrm>
          <a:prstGeom prst="line">
            <a:avLst/>
          </a:prstGeom>
          <a:ln>
            <a:solidFill>
              <a:schemeClr val="accent3">
                <a:alpha val="37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21B5A58E-E660-459D-9026-9A6D4815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22" y="-15682"/>
            <a:ext cx="989205" cy="989205"/>
          </a:xfrm>
          <a:prstGeom prst="rect">
            <a:avLst/>
          </a:prstGeom>
        </p:spPr>
      </p:pic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EFB0C9A0-1AE0-4A64-B90D-BEB66799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2" y="266629"/>
            <a:ext cx="1194616" cy="47449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B97682-41A3-46C0-A191-1A7A0F7C27DD}"/>
              </a:ext>
            </a:extLst>
          </p:cNvPr>
          <p:cNvGrpSpPr/>
          <p:nvPr/>
        </p:nvGrpSpPr>
        <p:grpSpPr>
          <a:xfrm>
            <a:off x="4568552" y="241700"/>
            <a:ext cx="2551470" cy="474439"/>
            <a:chOff x="5161937" y="226908"/>
            <a:chExt cx="2551470" cy="47443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225DBE8-D958-4094-B2AA-3822CEBC202B}"/>
                </a:ext>
              </a:extLst>
            </p:cNvPr>
            <p:cNvSpPr/>
            <p:nvPr/>
          </p:nvSpPr>
          <p:spPr>
            <a:xfrm>
              <a:off x="5161937" y="226908"/>
              <a:ext cx="2551470" cy="474439"/>
            </a:xfrm>
            <a:prstGeom prst="roundRect">
              <a:avLst/>
            </a:prstGeom>
            <a:noFill/>
            <a:ln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그리기, 시계, 창문이(가) 표시된 사진&#10;&#10;자동 생성된 설명">
              <a:extLst>
                <a:ext uri="{FF2B5EF4-FFF2-40B4-BE49-F238E27FC236}">
                  <a16:creationId xmlns:a16="http://schemas.microsoft.com/office/drawing/2014/main" id="{A01F8CAA-F11B-43E9-AD80-3CD8F0EE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0415" y="314892"/>
              <a:ext cx="331169" cy="3280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952C14-0AC3-4E9E-9904-14B91E0E9D18}"/>
                </a:ext>
              </a:extLst>
            </p:cNvPr>
            <p:cNvSpPr txBox="1"/>
            <p:nvPr/>
          </p:nvSpPr>
          <p:spPr>
            <a:xfrm>
              <a:off x="6244895" y="273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B4E20CB-D607-4109-BE1F-034A1D21B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0" y="158622"/>
            <a:ext cx="716203" cy="716203"/>
          </a:xfrm>
          <a:prstGeom prst="rect">
            <a:avLst/>
          </a:prstGeom>
          <a:effectLst>
            <a:glow rad="114300">
              <a:srgbClr val="C00000">
                <a:alpha val="6000"/>
              </a:srgb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C189F6-3D02-46D7-8787-7775E5E6F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12" y="133769"/>
            <a:ext cx="741056" cy="741056"/>
          </a:xfrm>
          <a:prstGeom prst="rect">
            <a:avLst/>
          </a:prstGeom>
        </p:spPr>
      </p:pic>
      <p:pic>
        <p:nvPicPr>
          <p:cNvPr id="20" name="그림 19" descr="표지판이(가) 표시된 사진&#10;&#10;자동 생성된 설명">
            <a:extLst>
              <a:ext uri="{FF2B5EF4-FFF2-40B4-BE49-F238E27FC236}">
                <a16:creationId xmlns:a16="http://schemas.microsoft.com/office/drawing/2014/main" id="{BB9E5A70-3E13-44D8-BB34-FF63C276C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92" y="145775"/>
            <a:ext cx="716204" cy="716204"/>
          </a:xfrm>
          <a:prstGeom prst="rect">
            <a:avLst/>
          </a:prstGeom>
        </p:spPr>
      </p:pic>
      <p:pic>
        <p:nvPicPr>
          <p:cNvPr id="25" name="그림 24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DAF6551D-CC72-44E6-B072-0F8208DF8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86" y="1281389"/>
            <a:ext cx="1787443" cy="1787443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8C92B4-FCB3-45BC-97A2-087D0EFE6974}"/>
              </a:ext>
            </a:extLst>
          </p:cNvPr>
          <p:cNvCxnSpPr>
            <a:cxnSpLocks/>
          </p:cNvCxnSpPr>
          <p:nvPr/>
        </p:nvCxnSpPr>
        <p:spPr>
          <a:xfrm>
            <a:off x="1592827" y="3231555"/>
            <a:ext cx="8332369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EA2CF1-8FCA-4FFE-8A9B-9C6BAE68DB43}"/>
              </a:ext>
            </a:extLst>
          </p:cNvPr>
          <p:cNvGrpSpPr/>
          <p:nvPr/>
        </p:nvGrpSpPr>
        <p:grpSpPr>
          <a:xfrm>
            <a:off x="5844287" y="1593510"/>
            <a:ext cx="2161417" cy="676941"/>
            <a:chOff x="4095117" y="1571028"/>
            <a:chExt cx="2161417" cy="6769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140019-9FF0-4FBC-BB37-E4EF369F5EAF}"/>
                </a:ext>
              </a:extLst>
            </p:cNvPr>
            <p:cNvSpPr txBox="1"/>
            <p:nvPr/>
          </p:nvSpPr>
          <p:spPr>
            <a:xfrm>
              <a:off x="4095117" y="157102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Seolyu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E4A264-AF80-4612-9C84-1866D1DE37FC}"/>
                </a:ext>
              </a:extLst>
            </p:cNvPr>
            <p:cNvSpPr txBox="1"/>
            <p:nvPr/>
          </p:nvSpPr>
          <p:spPr>
            <a:xfrm>
              <a:off x="4095117" y="1940192"/>
              <a:ext cx="1737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Seoul, South Korea</a:t>
              </a:r>
              <a:endParaRPr lang="ko-KR" altLang="en-US" sz="1400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994F8A1-4722-4CD8-B802-F95B9A8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16" y="1841004"/>
              <a:ext cx="563718" cy="36933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D46DC86-781E-43D2-80D3-87AA66B277E2}"/>
              </a:ext>
            </a:extLst>
          </p:cNvPr>
          <p:cNvSpPr txBox="1"/>
          <p:nvPr/>
        </p:nvSpPr>
        <p:spPr>
          <a:xfrm>
            <a:off x="5844287" y="2466204"/>
            <a:ext cx="160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Web Publisher</a:t>
            </a:r>
            <a:endParaRPr lang="ko-KR" altLang="en-US" sz="16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70377C-DE3B-4873-8FCE-8B7EC701E858}"/>
              </a:ext>
            </a:extLst>
          </p:cNvPr>
          <p:cNvGrpSpPr/>
          <p:nvPr/>
        </p:nvGrpSpPr>
        <p:grpSpPr>
          <a:xfrm>
            <a:off x="2298339" y="3236497"/>
            <a:ext cx="1904333" cy="716203"/>
            <a:chOff x="2813907" y="3231555"/>
            <a:chExt cx="1904333" cy="71620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2B8FA95-7AF3-4061-8B6F-5CC83C1F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907" y="3231555"/>
              <a:ext cx="716203" cy="7162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7457BB-03DC-4458-8787-DFA249464098}"/>
                </a:ext>
              </a:extLst>
            </p:cNvPr>
            <p:cNvSpPr txBox="1"/>
            <p:nvPr/>
          </p:nvSpPr>
          <p:spPr>
            <a:xfrm>
              <a:off x="3483607" y="3393761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About me</a:t>
              </a:r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A0994E-23EB-4BFC-9E23-2087791643E2}"/>
              </a:ext>
            </a:extLst>
          </p:cNvPr>
          <p:cNvSpPr txBox="1"/>
          <p:nvPr/>
        </p:nvSpPr>
        <p:spPr>
          <a:xfrm>
            <a:off x="4920536" y="339948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6FA55D-E09C-49FA-AB96-E5D237598E52}"/>
              </a:ext>
            </a:extLst>
          </p:cNvPr>
          <p:cNvSpPr txBox="1"/>
          <p:nvPr/>
        </p:nvSpPr>
        <p:spPr>
          <a:xfrm>
            <a:off x="6574875" y="3398703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Artwork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C604C5-36C1-427A-91DB-45AF3D1C8DA1}"/>
              </a:ext>
            </a:extLst>
          </p:cNvPr>
          <p:cNvSpPr txBox="1"/>
          <p:nvPr/>
        </p:nvSpPr>
        <p:spPr>
          <a:xfrm>
            <a:off x="8304683" y="338694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547447-E237-40E0-A2A1-485C3975BAA8}"/>
              </a:ext>
            </a:extLst>
          </p:cNvPr>
          <p:cNvSpPr/>
          <p:nvPr/>
        </p:nvSpPr>
        <p:spPr>
          <a:xfrm>
            <a:off x="1612035" y="4107542"/>
            <a:ext cx="2548529" cy="251445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26690-C8BF-4AB4-94C3-E3934EA76A45}"/>
              </a:ext>
            </a:extLst>
          </p:cNvPr>
          <p:cNvSpPr/>
          <p:nvPr/>
        </p:nvSpPr>
        <p:spPr>
          <a:xfrm>
            <a:off x="4920535" y="4107542"/>
            <a:ext cx="1654339" cy="2548529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37782D-0BF0-4E96-8D70-F2B13274AE70}"/>
              </a:ext>
            </a:extLst>
          </p:cNvPr>
          <p:cNvSpPr/>
          <p:nvPr/>
        </p:nvSpPr>
        <p:spPr>
          <a:xfrm>
            <a:off x="7456591" y="4107542"/>
            <a:ext cx="2548529" cy="254852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29225-DC9C-4068-998F-EEB7F8A32221}"/>
              </a:ext>
            </a:extLst>
          </p:cNvPr>
          <p:cNvSpPr/>
          <p:nvPr/>
        </p:nvSpPr>
        <p:spPr>
          <a:xfrm>
            <a:off x="1616025" y="4114906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Photoshop/Illustrator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03CAE6-2FFF-4D1F-8CE9-66DBD8B6AF8B}"/>
              </a:ext>
            </a:extLst>
          </p:cNvPr>
          <p:cNvSpPr/>
          <p:nvPr/>
        </p:nvSpPr>
        <p:spPr>
          <a:xfrm>
            <a:off x="4536308" y="4107544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HTML/CSS/JavaScript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D3ECE60-F944-4451-94C0-AEB5FB2EB3CB}"/>
              </a:ext>
            </a:extLst>
          </p:cNvPr>
          <p:cNvSpPr/>
          <p:nvPr/>
        </p:nvSpPr>
        <p:spPr>
          <a:xfrm>
            <a:off x="7440220" y="4110414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88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BF05EF-F892-43F6-B2EF-C35A8C4C78CC}"/>
              </a:ext>
            </a:extLst>
          </p:cNvPr>
          <p:cNvCxnSpPr/>
          <p:nvPr/>
        </p:nvCxnSpPr>
        <p:spPr>
          <a:xfrm>
            <a:off x="0" y="928255"/>
            <a:ext cx="12192000" cy="0"/>
          </a:xfrm>
          <a:prstGeom prst="line">
            <a:avLst/>
          </a:prstGeom>
          <a:ln>
            <a:solidFill>
              <a:schemeClr val="accent3">
                <a:alpha val="37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21B5A58E-E660-459D-9026-9A6D4815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22" y="-15682"/>
            <a:ext cx="989205" cy="989205"/>
          </a:xfrm>
          <a:prstGeom prst="rect">
            <a:avLst/>
          </a:prstGeom>
        </p:spPr>
      </p:pic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EFB0C9A0-1AE0-4A64-B90D-BEB66799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2" y="266629"/>
            <a:ext cx="1194616" cy="47449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B97682-41A3-46C0-A191-1A7A0F7C27DD}"/>
              </a:ext>
            </a:extLst>
          </p:cNvPr>
          <p:cNvGrpSpPr/>
          <p:nvPr/>
        </p:nvGrpSpPr>
        <p:grpSpPr>
          <a:xfrm>
            <a:off x="4568552" y="241700"/>
            <a:ext cx="2551470" cy="474439"/>
            <a:chOff x="5161937" y="226908"/>
            <a:chExt cx="2551470" cy="47443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225DBE8-D958-4094-B2AA-3822CEBC202B}"/>
                </a:ext>
              </a:extLst>
            </p:cNvPr>
            <p:cNvSpPr/>
            <p:nvPr/>
          </p:nvSpPr>
          <p:spPr>
            <a:xfrm>
              <a:off x="5161937" y="226908"/>
              <a:ext cx="2551470" cy="474439"/>
            </a:xfrm>
            <a:prstGeom prst="roundRect">
              <a:avLst/>
            </a:prstGeom>
            <a:noFill/>
            <a:ln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그리기, 시계, 창문이(가) 표시된 사진&#10;&#10;자동 생성된 설명">
              <a:extLst>
                <a:ext uri="{FF2B5EF4-FFF2-40B4-BE49-F238E27FC236}">
                  <a16:creationId xmlns:a16="http://schemas.microsoft.com/office/drawing/2014/main" id="{A01F8CAA-F11B-43E9-AD80-3CD8F0EE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0415" y="314892"/>
              <a:ext cx="331169" cy="3280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952C14-0AC3-4E9E-9904-14B91E0E9D18}"/>
                </a:ext>
              </a:extLst>
            </p:cNvPr>
            <p:cNvSpPr txBox="1"/>
            <p:nvPr/>
          </p:nvSpPr>
          <p:spPr>
            <a:xfrm>
              <a:off x="6244895" y="273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B4E20CB-D607-4109-BE1F-034A1D21B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0" y="158622"/>
            <a:ext cx="716203" cy="716203"/>
          </a:xfrm>
          <a:prstGeom prst="rect">
            <a:avLst/>
          </a:prstGeom>
          <a:effectLst>
            <a:glow rad="114300">
              <a:srgbClr val="C00000">
                <a:alpha val="6000"/>
              </a:srgb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C189F6-3D02-46D7-8787-7775E5E6F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12" y="133769"/>
            <a:ext cx="741056" cy="741056"/>
          </a:xfrm>
          <a:prstGeom prst="rect">
            <a:avLst/>
          </a:prstGeom>
        </p:spPr>
      </p:pic>
      <p:pic>
        <p:nvPicPr>
          <p:cNvPr id="20" name="그림 19" descr="표지판이(가) 표시된 사진&#10;&#10;자동 생성된 설명">
            <a:extLst>
              <a:ext uri="{FF2B5EF4-FFF2-40B4-BE49-F238E27FC236}">
                <a16:creationId xmlns:a16="http://schemas.microsoft.com/office/drawing/2014/main" id="{BB9E5A70-3E13-44D8-BB34-FF63C276C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92" y="145775"/>
            <a:ext cx="716204" cy="716204"/>
          </a:xfrm>
          <a:prstGeom prst="rect">
            <a:avLst/>
          </a:prstGeom>
        </p:spPr>
      </p:pic>
      <p:pic>
        <p:nvPicPr>
          <p:cNvPr id="25" name="그림 24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DAF6551D-CC72-44E6-B072-0F8208DF8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86" y="1281389"/>
            <a:ext cx="1787443" cy="1787443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8C92B4-FCB3-45BC-97A2-087D0EFE6974}"/>
              </a:ext>
            </a:extLst>
          </p:cNvPr>
          <p:cNvCxnSpPr>
            <a:cxnSpLocks/>
          </p:cNvCxnSpPr>
          <p:nvPr/>
        </p:nvCxnSpPr>
        <p:spPr>
          <a:xfrm>
            <a:off x="1592827" y="3231555"/>
            <a:ext cx="8332369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EA2CF1-8FCA-4FFE-8A9B-9C6BAE68DB43}"/>
              </a:ext>
            </a:extLst>
          </p:cNvPr>
          <p:cNvGrpSpPr/>
          <p:nvPr/>
        </p:nvGrpSpPr>
        <p:grpSpPr>
          <a:xfrm>
            <a:off x="5844287" y="1593510"/>
            <a:ext cx="2161417" cy="676941"/>
            <a:chOff x="4095117" y="1571028"/>
            <a:chExt cx="2161417" cy="6769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140019-9FF0-4FBC-BB37-E4EF369F5EAF}"/>
                </a:ext>
              </a:extLst>
            </p:cNvPr>
            <p:cNvSpPr txBox="1"/>
            <p:nvPr/>
          </p:nvSpPr>
          <p:spPr>
            <a:xfrm>
              <a:off x="4095117" y="157102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Seolyu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E4A264-AF80-4612-9C84-1866D1DE37FC}"/>
                </a:ext>
              </a:extLst>
            </p:cNvPr>
            <p:cNvSpPr txBox="1"/>
            <p:nvPr/>
          </p:nvSpPr>
          <p:spPr>
            <a:xfrm>
              <a:off x="4095117" y="1940192"/>
              <a:ext cx="1737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Seoul, South Korea</a:t>
              </a:r>
              <a:endParaRPr lang="ko-KR" altLang="en-US" sz="1400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994F8A1-4722-4CD8-B802-F95B9A8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16" y="1841004"/>
              <a:ext cx="563718" cy="36933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D46DC86-781E-43D2-80D3-87AA66B277E2}"/>
              </a:ext>
            </a:extLst>
          </p:cNvPr>
          <p:cNvSpPr txBox="1"/>
          <p:nvPr/>
        </p:nvSpPr>
        <p:spPr>
          <a:xfrm>
            <a:off x="5844287" y="2466204"/>
            <a:ext cx="160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Web Publisher</a:t>
            </a:r>
            <a:endParaRPr lang="ko-KR" altLang="en-US" sz="16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70377C-DE3B-4873-8FCE-8B7EC701E858}"/>
              </a:ext>
            </a:extLst>
          </p:cNvPr>
          <p:cNvGrpSpPr/>
          <p:nvPr/>
        </p:nvGrpSpPr>
        <p:grpSpPr>
          <a:xfrm>
            <a:off x="2298339" y="3236497"/>
            <a:ext cx="1904333" cy="716203"/>
            <a:chOff x="2813907" y="3231555"/>
            <a:chExt cx="1904333" cy="71620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2B8FA95-7AF3-4061-8B6F-5CC83C1F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907" y="3231555"/>
              <a:ext cx="716203" cy="7162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7457BB-03DC-4458-8787-DFA249464098}"/>
                </a:ext>
              </a:extLst>
            </p:cNvPr>
            <p:cNvSpPr txBox="1"/>
            <p:nvPr/>
          </p:nvSpPr>
          <p:spPr>
            <a:xfrm>
              <a:off x="3483607" y="3393761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About me</a:t>
              </a:r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A0994E-23EB-4BFC-9E23-2087791643E2}"/>
              </a:ext>
            </a:extLst>
          </p:cNvPr>
          <p:cNvSpPr txBox="1"/>
          <p:nvPr/>
        </p:nvSpPr>
        <p:spPr>
          <a:xfrm>
            <a:off x="4920536" y="339948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6FA55D-E09C-49FA-AB96-E5D237598E52}"/>
              </a:ext>
            </a:extLst>
          </p:cNvPr>
          <p:cNvSpPr txBox="1"/>
          <p:nvPr/>
        </p:nvSpPr>
        <p:spPr>
          <a:xfrm>
            <a:off x="6574875" y="3398703"/>
            <a:ext cx="10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Artwork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C604C5-36C1-427A-91DB-45AF3D1C8DA1}"/>
              </a:ext>
            </a:extLst>
          </p:cNvPr>
          <p:cNvSpPr txBox="1"/>
          <p:nvPr/>
        </p:nvSpPr>
        <p:spPr>
          <a:xfrm>
            <a:off x="8304683" y="338694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Contact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547447-E237-40E0-A2A1-485C3975BAA8}"/>
              </a:ext>
            </a:extLst>
          </p:cNvPr>
          <p:cNvSpPr/>
          <p:nvPr/>
        </p:nvSpPr>
        <p:spPr>
          <a:xfrm>
            <a:off x="1612035" y="4107542"/>
            <a:ext cx="2548529" cy="251445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26690-C8BF-4AB4-94C3-E3934EA76A45}"/>
              </a:ext>
            </a:extLst>
          </p:cNvPr>
          <p:cNvSpPr/>
          <p:nvPr/>
        </p:nvSpPr>
        <p:spPr>
          <a:xfrm>
            <a:off x="4920535" y="4107542"/>
            <a:ext cx="1654339" cy="2548529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37782D-0BF0-4E96-8D70-F2B13274AE70}"/>
              </a:ext>
            </a:extLst>
          </p:cNvPr>
          <p:cNvSpPr/>
          <p:nvPr/>
        </p:nvSpPr>
        <p:spPr>
          <a:xfrm>
            <a:off x="7456591" y="4107542"/>
            <a:ext cx="2548529" cy="254852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29225-DC9C-4068-998F-EEB7F8A32221}"/>
              </a:ext>
            </a:extLst>
          </p:cNvPr>
          <p:cNvSpPr/>
          <p:nvPr/>
        </p:nvSpPr>
        <p:spPr>
          <a:xfrm>
            <a:off x="1611783" y="4067569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03CAE6-2FFF-4D1F-8CE9-66DBD8B6AF8B}"/>
              </a:ext>
            </a:extLst>
          </p:cNvPr>
          <p:cNvSpPr/>
          <p:nvPr/>
        </p:nvSpPr>
        <p:spPr>
          <a:xfrm>
            <a:off x="7441986" y="4119305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D3ECE60-F944-4451-94C0-AEB5FB2EB3CB}"/>
              </a:ext>
            </a:extLst>
          </p:cNvPr>
          <p:cNvSpPr/>
          <p:nvPr/>
        </p:nvSpPr>
        <p:spPr>
          <a:xfrm>
            <a:off x="4536308" y="4090503"/>
            <a:ext cx="2544539" cy="254852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46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4639351-82B9-47DE-B650-A20A16299247}"/>
              </a:ext>
            </a:extLst>
          </p:cNvPr>
          <p:cNvSpPr/>
          <p:nvPr/>
        </p:nvSpPr>
        <p:spPr>
          <a:xfrm>
            <a:off x="0" y="916098"/>
            <a:ext cx="12192000" cy="5929751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6BF03D-9B96-4EE5-93BA-4B45900FDA5B}"/>
              </a:ext>
            </a:extLst>
          </p:cNvPr>
          <p:cNvSpPr/>
          <p:nvPr/>
        </p:nvSpPr>
        <p:spPr>
          <a:xfrm>
            <a:off x="0" y="-15682"/>
            <a:ext cx="12192000" cy="943931"/>
          </a:xfrm>
          <a:prstGeom prst="rect">
            <a:avLst/>
          </a:prstGeom>
          <a:gradFill flip="none" rotWithShape="1">
            <a:gsLst>
              <a:gs pos="100000">
                <a:srgbClr val="FDD7DC">
                  <a:alpha val="43000"/>
                </a:srgb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BF05EF-F892-43F6-B2EF-C35A8C4C78CC}"/>
              </a:ext>
            </a:extLst>
          </p:cNvPr>
          <p:cNvCxnSpPr/>
          <p:nvPr/>
        </p:nvCxnSpPr>
        <p:spPr>
          <a:xfrm>
            <a:off x="0" y="928255"/>
            <a:ext cx="12192000" cy="0"/>
          </a:xfrm>
          <a:prstGeom prst="line">
            <a:avLst/>
          </a:prstGeom>
          <a:ln>
            <a:solidFill>
              <a:schemeClr val="accent3">
                <a:alpha val="37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 descr="장난감, 케이크이(가) 표시된 사진&#10;&#10;자동 생성된 설명">
            <a:extLst>
              <a:ext uri="{FF2B5EF4-FFF2-40B4-BE49-F238E27FC236}">
                <a16:creationId xmlns:a16="http://schemas.microsoft.com/office/drawing/2014/main" id="{21B5A58E-E660-459D-9026-9A6D4815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22" y="-15682"/>
            <a:ext cx="989205" cy="989205"/>
          </a:xfrm>
          <a:prstGeom prst="rect">
            <a:avLst/>
          </a:prstGeom>
        </p:spPr>
      </p:pic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EFB0C9A0-1AE0-4A64-B90D-BEB66799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2" y="266629"/>
            <a:ext cx="1194616" cy="47449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B97682-41A3-46C0-A191-1A7A0F7C27DD}"/>
              </a:ext>
            </a:extLst>
          </p:cNvPr>
          <p:cNvGrpSpPr/>
          <p:nvPr/>
        </p:nvGrpSpPr>
        <p:grpSpPr>
          <a:xfrm>
            <a:off x="4568552" y="241700"/>
            <a:ext cx="2551470" cy="474439"/>
            <a:chOff x="5161937" y="226908"/>
            <a:chExt cx="2551470" cy="47443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225DBE8-D958-4094-B2AA-3822CEBC202B}"/>
                </a:ext>
              </a:extLst>
            </p:cNvPr>
            <p:cNvSpPr/>
            <p:nvPr/>
          </p:nvSpPr>
          <p:spPr>
            <a:xfrm>
              <a:off x="5161937" y="226908"/>
              <a:ext cx="2551470" cy="474439"/>
            </a:xfrm>
            <a:prstGeom prst="roundRect">
              <a:avLst/>
            </a:prstGeom>
            <a:noFill/>
            <a:ln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그리기, 시계, 창문이(가) 표시된 사진&#10;&#10;자동 생성된 설명">
              <a:extLst>
                <a:ext uri="{FF2B5EF4-FFF2-40B4-BE49-F238E27FC236}">
                  <a16:creationId xmlns:a16="http://schemas.microsoft.com/office/drawing/2014/main" id="{A01F8CAA-F11B-43E9-AD80-3CD8F0EE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0415" y="314892"/>
              <a:ext cx="331169" cy="3280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952C14-0AC3-4E9E-9904-14B91E0E9D18}"/>
                </a:ext>
              </a:extLst>
            </p:cNvPr>
            <p:cNvSpPr txBox="1"/>
            <p:nvPr/>
          </p:nvSpPr>
          <p:spPr>
            <a:xfrm>
              <a:off x="6244895" y="273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B4E20CB-D607-4109-BE1F-034A1D21B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0" y="158622"/>
            <a:ext cx="716203" cy="7162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C189F6-3D02-46D7-8787-7775E5E6F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12" y="133769"/>
            <a:ext cx="741056" cy="741056"/>
          </a:xfrm>
          <a:prstGeom prst="rect">
            <a:avLst/>
          </a:prstGeom>
        </p:spPr>
      </p:pic>
      <p:pic>
        <p:nvPicPr>
          <p:cNvPr id="20" name="그림 19" descr="표지판이(가) 표시된 사진&#10;&#10;자동 생성된 설명">
            <a:extLst>
              <a:ext uri="{FF2B5EF4-FFF2-40B4-BE49-F238E27FC236}">
                <a16:creationId xmlns:a16="http://schemas.microsoft.com/office/drawing/2014/main" id="{BB9E5A70-3E13-44D8-BB34-FF63C276C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92" y="145775"/>
            <a:ext cx="716204" cy="716204"/>
          </a:xfrm>
          <a:prstGeom prst="rect">
            <a:avLst/>
          </a:prstGeom>
          <a:effectLst>
            <a:glow rad="101600">
              <a:schemeClr val="accent1">
                <a:alpha val="28000"/>
              </a:schemeClr>
            </a:glow>
          </a:effectLst>
        </p:spPr>
      </p:pic>
      <p:pic>
        <p:nvPicPr>
          <p:cNvPr id="22" name="그림 21" descr="시계이(가) 표시된 사진&#10;&#10;자동 생성된 설명">
            <a:extLst>
              <a:ext uri="{FF2B5EF4-FFF2-40B4-BE49-F238E27FC236}">
                <a16:creationId xmlns:a16="http://schemas.microsoft.com/office/drawing/2014/main" id="{0A5DA67B-EA6C-46CE-A3A0-9C4C2DF8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78" y="6048886"/>
            <a:ext cx="449619" cy="42675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9471BA-0B66-45CE-AC02-A783D00CB2C5}"/>
              </a:ext>
            </a:extLst>
          </p:cNvPr>
          <p:cNvSpPr/>
          <p:nvPr/>
        </p:nvSpPr>
        <p:spPr>
          <a:xfrm>
            <a:off x="1592827" y="1356852"/>
            <a:ext cx="6105832" cy="5259444"/>
          </a:xfrm>
          <a:prstGeom prst="rect">
            <a:avLst/>
          </a:prstGeom>
          <a:solidFill>
            <a:srgbClr val="FDD7DC">
              <a:alpha val="56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0E053F-5EE3-40DC-BF68-1D05C8690D99}"/>
              </a:ext>
            </a:extLst>
          </p:cNvPr>
          <p:cNvGrpSpPr/>
          <p:nvPr/>
        </p:nvGrpSpPr>
        <p:grpSpPr>
          <a:xfrm>
            <a:off x="1717124" y="1402119"/>
            <a:ext cx="2420663" cy="683008"/>
            <a:chOff x="1717124" y="1375347"/>
            <a:chExt cx="2420663" cy="683008"/>
          </a:xfrm>
        </p:grpSpPr>
        <p:pic>
          <p:nvPicPr>
            <p:cNvPr id="25" name="그림 24" descr="장난감, 케이크이(가) 표시된 사진&#10;&#10;자동 생성된 설명">
              <a:extLst>
                <a:ext uri="{FF2B5EF4-FFF2-40B4-BE49-F238E27FC236}">
                  <a16:creationId xmlns:a16="http://schemas.microsoft.com/office/drawing/2014/main" id="{DAF6551D-CC72-44E6-B072-0F8208DF8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124" y="1375347"/>
              <a:ext cx="683008" cy="683008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A87A46-8375-4E3B-9B27-E149EEC7960F}"/>
                </a:ext>
              </a:extLst>
            </p:cNvPr>
            <p:cNvGrpSpPr/>
            <p:nvPr/>
          </p:nvGrpSpPr>
          <p:grpSpPr>
            <a:xfrm>
              <a:off x="2400132" y="1447759"/>
              <a:ext cx="1737655" cy="538184"/>
              <a:chOff x="2430085" y="1418740"/>
              <a:chExt cx="1737655" cy="53818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140019-9FF0-4FBC-BB37-E4EF369F5EAF}"/>
                  </a:ext>
                </a:extLst>
              </p:cNvPr>
              <p:cNvSpPr txBox="1"/>
              <p:nvPr/>
            </p:nvSpPr>
            <p:spPr>
              <a:xfrm>
                <a:off x="2430085" y="1418740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/>
                  <a:t>Seolyu</a:t>
                </a:r>
                <a:endParaRPr lang="ko-KR" altLang="en-US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4A264-AF80-4612-9C84-1866D1DE37FC}"/>
                  </a:ext>
                </a:extLst>
              </p:cNvPr>
              <p:cNvSpPr txBox="1"/>
              <p:nvPr/>
            </p:nvSpPr>
            <p:spPr>
              <a:xfrm>
                <a:off x="2430085" y="1649147"/>
                <a:ext cx="17376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Seoul, South Korea</a:t>
                </a:r>
                <a:endParaRPr lang="ko-KR" altLang="en-US" sz="1400" dirty="0"/>
              </a:p>
            </p:txBody>
          </p:sp>
        </p:grpSp>
      </p:grpSp>
      <p:pic>
        <p:nvPicPr>
          <p:cNvPr id="31" name="그림 30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24748B36-B99C-4F2D-84FD-30B7143401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80" y="1489174"/>
            <a:ext cx="741683" cy="523541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8C92B4-FCB3-45BC-97A2-087D0EFE6974}"/>
              </a:ext>
            </a:extLst>
          </p:cNvPr>
          <p:cNvCxnSpPr/>
          <p:nvPr/>
        </p:nvCxnSpPr>
        <p:spPr>
          <a:xfrm>
            <a:off x="1592827" y="2120228"/>
            <a:ext cx="6105832" cy="0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실내, 테이블, 피아노, 앉아있는이(가) 표시된 사진&#10;&#10;자동 생성된 설명">
            <a:extLst>
              <a:ext uri="{FF2B5EF4-FFF2-40B4-BE49-F238E27FC236}">
                <a16:creationId xmlns:a16="http://schemas.microsoft.com/office/drawing/2014/main" id="{5389A1B2-1056-4B49-A542-5BBB46D9D60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4" b="21697"/>
          <a:stretch/>
        </p:blipFill>
        <p:spPr>
          <a:xfrm>
            <a:off x="1592827" y="2120228"/>
            <a:ext cx="6105832" cy="3788005"/>
          </a:xfrm>
          <a:prstGeom prst="rect">
            <a:avLst/>
          </a:prstGeom>
        </p:spPr>
      </p:pic>
      <p:pic>
        <p:nvPicPr>
          <p:cNvPr id="37" name="그래픽 36" descr="오른쪽 화살표가 있는 원 ">
            <a:extLst>
              <a:ext uri="{FF2B5EF4-FFF2-40B4-BE49-F238E27FC236}">
                <a16:creationId xmlns:a16="http://schemas.microsoft.com/office/drawing/2014/main" id="{A53999F6-1F72-4E22-898C-1C8AC8EB29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92827" y="3795156"/>
            <a:ext cx="438150" cy="438150"/>
          </a:xfrm>
          <a:prstGeom prst="rect">
            <a:avLst/>
          </a:prstGeom>
        </p:spPr>
      </p:pic>
      <p:pic>
        <p:nvPicPr>
          <p:cNvPr id="38" name="그래픽 37" descr="오른쪽 화살표가 있는 원 ">
            <a:extLst>
              <a:ext uri="{FF2B5EF4-FFF2-40B4-BE49-F238E27FC236}">
                <a16:creationId xmlns:a16="http://schemas.microsoft.com/office/drawing/2014/main" id="{FEA0507A-14F2-4FD6-BA79-45BC1621A6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271788" y="3767499"/>
            <a:ext cx="438150" cy="4381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8F38FC-B688-4D31-BFC6-8FD90FD7172C}"/>
              </a:ext>
            </a:extLst>
          </p:cNvPr>
          <p:cNvSpPr txBox="1"/>
          <p:nvPr/>
        </p:nvSpPr>
        <p:spPr>
          <a:xfrm>
            <a:off x="2174392" y="6122724"/>
            <a:ext cx="142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Web Publisher</a:t>
            </a:r>
            <a:endParaRPr lang="ko-KR" altLang="en-US" sz="14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81FA233-F7EA-4DAC-B30D-FEEDE41C81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61" y="6049796"/>
            <a:ext cx="435019" cy="41051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28B183-E858-4429-BD80-E2CBCD0D5F13}"/>
              </a:ext>
            </a:extLst>
          </p:cNvPr>
          <p:cNvSpPr/>
          <p:nvPr/>
        </p:nvSpPr>
        <p:spPr>
          <a:xfrm>
            <a:off x="7876204" y="2833070"/>
            <a:ext cx="2845120" cy="801950"/>
          </a:xfrm>
          <a:prstGeom prst="rect">
            <a:avLst/>
          </a:prstGeom>
          <a:noFill/>
          <a:ln>
            <a:solidFill>
              <a:schemeClr val="tx1">
                <a:alpha val="38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99FC25-F2D4-4F37-BBE1-AFD319AF4138}"/>
              </a:ext>
            </a:extLst>
          </p:cNvPr>
          <p:cNvSpPr/>
          <p:nvPr/>
        </p:nvSpPr>
        <p:spPr>
          <a:xfrm>
            <a:off x="7876204" y="3767498"/>
            <a:ext cx="2845120" cy="710829"/>
          </a:xfrm>
          <a:prstGeom prst="rect">
            <a:avLst/>
          </a:prstGeom>
          <a:noFill/>
          <a:ln>
            <a:solidFill>
              <a:schemeClr val="tx1">
                <a:alpha val="38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 descr="컴퓨터, 모니터, 노트북, 화면이(가) 표시된 사진&#10;&#10;자동 생성된 설명">
            <a:extLst>
              <a:ext uri="{FF2B5EF4-FFF2-40B4-BE49-F238E27FC236}">
                <a16:creationId xmlns:a16="http://schemas.microsoft.com/office/drawing/2014/main" id="{0B4FB87C-3E77-416A-BF92-AB739A2004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35" y="4701329"/>
            <a:ext cx="2262892" cy="186827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F98E4C-92C6-4CBF-9278-7B5EB290905D}"/>
              </a:ext>
            </a:extLst>
          </p:cNvPr>
          <p:cNvSpPr/>
          <p:nvPr/>
        </p:nvSpPr>
        <p:spPr>
          <a:xfrm>
            <a:off x="7876203" y="1356852"/>
            <a:ext cx="2845120" cy="1346682"/>
          </a:xfrm>
          <a:prstGeom prst="rect">
            <a:avLst/>
          </a:prstGeom>
          <a:noFill/>
          <a:ln>
            <a:solidFill>
              <a:schemeClr val="tx1">
                <a:alpha val="38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14D2BCD3-FEDE-415B-A063-AFDCBA508E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609" y="4474145"/>
            <a:ext cx="1379340" cy="22252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524B25-271B-4E89-916D-ADEE34CB7C48}"/>
              </a:ext>
            </a:extLst>
          </p:cNvPr>
          <p:cNvSpPr txBox="1"/>
          <p:nvPr/>
        </p:nvSpPr>
        <p:spPr>
          <a:xfrm>
            <a:off x="8218015" y="63548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glow rad="127000">
                    <a:schemeClr val="bg1"/>
                  </a:glow>
                </a:effectLst>
              </a:rPr>
              <a:t>Contact</a:t>
            </a:r>
            <a:endParaRPr lang="ko-KR" altLang="en-US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EC910B-A127-4FFD-ABB0-9896C6DF7E10}"/>
              </a:ext>
            </a:extLst>
          </p:cNvPr>
          <p:cNvSpPr txBox="1"/>
          <p:nvPr/>
        </p:nvSpPr>
        <p:spPr>
          <a:xfrm>
            <a:off x="2350944" y="5538902"/>
            <a:ext cx="446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About me / Coding / Artwork / Contact </a:t>
            </a:r>
            <a:endParaRPr lang="ko-KR" altLang="en-US" dirty="0"/>
          </a:p>
        </p:txBody>
      </p:sp>
      <p:pic>
        <p:nvPicPr>
          <p:cNvPr id="54" name="그림 53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AE7E3560-2251-46C5-B446-46B28E6F8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677" y="2428289"/>
            <a:ext cx="425645" cy="300455"/>
          </a:xfrm>
          <a:prstGeom prst="rect">
            <a:avLst/>
          </a:prstGeom>
        </p:spPr>
      </p:pic>
      <p:pic>
        <p:nvPicPr>
          <p:cNvPr id="55" name="그림 5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984A0741-0005-427C-B3A6-7820EB749E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677" y="3357309"/>
            <a:ext cx="425645" cy="300455"/>
          </a:xfrm>
          <a:prstGeom prst="rect">
            <a:avLst/>
          </a:prstGeom>
        </p:spPr>
      </p:pic>
      <p:pic>
        <p:nvPicPr>
          <p:cNvPr id="56" name="그림 55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54DA8086-E4A8-4CC8-A94E-E944A6F88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254" y="4204789"/>
            <a:ext cx="425645" cy="3004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C0ECA49-2CFA-405F-906A-03AB1D16695E}"/>
              </a:ext>
            </a:extLst>
          </p:cNvPr>
          <p:cNvSpPr txBox="1"/>
          <p:nvPr/>
        </p:nvSpPr>
        <p:spPr>
          <a:xfrm>
            <a:off x="10057243" y="7070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디테일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3F3630-5092-43FC-B97B-5BB33A009994}"/>
              </a:ext>
            </a:extLst>
          </p:cNvPr>
          <p:cNvSpPr txBox="1"/>
          <p:nvPr/>
        </p:nvSpPr>
        <p:spPr>
          <a:xfrm>
            <a:off x="9164579" y="70707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언어</a:t>
            </a:r>
            <a:r>
              <a:rPr lang="en-US" altLang="ko-KR" sz="1100" dirty="0"/>
              <a:t>/</a:t>
            </a:r>
            <a:r>
              <a:rPr lang="ko-KR" altLang="en-US" sz="1100" dirty="0"/>
              <a:t>테마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F4FE11-A7B8-4AEB-BE8D-F9C2ABDC2694}"/>
              </a:ext>
            </a:extLst>
          </p:cNvPr>
          <p:cNvSpPr txBox="1"/>
          <p:nvPr/>
        </p:nvSpPr>
        <p:spPr>
          <a:xfrm>
            <a:off x="8525143" y="7161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음악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854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128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SeolYu</dc:creator>
  <cp:lastModifiedBy>SeolYu</cp:lastModifiedBy>
  <cp:revision>17</cp:revision>
  <dcterms:created xsi:type="dcterms:W3CDTF">2020-03-14T02:31:26Z</dcterms:created>
  <dcterms:modified xsi:type="dcterms:W3CDTF">2020-03-14T08:46:38Z</dcterms:modified>
</cp:coreProperties>
</file>