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93" r:id="rId29"/>
    <p:sldId id="283" r:id="rId30"/>
    <p:sldId id="284" r:id="rId31"/>
    <p:sldId id="285" r:id="rId32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8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5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11" Type="http://schemas.openxmlformats.org/officeDocument/2006/relationships/image" Target="../media/image10.png"/><Relationship Id="rId5" Type="http://schemas.openxmlformats.org/officeDocument/2006/relationships/image" Target="../media/image48.png"/><Relationship Id="rId10" Type="http://schemas.openxmlformats.org/officeDocument/2006/relationships/image" Target="../media/image26.png"/><Relationship Id="rId4" Type="http://schemas.openxmlformats.org/officeDocument/2006/relationships/image" Target="../media/image47.png"/><Relationship Id="rId9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6.png"/><Relationship Id="rId12" Type="http://schemas.openxmlformats.org/officeDocument/2006/relationships/image" Target="../media/image5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11" Type="http://schemas.openxmlformats.org/officeDocument/2006/relationships/image" Target="../media/image10.png"/><Relationship Id="rId5" Type="http://schemas.openxmlformats.org/officeDocument/2006/relationships/image" Target="../media/image48.png"/><Relationship Id="rId15" Type="http://schemas.openxmlformats.org/officeDocument/2006/relationships/image" Target="../media/image60.png"/><Relationship Id="rId10" Type="http://schemas.openxmlformats.org/officeDocument/2006/relationships/image" Target="../media/image26.png"/><Relationship Id="rId4" Type="http://schemas.openxmlformats.org/officeDocument/2006/relationships/image" Target="../media/image54.png"/><Relationship Id="rId9" Type="http://schemas.openxmlformats.org/officeDocument/2006/relationships/image" Target="../media/image25.png"/><Relationship Id="rId14" Type="http://schemas.openxmlformats.org/officeDocument/2006/relationships/image" Target="../media/image5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5.png"/><Relationship Id="rId3" Type="http://schemas.openxmlformats.org/officeDocument/2006/relationships/image" Target="../media/image61.png"/><Relationship Id="rId7" Type="http://schemas.openxmlformats.org/officeDocument/2006/relationships/image" Target="../media/image50.png"/><Relationship Id="rId12" Type="http://schemas.openxmlformats.org/officeDocument/2006/relationships/image" Target="../media/image6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11" Type="http://schemas.openxmlformats.org/officeDocument/2006/relationships/image" Target="../media/image10.png"/><Relationship Id="rId5" Type="http://schemas.openxmlformats.org/officeDocument/2006/relationships/image" Target="../media/image48.png"/><Relationship Id="rId10" Type="http://schemas.openxmlformats.org/officeDocument/2006/relationships/image" Target="../media/image26.png"/><Relationship Id="rId4" Type="http://schemas.openxmlformats.org/officeDocument/2006/relationships/image" Target="../media/image62.png"/><Relationship Id="rId9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2.png"/><Relationship Id="rId3" Type="http://schemas.openxmlformats.org/officeDocument/2006/relationships/image" Target="../media/image61.png"/><Relationship Id="rId7" Type="http://schemas.openxmlformats.org/officeDocument/2006/relationships/image" Target="../media/image69.png"/><Relationship Id="rId12" Type="http://schemas.openxmlformats.org/officeDocument/2006/relationships/image" Target="../media/image7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11" Type="http://schemas.openxmlformats.org/officeDocument/2006/relationships/image" Target="../media/image10.png"/><Relationship Id="rId5" Type="http://schemas.openxmlformats.org/officeDocument/2006/relationships/image" Target="../media/image67.png"/><Relationship Id="rId15" Type="http://schemas.openxmlformats.org/officeDocument/2006/relationships/image" Target="../media/image74.png"/><Relationship Id="rId10" Type="http://schemas.openxmlformats.org/officeDocument/2006/relationships/image" Target="../media/image26.png"/><Relationship Id="rId4" Type="http://schemas.openxmlformats.org/officeDocument/2006/relationships/image" Target="../media/image66.png"/><Relationship Id="rId9" Type="http://schemas.openxmlformats.org/officeDocument/2006/relationships/image" Target="../media/image25.png"/><Relationship Id="rId14" Type="http://schemas.openxmlformats.org/officeDocument/2006/relationships/image" Target="../media/image7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26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12" Type="http://schemas.openxmlformats.org/officeDocument/2006/relationships/image" Target="../media/image25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11" Type="http://schemas.openxmlformats.org/officeDocument/2006/relationships/image" Target="../media/image70.png"/><Relationship Id="rId5" Type="http://schemas.openxmlformats.org/officeDocument/2006/relationships/image" Target="../media/image35.png"/><Relationship Id="rId15" Type="http://schemas.openxmlformats.org/officeDocument/2006/relationships/image" Target="../media/image77.png"/><Relationship Id="rId10" Type="http://schemas.openxmlformats.org/officeDocument/2006/relationships/image" Target="../media/image69.png"/><Relationship Id="rId4" Type="http://schemas.openxmlformats.org/officeDocument/2006/relationships/image" Target="../media/image73.png"/><Relationship Id="rId9" Type="http://schemas.openxmlformats.org/officeDocument/2006/relationships/image" Target="../media/image68.png"/><Relationship Id="rId1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80.png"/><Relationship Id="rId18" Type="http://schemas.openxmlformats.org/officeDocument/2006/relationships/image" Target="../media/image85.png"/><Relationship Id="rId3" Type="http://schemas.openxmlformats.org/officeDocument/2006/relationships/image" Target="../media/image35.png"/><Relationship Id="rId7" Type="http://schemas.openxmlformats.org/officeDocument/2006/relationships/image" Target="../media/image68.png"/><Relationship Id="rId12" Type="http://schemas.openxmlformats.org/officeDocument/2006/relationships/image" Target="../media/image10.png"/><Relationship Id="rId17" Type="http://schemas.openxmlformats.org/officeDocument/2006/relationships/image" Target="../media/image84.png"/><Relationship Id="rId2" Type="http://schemas.openxmlformats.org/officeDocument/2006/relationships/image" Target="../media/image78.png"/><Relationship Id="rId16" Type="http://schemas.openxmlformats.org/officeDocument/2006/relationships/image" Target="../media/image8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11" Type="http://schemas.openxmlformats.org/officeDocument/2006/relationships/image" Target="../media/image26.png"/><Relationship Id="rId5" Type="http://schemas.openxmlformats.org/officeDocument/2006/relationships/image" Target="../media/image79.png"/><Relationship Id="rId15" Type="http://schemas.openxmlformats.org/officeDocument/2006/relationships/image" Target="../media/image82.png"/><Relationship Id="rId10" Type="http://schemas.openxmlformats.org/officeDocument/2006/relationships/image" Target="../media/image25.png"/><Relationship Id="rId4" Type="http://schemas.openxmlformats.org/officeDocument/2006/relationships/image" Target="../media/image61.png"/><Relationship Id="rId9" Type="http://schemas.openxmlformats.org/officeDocument/2006/relationships/image" Target="../media/image70.png"/><Relationship Id="rId14" Type="http://schemas.openxmlformats.org/officeDocument/2006/relationships/image" Target="../media/image8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81.png"/><Relationship Id="rId3" Type="http://schemas.openxmlformats.org/officeDocument/2006/relationships/image" Target="../media/image61.png"/><Relationship Id="rId7" Type="http://schemas.openxmlformats.org/officeDocument/2006/relationships/image" Target="../media/image50.png"/><Relationship Id="rId12" Type="http://schemas.openxmlformats.org/officeDocument/2006/relationships/image" Target="../media/image80.png"/><Relationship Id="rId17" Type="http://schemas.openxmlformats.org/officeDocument/2006/relationships/image" Target="../media/image89.png"/><Relationship Id="rId2" Type="http://schemas.openxmlformats.org/officeDocument/2006/relationships/image" Target="../media/image35.png"/><Relationship Id="rId16" Type="http://schemas.openxmlformats.org/officeDocument/2006/relationships/image" Target="../media/image8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11" Type="http://schemas.openxmlformats.org/officeDocument/2006/relationships/image" Target="../media/image10.png"/><Relationship Id="rId5" Type="http://schemas.openxmlformats.org/officeDocument/2006/relationships/image" Target="../media/image48.png"/><Relationship Id="rId15" Type="http://schemas.openxmlformats.org/officeDocument/2006/relationships/image" Target="../media/image87.png"/><Relationship Id="rId10" Type="http://schemas.openxmlformats.org/officeDocument/2006/relationships/image" Target="../media/image26.png"/><Relationship Id="rId4" Type="http://schemas.openxmlformats.org/officeDocument/2006/relationships/image" Target="../media/image86.png"/><Relationship Id="rId9" Type="http://schemas.openxmlformats.org/officeDocument/2006/relationships/image" Target="../media/image25.png"/><Relationship Id="rId14" Type="http://schemas.openxmlformats.org/officeDocument/2006/relationships/image" Target="../media/image8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90.png"/><Relationship Id="rId3" Type="http://schemas.openxmlformats.org/officeDocument/2006/relationships/image" Target="../media/image61.png"/><Relationship Id="rId7" Type="http://schemas.openxmlformats.org/officeDocument/2006/relationships/image" Target="../media/image50.png"/><Relationship Id="rId12" Type="http://schemas.openxmlformats.org/officeDocument/2006/relationships/image" Target="../media/image8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11" Type="http://schemas.openxmlformats.org/officeDocument/2006/relationships/image" Target="../media/image10.png"/><Relationship Id="rId5" Type="http://schemas.openxmlformats.org/officeDocument/2006/relationships/image" Target="../media/image48.png"/><Relationship Id="rId15" Type="http://schemas.openxmlformats.org/officeDocument/2006/relationships/image" Target="../media/image92.png"/><Relationship Id="rId10" Type="http://schemas.openxmlformats.org/officeDocument/2006/relationships/image" Target="../media/image26.png"/><Relationship Id="rId4" Type="http://schemas.openxmlformats.org/officeDocument/2006/relationships/image" Target="../media/image86.png"/><Relationship Id="rId9" Type="http://schemas.openxmlformats.org/officeDocument/2006/relationships/image" Target="../media/image25.png"/><Relationship Id="rId14" Type="http://schemas.openxmlformats.org/officeDocument/2006/relationships/image" Target="../media/image9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2.png"/><Relationship Id="rId3" Type="http://schemas.openxmlformats.org/officeDocument/2006/relationships/image" Target="../media/image61.png"/><Relationship Id="rId7" Type="http://schemas.openxmlformats.org/officeDocument/2006/relationships/image" Target="../media/image69.png"/><Relationship Id="rId12" Type="http://schemas.openxmlformats.org/officeDocument/2006/relationships/image" Target="../media/image7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11" Type="http://schemas.openxmlformats.org/officeDocument/2006/relationships/image" Target="../media/image10.png"/><Relationship Id="rId5" Type="http://schemas.openxmlformats.org/officeDocument/2006/relationships/image" Target="../media/image67.png"/><Relationship Id="rId15" Type="http://schemas.openxmlformats.org/officeDocument/2006/relationships/image" Target="../media/image93.png"/><Relationship Id="rId10" Type="http://schemas.openxmlformats.org/officeDocument/2006/relationships/image" Target="../media/image26.png"/><Relationship Id="rId4" Type="http://schemas.openxmlformats.org/officeDocument/2006/relationships/image" Target="../media/image66.png"/><Relationship Id="rId9" Type="http://schemas.openxmlformats.org/officeDocument/2006/relationships/image" Target="../media/image25.png"/><Relationship Id="rId14" Type="http://schemas.openxmlformats.org/officeDocument/2006/relationships/image" Target="../media/image7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2.png"/><Relationship Id="rId3" Type="http://schemas.openxmlformats.org/officeDocument/2006/relationships/image" Target="../media/image35.png"/><Relationship Id="rId7" Type="http://schemas.openxmlformats.org/officeDocument/2006/relationships/image" Target="../media/image68.png"/><Relationship Id="rId12" Type="http://schemas.openxmlformats.org/officeDocument/2006/relationships/image" Target="../media/image10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11" Type="http://schemas.openxmlformats.org/officeDocument/2006/relationships/image" Target="../media/image26.png"/><Relationship Id="rId5" Type="http://schemas.openxmlformats.org/officeDocument/2006/relationships/image" Target="../media/image95.png"/><Relationship Id="rId15" Type="http://schemas.openxmlformats.org/officeDocument/2006/relationships/image" Target="../media/image96.png"/><Relationship Id="rId10" Type="http://schemas.openxmlformats.org/officeDocument/2006/relationships/image" Target="../media/image25.png"/><Relationship Id="rId4" Type="http://schemas.openxmlformats.org/officeDocument/2006/relationships/image" Target="../media/image61.png"/><Relationship Id="rId9" Type="http://schemas.openxmlformats.org/officeDocument/2006/relationships/image" Target="../media/image70.png"/><Relationship Id="rId14" Type="http://schemas.openxmlformats.org/officeDocument/2006/relationships/image" Target="../media/image7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99.png"/><Relationship Id="rId3" Type="http://schemas.openxmlformats.org/officeDocument/2006/relationships/image" Target="../media/image61.png"/><Relationship Id="rId7" Type="http://schemas.openxmlformats.org/officeDocument/2006/relationships/image" Target="../media/image50.png"/><Relationship Id="rId12" Type="http://schemas.openxmlformats.org/officeDocument/2006/relationships/image" Target="../media/image98.png"/><Relationship Id="rId2" Type="http://schemas.openxmlformats.org/officeDocument/2006/relationships/image" Target="../media/image35.png"/><Relationship Id="rId16" Type="http://schemas.openxmlformats.org/officeDocument/2006/relationships/image" Target="../media/image10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11" Type="http://schemas.openxmlformats.org/officeDocument/2006/relationships/image" Target="../media/image10.png"/><Relationship Id="rId5" Type="http://schemas.openxmlformats.org/officeDocument/2006/relationships/image" Target="../media/image48.png"/><Relationship Id="rId15" Type="http://schemas.openxmlformats.org/officeDocument/2006/relationships/image" Target="../media/image101.png"/><Relationship Id="rId10" Type="http://schemas.openxmlformats.org/officeDocument/2006/relationships/image" Target="../media/image26.png"/><Relationship Id="rId4" Type="http://schemas.openxmlformats.org/officeDocument/2006/relationships/image" Target="../media/image97.png"/><Relationship Id="rId9" Type="http://schemas.openxmlformats.org/officeDocument/2006/relationships/image" Target="../media/image25.png"/><Relationship Id="rId14" Type="http://schemas.openxmlformats.org/officeDocument/2006/relationships/image" Target="../media/image10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98.png"/><Relationship Id="rId3" Type="http://schemas.openxmlformats.org/officeDocument/2006/relationships/image" Target="../media/image35.png"/><Relationship Id="rId7" Type="http://schemas.openxmlformats.org/officeDocument/2006/relationships/image" Target="../media/image68.png"/><Relationship Id="rId12" Type="http://schemas.openxmlformats.org/officeDocument/2006/relationships/image" Target="../media/image10.png"/><Relationship Id="rId2" Type="http://schemas.openxmlformats.org/officeDocument/2006/relationships/image" Target="../media/image103.png"/><Relationship Id="rId16" Type="http://schemas.openxmlformats.org/officeDocument/2006/relationships/image" Target="../media/image10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11" Type="http://schemas.openxmlformats.org/officeDocument/2006/relationships/image" Target="../media/image26.png"/><Relationship Id="rId5" Type="http://schemas.openxmlformats.org/officeDocument/2006/relationships/image" Target="../media/image97.png"/><Relationship Id="rId15" Type="http://schemas.openxmlformats.org/officeDocument/2006/relationships/image" Target="../media/image105.png"/><Relationship Id="rId10" Type="http://schemas.openxmlformats.org/officeDocument/2006/relationships/image" Target="../media/image25.png"/><Relationship Id="rId4" Type="http://schemas.openxmlformats.org/officeDocument/2006/relationships/image" Target="../media/image61.png"/><Relationship Id="rId9" Type="http://schemas.openxmlformats.org/officeDocument/2006/relationships/image" Target="../media/image56.png"/><Relationship Id="rId14" Type="http://schemas.openxmlformats.org/officeDocument/2006/relationships/image" Target="../media/image10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9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117.png"/><Relationship Id="rId3" Type="http://schemas.openxmlformats.org/officeDocument/2006/relationships/image" Target="../media/image110.png"/><Relationship Id="rId7" Type="http://schemas.openxmlformats.org/officeDocument/2006/relationships/image" Target="../media/image25.png"/><Relationship Id="rId12" Type="http://schemas.openxmlformats.org/officeDocument/2006/relationships/image" Target="../media/image11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3.png"/><Relationship Id="rId11" Type="http://schemas.openxmlformats.org/officeDocument/2006/relationships/image" Target="../media/image115.png"/><Relationship Id="rId5" Type="http://schemas.openxmlformats.org/officeDocument/2006/relationships/image" Target="../media/image112.png"/><Relationship Id="rId10" Type="http://schemas.openxmlformats.org/officeDocument/2006/relationships/image" Target="../media/image114.png"/><Relationship Id="rId4" Type="http://schemas.openxmlformats.org/officeDocument/2006/relationships/image" Target="../media/image111.png"/><Relationship Id="rId9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10.png"/><Relationship Id="rId7" Type="http://schemas.openxmlformats.org/officeDocument/2006/relationships/image" Target="../media/image2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3.png"/><Relationship Id="rId11" Type="http://schemas.openxmlformats.org/officeDocument/2006/relationships/image" Target="../media/image119.png"/><Relationship Id="rId5" Type="http://schemas.openxmlformats.org/officeDocument/2006/relationships/image" Target="../media/image112.png"/><Relationship Id="rId10" Type="http://schemas.openxmlformats.org/officeDocument/2006/relationships/image" Target="../media/image118.png"/><Relationship Id="rId4" Type="http://schemas.openxmlformats.org/officeDocument/2006/relationships/image" Target="../media/image111.png"/><Relationship Id="rId9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10.png"/><Relationship Id="rId7" Type="http://schemas.openxmlformats.org/officeDocument/2006/relationships/image" Target="../media/image25.png"/><Relationship Id="rId12" Type="http://schemas.openxmlformats.org/officeDocument/2006/relationships/image" Target="../media/image12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3.png"/><Relationship Id="rId11" Type="http://schemas.openxmlformats.org/officeDocument/2006/relationships/image" Target="../media/image122.png"/><Relationship Id="rId5" Type="http://schemas.openxmlformats.org/officeDocument/2006/relationships/image" Target="../media/image112.png"/><Relationship Id="rId10" Type="http://schemas.openxmlformats.org/officeDocument/2006/relationships/image" Target="../media/image121.png"/><Relationship Id="rId4" Type="http://schemas.openxmlformats.org/officeDocument/2006/relationships/image" Target="../media/image120.png"/><Relationship Id="rId9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6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13" Type="http://schemas.openxmlformats.org/officeDocument/2006/relationships/image" Target="../media/image134.png"/><Relationship Id="rId3" Type="http://schemas.openxmlformats.org/officeDocument/2006/relationships/image" Target="../media/image127.png"/><Relationship Id="rId7" Type="http://schemas.openxmlformats.org/officeDocument/2006/relationships/image" Target="../media/image131.png"/><Relationship Id="rId12" Type="http://schemas.openxmlformats.org/officeDocument/2006/relationships/image" Target="../media/image13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0.png"/><Relationship Id="rId11" Type="http://schemas.openxmlformats.org/officeDocument/2006/relationships/image" Target="../media/image10.png"/><Relationship Id="rId5" Type="http://schemas.openxmlformats.org/officeDocument/2006/relationships/image" Target="../media/image129.png"/><Relationship Id="rId10" Type="http://schemas.openxmlformats.org/officeDocument/2006/relationships/image" Target="../media/image26.png"/><Relationship Id="rId4" Type="http://schemas.openxmlformats.org/officeDocument/2006/relationships/image" Target="../media/image128.png"/><Relationship Id="rId9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13" Type="http://schemas.openxmlformats.org/officeDocument/2006/relationships/image" Target="../media/image139.png"/><Relationship Id="rId3" Type="http://schemas.openxmlformats.org/officeDocument/2006/relationships/image" Target="../media/image135.png"/><Relationship Id="rId7" Type="http://schemas.openxmlformats.org/officeDocument/2006/relationships/image" Target="../media/image137.png"/><Relationship Id="rId12" Type="http://schemas.openxmlformats.org/officeDocument/2006/relationships/image" Target="../media/image13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0.png"/><Relationship Id="rId11" Type="http://schemas.openxmlformats.org/officeDocument/2006/relationships/image" Target="../media/image10.png"/><Relationship Id="rId5" Type="http://schemas.openxmlformats.org/officeDocument/2006/relationships/image" Target="../media/image129.png"/><Relationship Id="rId10" Type="http://schemas.openxmlformats.org/officeDocument/2006/relationships/image" Target="../media/image26.png"/><Relationship Id="rId4" Type="http://schemas.openxmlformats.org/officeDocument/2006/relationships/image" Target="../media/image136.png"/><Relationship Id="rId9" Type="http://schemas.openxmlformats.org/officeDocument/2006/relationships/image" Target="../media/image25.png"/><Relationship Id="rId14" Type="http://schemas.openxmlformats.org/officeDocument/2006/relationships/image" Target="../media/image1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image" Target="../media/image144.png"/><Relationship Id="rId18" Type="http://schemas.openxmlformats.org/officeDocument/2006/relationships/image" Target="../media/image149.png"/><Relationship Id="rId3" Type="http://schemas.openxmlformats.org/officeDocument/2006/relationships/image" Target="../media/image35.png"/><Relationship Id="rId21" Type="http://schemas.openxmlformats.org/officeDocument/2006/relationships/image" Target="../media/image152.png"/><Relationship Id="rId7" Type="http://schemas.openxmlformats.org/officeDocument/2006/relationships/image" Target="../media/image130.png"/><Relationship Id="rId12" Type="http://schemas.openxmlformats.org/officeDocument/2006/relationships/image" Target="../media/image10.png"/><Relationship Id="rId17" Type="http://schemas.openxmlformats.org/officeDocument/2006/relationships/image" Target="../media/image148.png"/><Relationship Id="rId2" Type="http://schemas.openxmlformats.org/officeDocument/2006/relationships/image" Target="../media/image141.png"/><Relationship Id="rId16" Type="http://schemas.openxmlformats.org/officeDocument/2006/relationships/image" Target="../media/image147.png"/><Relationship Id="rId20" Type="http://schemas.openxmlformats.org/officeDocument/2006/relationships/image" Target="../media/image1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9.png"/><Relationship Id="rId11" Type="http://schemas.openxmlformats.org/officeDocument/2006/relationships/image" Target="../media/image26.png"/><Relationship Id="rId24" Type="http://schemas.openxmlformats.org/officeDocument/2006/relationships/image" Target="../media/image155.png"/><Relationship Id="rId5" Type="http://schemas.openxmlformats.org/officeDocument/2006/relationships/image" Target="../media/image143.png"/><Relationship Id="rId15" Type="http://schemas.openxmlformats.org/officeDocument/2006/relationships/image" Target="../media/image146.png"/><Relationship Id="rId23" Type="http://schemas.openxmlformats.org/officeDocument/2006/relationships/image" Target="../media/image154.png"/><Relationship Id="rId10" Type="http://schemas.openxmlformats.org/officeDocument/2006/relationships/image" Target="../media/image25.png"/><Relationship Id="rId19" Type="http://schemas.openxmlformats.org/officeDocument/2006/relationships/image" Target="../media/image150.png"/><Relationship Id="rId4" Type="http://schemas.openxmlformats.org/officeDocument/2006/relationships/image" Target="../media/image142.png"/><Relationship Id="rId9" Type="http://schemas.openxmlformats.org/officeDocument/2006/relationships/image" Target="../media/image137.png"/><Relationship Id="rId14" Type="http://schemas.openxmlformats.org/officeDocument/2006/relationships/image" Target="../media/image145.png"/><Relationship Id="rId22" Type="http://schemas.openxmlformats.org/officeDocument/2006/relationships/image" Target="../media/image15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2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8.png"/><Relationship Id="rId5" Type="http://schemas.openxmlformats.org/officeDocument/2006/relationships/image" Target="../media/image23.png"/><Relationship Id="rId10" Type="http://schemas.openxmlformats.org/officeDocument/2006/relationships/image" Target="../media/image10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30.png"/><Relationship Id="rId5" Type="http://schemas.openxmlformats.org/officeDocument/2006/relationships/image" Target="../media/image23.png"/><Relationship Id="rId10" Type="http://schemas.openxmlformats.org/officeDocument/2006/relationships/image" Target="../media/image10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33.png"/><Relationship Id="rId7" Type="http://schemas.openxmlformats.org/officeDocument/2006/relationships/image" Target="../media/image25.png"/><Relationship Id="rId12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11" Type="http://schemas.openxmlformats.org/officeDocument/2006/relationships/image" Target="../media/image36.png"/><Relationship Id="rId5" Type="http://schemas.openxmlformats.org/officeDocument/2006/relationships/image" Target="../media/image23.png"/><Relationship Id="rId10" Type="http://schemas.openxmlformats.org/officeDocument/2006/relationships/image" Target="../media/image10.png"/><Relationship Id="rId4" Type="http://schemas.openxmlformats.org/officeDocument/2006/relationships/image" Target="../media/image22.png"/><Relationship Id="rId9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41.png"/><Relationship Id="rId3" Type="http://schemas.openxmlformats.org/officeDocument/2006/relationships/image" Target="../media/image38.png"/><Relationship Id="rId7" Type="http://schemas.openxmlformats.org/officeDocument/2006/relationships/image" Target="../media/image25.png"/><Relationship Id="rId12" Type="http://schemas.openxmlformats.org/officeDocument/2006/relationships/image" Target="../media/image4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23.png"/><Relationship Id="rId10" Type="http://schemas.openxmlformats.org/officeDocument/2006/relationships/image" Target="../media/image10.png"/><Relationship Id="rId4" Type="http://schemas.openxmlformats.org/officeDocument/2006/relationships/image" Target="../media/image22.png"/><Relationship Id="rId9" Type="http://schemas.openxmlformats.org/officeDocument/2006/relationships/image" Target="../media/image35.png"/><Relationship Id="rId1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090476" y="-142440"/>
            <a:ext cx="12098260" cy="10516761"/>
            <a:chOff x="3090476" y="-142440"/>
            <a:chExt cx="12098260" cy="105167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90476" y="-142440"/>
              <a:ext cx="12098260" cy="1051676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65644" y="4993263"/>
            <a:ext cx="9016072" cy="83837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 rotWithShape="1">
          <a:blip r:embed="rId4" cstate="print"/>
          <a:srcRect l="64868" t="20900"/>
          <a:stretch/>
        </p:blipFill>
        <p:spPr>
          <a:xfrm>
            <a:off x="7848600" y="6134100"/>
            <a:ext cx="3618506" cy="256081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EBB5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7713" y="1641028"/>
            <a:ext cx="7738270" cy="824327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30090" y="4587527"/>
            <a:ext cx="4495736" cy="113758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954394" y="5106869"/>
            <a:ext cx="2853359" cy="457421"/>
            <a:chOff x="4954394" y="5106869"/>
            <a:chExt cx="2853359" cy="45742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4954394" y="5106869"/>
              <a:ext cx="2853359" cy="4574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17897" y="5272538"/>
            <a:ext cx="2857678" cy="121765"/>
            <a:chOff x="9317897" y="5272538"/>
            <a:chExt cx="2857678" cy="12176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9317897" y="5272538"/>
              <a:ext cx="2857678" cy="121765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403336" y="4210059"/>
            <a:ext cx="1891020" cy="181474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13299" y="936200"/>
            <a:ext cx="3057932" cy="1461172"/>
            <a:chOff x="1713299" y="936200"/>
            <a:chExt cx="3057932" cy="146117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3299" y="936200"/>
              <a:ext cx="3057932" cy="146117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8225" y="2915952"/>
            <a:ext cx="2618239" cy="114048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05674" y="828445"/>
            <a:ext cx="3048239" cy="218479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04973" y="1403935"/>
            <a:ext cx="2497366" cy="960062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1504" y="152778"/>
            <a:ext cx="2626864" cy="309588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76837" y="3959355"/>
            <a:ext cx="1716371" cy="89725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76837" y="4831222"/>
            <a:ext cx="2375171" cy="89725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378219" y="779471"/>
            <a:ext cx="12450332" cy="43148"/>
            <a:chOff x="5378219" y="779471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78219" y="779471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343193" y="622742"/>
            <a:ext cx="12520386" cy="313458"/>
            <a:chOff x="5343193" y="622742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43193" y="622742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378219" y="2987816"/>
            <a:ext cx="12907495" cy="6773803"/>
            <a:chOff x="5378219" y="2987816"/>
            <a:chExt cx="12907495" cy="677380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378219" y="2987816"/>
              <a:ext cx="12907495" cy="677380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13299" y="936200"/>
            <a:ext cx="3057932" cy="1461172"/>
            <a:chOff x="1713299" y="936200"/>
            <a:chExt cx="3057932" cy="146117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3299" y="936200"/>
              <a:ext cx="3057932" cy="146117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7705" y="3819644"/>
            <a:ext cx="2248563" cy="114048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15198" y="799874"/>
            <a:ext cx="2332132" cy="218479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04973" y="1403935"/>
            <a:ext cx="2497366" cy="960062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1504" y="157597"/>
            <a:ext cx="2626864" cy="308142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96318" y="3014917"/>
            <a:ext cx="2019809" cy="89725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96318" y="4831222"/>
            <a:ext cx="2375171" cy="89725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378219" y="779471"/>
            <a:ext cx="12450332" cy="43148"/>
            <a:chOff x="5378219" y="779471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78219" y="779471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343193" y="622742"/>
            <a:ext cx="12520386" cy="313458"/>
            <a:chOff x="5343193" y="622742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43193" y="622742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653754" y="3320149"/>
            <a:ext cx="3266516" cy="2562673"/>
            <a:chOff x="10653754" y="3320149"/>
            <a:chExt cx="3266516" cy="256267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653754" y="3320149"/>
              <a:ext cx="3266516" cy="256267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578019" y="3223425"/>
            <a:ext cx="5196589" cy="2562673"/>
            <a:chOff x="5578019" y="3223425"/>
            <a:chExt cx="5196589" cy="256267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578019" y="3223425"/>
              <a:ext cx="5196589" cy="256267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557841" y="3329673"/>
            <a:ext cx="3888065" cy="2562673"/>
            <a:chOff x="13557841" y="3329673"/>
            <a:chExt cx="3888065" cy="2562673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557841" y="3329673"/>
              <a:ext cx="3888065" cy="2562673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344605" y="6073299"/>
            <a:ext cx="10899076" cy="3500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13299" y="936200"/>
            <a:ext cx="3057932" cy="1461172"/>
            <a:chOff x="1713299" y="936200"/>
            <a:chExt cx="3057932" cy="146117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3299" y="936200"/>
              <a:ext cx="3057932" cy="146117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9653" y="4720524"/>
            <a:ext cx="3094382" cy="114048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86626" y="1024607"/>
            <a:ext cx="7846104" cy="194499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04973" y="1403935"/>
            <a:ext cx="2497366" cy="960062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1504" y="152778"/>
            <a:ext cx="2626864" cy="309588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48265" y="3959736"/>
            <a:ext cx="1716371" cy="89725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48265" y="3170764"/>
            <a:ext cx="2019809" cy="89725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378219" y="779471"/>
            <a:ext cx="12450332" cy="43148"/>
            <a:chOff x="5378219" y="779471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78219" y="779471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343193" y="622742"/>
            <a:ext cx="12520386" cy="313458"/>
            <a:chOff x="5343193" y="622742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43193" y="622742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704709" y="2946931"/>
            <a:ext cx="3605866" cy="7024762"/>
            <a:chOff x="5704709" y="2946931"/>
            <a:chExt cx="3605866" cy="702476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704709" y="2946931"/>
              <a:ext cx="3605866" cy="7024762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592072" y="4375868"/>
            <a:ext cx="6375943" cy="352881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13299" y="936200"/>
            <a:ext cx="3057932" cy="1461172"/>
            <a:chOff x="1713299" y="936200"/>
            <a:chExt cx="3057932" cy="146117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3299" y="936200"/>
              <a:ext cx="3057932" cy="146117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9653" y="4720524"/>
            <a:ext cx="3094382" cy="114048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86626" y="1022007"/>
            <a:ext cx="7845561" cy="196220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04973" y="1408068"/>
            <a:ext cx="2497538" cy="94795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1504" y="142131"/>
            <a:ext cx="2626864" cy="312782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48265" y="3962898"/>
            <a:ext cx="1716571" cy="88723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48265" y="3173926"/>
            <a:ext cx="2020018" cy="88723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378219" y="779471"/>
            <a:ext cx="12450332" cy="43148"/>
            <a:chOff x="5378219" y="779471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78219" y="779471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343193" y="622742"/>
            <a:ext cx="12520386" cy="313458"/>
            <a:chOff x="5343193" y="622742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43193" y="622742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682266" y="2778226"/>
            <a:ext cx="3628310" cy="7068485"/>
            <a:chOff x="5682266" y="2778226"/>
            <a:chExt cx="3628310" cy="706848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682266" y="2778226"/>
              <a:ext cx="3628310" cy="706848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895238" y="6643001"/>
            <a:ext cx="1439278" cy="1439278"/>
            <a:chOff x="5895238" y="6643001"/>
            <a:chExt cx="1439278" cy="1439278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165547" y="5943091"/>
              <a:ext cx="2878556" cy="2878556"/>
            </a:xfrm>
            <a:prstGeom prst="rect">
              <a:avLst/>
            </a:prstGeom>
          </p:spPr>
        </p:pic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895238" y="6643001"/>
              <a:ext cx="1439278" cy="1439278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784857" y="5805619"/>
            <a:ext cx="5766600" cy="120332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682266" y="2778226"/>
            <a:ext cx="3628310" cy="7068485"/>
            <a:chOff x="5682266" y="2778226"/>
            <a:chExt cx="3628310" cy="70684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82266" y="2778226"/>
              <a:ext cx="3628310" cy="706848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754560" y="3193491"/>
            <a:ext cx="1439278" cy="1439278"/>
            <a:chOff x="6754560" y="3193491"/>
            <a:chExt cx="1439278" cy="14392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24868" y="2493582"/>
              <a:ext cx="2878556" cy="2878556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54560" y="3193491"/>
              <a:ext cx="1439278" cy="14392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13299" y="936200"/>
            <a:ext cx="3057932" cy="1461172"/>
            <a:chOff x="1713299" y="936200"/>
            <a:chExt cx="3057932" cy="146117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13299" y="936200"/>
              <a:ext cx="3057932" cy="1461172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09653" y="4720524"/>
            <a:ext cx="3094382" cy="1140487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086626" y="1022007"/>
            <a:ext cx="11277142" cy="1962209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804973" y="1408068"/>
            <a:ext cx="2497538" cy="947957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11504" y="142131"/>
            <a:ext cx="2626864" cy="312782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48265" y="3962898"/>
            <a:ext cx="1716571" cy="887238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48265" y="3173926"/>
            <a:ext cx="2020018" cy="88723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378219" y="779471"/>
            <a:ext cx="12450332" cy="43148"/>
            <a:chOff x="5378219" y="779471"/>
            <a:chExt cx="12450332" cy="4314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378219" y="779471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343193" y="622742"/>
            <a:ext cx="12520386" cy="313458"/>
            <a:chOff x="5343193" y="622742"/>
            <a:chExt cx="12520386" cy="31345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343193" y="622742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943830" y="4277837"/>
            <a:ext cx="7503771" cy="424986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78286" y="3185943"/>
            <a:ext cx="8275295" cy="691269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713299" y="936200"/>
            <a:ext cx="3057932" cy="1461172"/>
            <a:chOff x="1713299" y="936200"/>
            <a:chExt cx="3057932" cy="1461172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13299" y="936200"/>
              <a:ext cx="3057932" cy="1461172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9653" y="4720524"/>
            <a:ext cx="3094382" cy="114048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86626" y="1022007"/>
            <a:ext cx="11189171" cy="196220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04973" y="1408068"/>
            <a:ext cx="2497538" cy="94795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11504" y="142131"/>
            <a:ext cx="2626864" cy="312782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48265" y="3962898"/>
            <a:ext cx="1716571" cy="88723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48265" y="3173926"/>
            <a:ext cx="2020018" cy="88723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378219" y="779471"/>
            <a:ext cx="12450332" cy="43148"/>
            <a:chOff x="5378219" y="779471"/>
            <a:chExt cx="12450332" cy="4314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78219" y="779471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343193" y="622742"/>
            <a:ext cx="12520386" cy="313458"/>
            <a:chOff x="5343193" y="622742"/>
            <a:chExt cx="12520386" cy="31345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343193" y="622742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682266" y="2778226"/>
            <a:ext cx="3628310" cy="7050567"/>
            <a:chOff x="5682266" y="2778226"/>
            <a:chExt cx="3628310" cy="7050567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682266" y="2778226"/>
              <a:ext cx="3628310" cy="705056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682266" y="3509558"/>
            <a:ext cx="3628310" cy="4227541"/>
            <a:chOff x="5682266" y="3509558"/>
            <a:chExt cx="3628310" cy="4227541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907582" y="1435259"/>
              <a:ext cx="7256619" cy="8455082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682266" y="3509558"/>
              <a:ext cx="3628310" cy="422754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928955" y="4657264"/>
            <a:ext cx="1386976" cy="1107250"/>
            <a:chOff x="9928955" y="4657264"/>
            <a:chExt cx="1386976" cy="1107250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928955" y="4657264"/>
              <a:ext cx="1386976" cy="110725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1315931" y="6556169"/>
            <a:ext cx="1376333" cy="1166384"/>
            <a:chOff x="11315931" y="6556169"/>
            <a:chExt cx="1376333" cy="1166384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315931" y="6556169"/>
              <a:ext cx="1376333" cy="116638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980979" y="6556169"/>
            <a:ext cx="1221539" cy="1093568"/>
            <a:chOff x="9980979" y="6556169"/>
            <a:chExt cx="1221539" cy="1093568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980979" y="6556169"/>
              <a:ext cx="1221539" cy="10935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13299" y="936200"/>
            <a:ext cx="3057932" cy="1461172"/>
            <a:chOff x="1713299" y="936200"/>
            <a:chExt cx="3057932" cy="146117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3299" y="936200"/>
              <a:ext cx="3057932" cy="146117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9653" y="4720524"/>
            <a:ext cx="3094382" cy="114048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86626" y="1024607"/>
            <a:ext cx="11190037" cy="194499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04973" y="1403935"/>
            <a:ext cx="2497366" cy="960062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1504" y="142131"/>
            <a:ext cx="2626864" cy="312782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48265" y="3959736"/>
            <a:ext cx="1716371" cy="89725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48265" y="3170764"/>
            <a:ext cx="2019809" cy="89725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378219" y="779471"/>
            <a:ext cx="12450332" cy="43148"/>
            <a:chOff x="5378219" y="779471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78219" y="779471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343193" y="622742"/>
            <a:ext cx="12520386" cy="313458"/>
            <a:chOff x="5343193" y="622742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43193" y="622742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682266" y="2778226"/>
            <a:ext cx="3628310" cy="7050567"/>
            <a:chOff x="5682266" y="2778226"/>
            <a:chExt cx="3628310" cy="7050567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682266" y="2778226"/>
              <a:ext cx="3628310" cy="705056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682266" y="3509558"/>
            <a:ext cx="3628310" cy="4227541"/>
            <a:chOff x="5682266" y="3509558"/>
            <a:chExt cx="3628310" cy="4227541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907582" y="1435259"/>
              <a:ext cx="7256619" cy="8455082"/>
            </a:xfrm>
            <a:prstGeom prst="rect">
              <a:avLst/>
            </a:prstGeom>
          </p:spPr>
        </p:pic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682266" y="3509558"/>
              <a:ext cx="3628310" cy="422754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797965" y="2882952"/>
            <a:ext cx="5335412" cy="2889399"/>
            <a:chOff x="9797965" y="2882952"/>
            <a:chExt cx="5335412" cy="2889399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797965" y="2882952"/>
              <a:ext cx="5335412" cy="2889399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693238" y="5842229"/>
            <a:ext cx="7646219" cy="4249867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4233476" y="4876190"/>
            <a:ext cx="2978864" cy="1051364"/>
            <a:chOff x="14233476" y="4876190"/>
            <a:chExt cx="2978864" cy="1051364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4233476" y="4876190"/>
              <a:ext cx="2978864" cy="105136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13299" y="936200"/>
            <a:ext cx="3057932" cy="1461172"/>
            <a:chOff x="1713299" y="936200"/>
            <a:chExt cx="3057932" cy="146117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3299" y="936200"/>
              <a:ext cx="3057932" cy="146117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9653" y="4720524"/>
            <a:ext cx="3094382" cy="114048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86626" y="1024607"/>
            <a:ext cx="11190037" cy="194499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04973" y="1403935"/>
            <a:ext cx="2497366" cy="960062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1504" y="142131"/>
            <a:ext cx="2626864" cy="312782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48265" y="3959736"/>
            <a:ext cx="1716371" cy="89725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48265" y="3170764"/>
            <a:ext cx="2019809" cy="89725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378219" y="779471"/>
            <a:ext cx="12450332" cy="43148"/>
            <a:chOff x="5378219" y="779471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78219" y="779471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343193" y="622742"/>
            <a:ext cx="12520386" cy="313458"/>
            <a:chOff x="5343193" y="622742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43193" y="622742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682266" y="2778226"/>
            <a:ext cx="3628310" cy="7050567"/>
            <a:chOff x="5682266" y="2778226"/>
            <a:chExt cx="3628310" cy="7050567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682266" y="2778226"/>
              <a:ext cx="3628310" cy="705056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682266" y="7626281"/>
            <a:ext cx="3628310" cy="1466028"/>
            <a:chOff x="5682266" y="7626281"/>
            <a:chExt cx="3628310" cy="1466028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884059" y="6909215"/>
              <a:ext cx="7256619" cy="2932057"/>
            </a:xfrm>
            <a:prstGeom prst="rect">
              <a:avLst/>
            </a:prstGeom>
          </p:spPr>
        </p:pic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682266" y="7626281"/>
              <a:ext cx="3628310" cy="1466028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478190" y="5074695"/>
            <a:ext cx="8321734" cy="234578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13299" y="936200"/>
            <a:ext cx="3057932" cy="1461172"/>
            <a:chOff x="1713299" y="936200"/>
            <a:chExt cx="3057932" cy="146117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3299" y="936200"/>
              <a:ext cx="3057932" cy="146117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9653" y="4720524"/>
            <a:ext cx="3094382" cy="114048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86626" y="1022007"/>
            <a:ext cx="7845561" cy="196220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04973" y="1408068"/>
            <a:ext cx="2497538" cy="94795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1504" y="142131"/>
            <a:ext cx="2626864" cy="312782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48265" y="3962898"/>
            <a:ext cx="1716571" cy="88723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48265" y="3173926"/>
            <a:ext cx="2020018" cy="88723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378219" y="779471"/>
            <a:ext cx="12450332" cy="43148"/>
            <a:chOff x="5378219" y="779471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78219" y="779471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343193" y="622742"/>
            <a:ext cx="12520386" cy="313458"/>
            <a:chOff x="5343193" y="622742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43193" y="622742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682266" y="2778226"/>
            <a:ext cx="3628310" cy="7068485"/>
            <a:chOff x="5682266" y="2778226"/>
            <a:chExt cx="3628310" cy="706848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682266" y="2778226"/>
              <a:ext cx="3628310" cy="706848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671298" y="6665223"/>
            <a:ext cx="1439278" cy="1439278"/>
            <a:chOff x="7671298" y="6665223"/>
            <a:chExt cx="1439278" cy="1439278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941606" y="5965313"/>
              <a:ext cx="2878556" cy="2878556"/>
            </a:xfrm>
            <a:prstGeom prst="rect">
              <a:avLst/>
            </a:prstGeom>
          </p:spPr>
        </p:pic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671298" y="6665223"/>
              <a:ext cx="1439278" cy="1439278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527524" y="5805619"/>
            <a:ext cx="5785648" cy="12033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2791" y="1028288"/>
            <a:ext cx="6458937" cy="396332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371403" y="3500254"/>
            <a:ext cx="4499782" cy="313458"/>
            <a:chOff x="1371403" y="3500254"/>
            <a:chExt cx="4499782" cy="31345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1403" y="3500254"/>
              <a:ext cx="4499782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807316" y="2535980"/>
            <a:ext cx="3872554" cy="2242005"/>
            <a:chOff x="6807316" y="2535980"/>
            <a:chExt cx="3872554" cy="224200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07316" y="2535980"/>
              <a:ext cx="3872554" cy="224200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807316" y="5539890"/>
            <a:ext cx="3872554" cy="2849615"/>
            <a:chOff x="6807316" y="5539890"/>
            <a:chExt cx="3872554" cy="284961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07316" y="5539890"/>
              <a:ext cx="3872554" cy="284961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146359" y="5573258"/>
            <a:ext cx="3911670" cy="2880345"/>
            <a:chOff x="13146359" y="5573258"/>
            <a:chExt cx="3911670" cy="288034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146359" y="5573258"/>
              <a:ext cx="3911670" cy="288034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179727" y="2528129"/>
            <a:ext cx="1195257" cy="1128853"/>
            <a:chOff x="13179727" y="2528129"/>
            <a:chExt cx="1195257" cy="112885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179727" y="2528129"/>
              <a:ext cx="1195257" cy="112885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112085" y="5222544"/>
            <a:ext cx="9271840" cy="43148"/>
            <a:chOff x="2112085" y="5222544"/>
            <a:chExt cx="9271840" cy="4314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2112085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262574" y="3374336"/>
            <a:ext cx="3417209" cy="897257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527423" y="2483859"/>
            <a:ext cx="5761348" cy="128572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682266" y="2778226"/>
            <a:ext cx="3628310" cy="7068485"/>
            <a:chOff x="5682266" y="2778226"/>
            <a:chExt cx="3628310" cy="70684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82266" y="2778226"/>
              <a:ext cx="3628310" cy="706848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13299" y="936200"/>
            <a:ext cx="3057932" cy="1461172"/>
            <a:chOff x="1713299" y="936200"/>
            <a:chExt cx="3057932" cy="146117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13299" y="936200"/>
              <a:ext cx="3057932" cy="146117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9653" y="4720524"/>
            <a:ext cx="3094382" cy="114048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86626" y="1022007"/>
            <a:ext cx="11277142" cy="196220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04973" y="1408068"/>
            <a:ext cx="2497538" cy="947957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11504" y="142131"/>
            <a:ext cx="2626864" cy="312782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48265" y="3962898"/>
            <a:ext cx="1716571" cy="887238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48265" y="3173926"/>
            <a:ext cx="2020018" cy="88723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378219" y="779471"/>
            <a:ext cx="12450332" cy="43148"/>
            <a:chOff x="5378219" y="779471"/>
            <a:chExt cx="12450332" cy="4314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78219" y="779471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343193" y="622742"/>
            <a:ext cx="12520386" cy="313458"/>
            <a:chOff x="5343193" y="622742"/>
            <a:chExt cx="12520386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343193" y="622742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754560" y="3193491"/>
            <a:ext cx="1439278" cy="1439278"/>
            <a:chOff x="6754560" y="3193491"/>
            <a:chExt cx="1439278" cy="1439278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024868" y="2493582"/>
              <a:ext cx="2878556" cy="2878556"/>
            </a:xfrm>
            <a:prstGeom prst="rect">
              <a:avLst/>
            </a:prstGeom>
          </p:spPr>
        </p:pic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754560" y="3193491"/>
              <a:ext cx="1439278" cy="1439278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032266" y="4162861"/>
            <a:ext cx="7503781" cy="424986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13299" y="936200"/>
            <a:ext cx="3057932" cy="1461172"/>
            <a:chOff x="1713299" y="936200"/>
            <a:chExt cx="3057932" cy="146117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3299" y="936200"/>
              <a:ext cx="3057932" cy="146117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9653" y="4720524"/>
            <a:ext cx="3094382" cy="114048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86627" y="1010465"/>
            <a:ext cx="11189893" cy="195643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04973" y="1403935"/>
            <a:ext cx="2497366" cy="960062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1504" y="142131"/>
            <a:ext cx="2626864" cy="312782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48265" y="3959736"/>
            <a:ext cx="1716371" cy="89725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48265" y="3170764"/>
            <a:ext cx="2019809" cy="89725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378219" y="779471"/>
            <a:ext cx="12450332" cy="43148"/>
            <a:chOff x="5378219" y="779471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78219" y="779471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343193" y="622742"/>
            <a:ext cx="12520386" cy="313458"/>
            <a:chOff x="5343193" y="622742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43193" y="622742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682266" y="2778226"/>
            <a:ext cx="3628310" cy="7059526"/>
            <a:chOff x="5682266" y="2778226"/>
            <a:chExt cx="3628310" cy="705952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682266" y="2778226"/>
              <a:ext cx="3628310" cy="705952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596552" y="3406059"/>
            <a:ext cx="3831305" cy="3328801"/>
            <a:chOff x="5596552" y="3406059"/>
            <a:chExt cx="3831305" cy="3328801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717112" y="1777871"/>
              <a:ext cx="7662610" cy="6657602"/>
            </a:xfrm>
            <a:prstGeom prst="rect">
              <a:avLst/>
            </a:prstGeom>
          </p:spPr>
        </p:pic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596552" y="3406059"/>
              <a:ext cx="3831305" cy="332880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100484" y="4887695"/>
            <a:ext cx="1186775" cy="2818590"/>
            <a:chOff x="10100484" y="4887695"/>
            <a:chExt cx="1186775" cy="2818590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100484" y="4887695"/>
              <a:ext cx="1186775" cy="2818590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498623" y="5044733"/>
            <a:ext cx="6378762" cy="272659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80190" y="3659962"/>
            <a:ext cx="7188286" cy="531313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713299" y="936200"/>
            <a:ext cx="3057932" cy="1461172"/>
            <a:chOff x="1713299" y="936200"/>
            <a:chExt cx="3057932" cy="1461172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13299" y="936200"/>
              <a:ext cx="3057932" cy="1461172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9653" y="4720524"/>
            <a:ext cx="3094382" cy="114048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86627" y="1010465"/>
            <a:ext cx="11189893" cy="1956436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04973" y="1403935"/>
            <a:ext cx="2497366" cy="96006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11504" y="142131"/>
            <a:ext cx="2626864" cy="312782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48265" y="3959736"/>
            <a:ext cx="1716371" cy="897257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48265" y="3170764"/>
            <a:ext cx="2019809" cy="89725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378219" y="779471"/>
            <a:ext cx="12450332" cy="43148"/>
            <a:chOff x="5378219" y="779471"/>
            <a:chExt cx="12450332" cy="4314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78219" y="779471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343193" y="622742"/>
            <a:ext cx="12520386" cy="313458"/>
            <a:chOff x="5343193" y="622742"/>
            <a:chExt cx="12520386" cy="31345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343193" y="622742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682266" y="2778226"/>
            <a:ext cx="3628310" cy="7059526"/>
            <a:chOff x="5682266" y="2778226"/>
            <a:chExt cx="3628310" cy="7059526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682266" y="2778226"/>
              <a:ext cx="3628310" cy="705952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587028" y="6660370"/>
            <a:ext cx="3831305" cy="2706525"/>
            <a:chOff x="5587028" y="6660370"/>
            <a:chExt cx="3831305" cy="2706525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700819" y="5336551"/>
              <a:ext cx="7662610" cy="5413051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587028" y="6660370"/>
              <a:ext cx="3831305" cy="270652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732512" y="4547055"/>
            <a:ext cx="4026667" cy="2268252"/>
            <a:chOff x="9732512" y="4547055"/>
            <a:chExt cx="4026667" cy="2268252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732512" y="4547055"/>
              <a:ext cx="4026667" cy="226825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EBB5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7713" y="1641028"/>
            <a:ext cx="7738270" cy="824327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30090" y="4320582"/>
            <a:ext cx="4552879" cy="113758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954394" y="5106869"/>
            <a:ext cx="2853359" cy="457421"/>
            <a:chOff x="4954394" y="5106869"/>
            <a:chExt cx="2853359" cy="45742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4954394" y="5106869"/>
              <a:ext cx="2853359" cy="4574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17897" y="5272538"/>
            <a:ext cx="2857678" cy="121765"/>
            <a:chOff x="9317897" y="5272538"/>
            <a:chExt cx="2857678" cy="12176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9317897" y="5272538"/>
              <a:ext cx="2857678" cy="121765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403336" y="4448155"/>
            <a:ext cx="2729210" cy="1279686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13299" y="936200"/>
            <a:ext cx="3057932" cy="1461172"/>
            <a:chOff x="1713299" y="936200"/>
            <a:chExt cx="3057932" cy="146117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3299" y="936200"/>
              <a:ext cx="3057932" cy="146117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7748" y="2915952"/>
            <a:ext cx="4367639" cy="114048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05674" y="1024607"/>
            <a:ext cx="6077447" cy="194499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04973" y="1403935"/>
            <a:ext cx="2554509" cy="960062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1504" y="142131"/>
            <a:ext cx="2626864" cy="312782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378219" y="779471"/>
            <a:ext cx="12450332" cy="43148"/>
            <a:chOff x="5378219" y="779471"/>
            <a:chExt cx="12450332" cy="431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78219" y="779471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343193" y="622742"/>
            <a:ext cx="12520386" cy="313458"/>
            <a:chOff x="5343193" y="622742"/>
            <a:chExt cx="12520386" cy="31345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43193" y="622742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823376" y="3463483"/>
            <a:ext cx="4285206" cy="4344557"/>
            <a:chOff x="5823376" y="3463483"/>
            <a:chExt cx="4285206" cy="4344557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823376" y="3463483"/>
              <a:ext cx="4285206" cy="434455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5021489" y="3463483"/>
            <a:ext cx="2395077" cy="4344557"/>
            <a:chOff x="15021489" y="3463483"/>
            <a:chExt cx="2395077" cy="4344557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021489" y="3463483"/>
              <a:ext cx="2395077" cy="434455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336899" y="3463483"/>
            <a:ext cx="4415316" cy="4344557"/>
            <a:chOff x="10336899" y="3463483"/>
            <a:chExt cx="4415316" cy="4344557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336899" y="3463483"/>
              <a:ext cx="4415316" cy="4344557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944774" y="8110174"/>
            <a:ext cx="11197734" cy="1468229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13299" y="936200"/>
            <a:ext cx="3057932" cy="1461172"/>
            <a:chOff x="1713299" y="936200"/>
            <a:chExt cx="3057932" cy="146117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3299" y="936200"/>
              <a:ext cx="3057932" cy="146117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7748" y="2915952"/>
            <a:ext cx="4367639" cy="114048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05674" y="1024607"/>
            <a:ext cx="6077447" cy="194499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04973" y="1403935"/>
            <a:ext cx="2554509" cy="960062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1504" y="142131"/>
            <a:ext cx="2626864" cy="312782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378219" y="779471"/>
            <a:ext cx="12450332" cy="43148"/>
            <a:chOff x="5378219" y="779471"/>
            <a:chExt cx="12450332" cy="431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78219" y="779471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343193" y="622742"/>
            <a:ext cx="12520386" cy="313458"/>
            <a:chOff x="5343193" y="622742"/>
            <a:chExt cx="12520386" cy="31345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43193" y="622742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250639" y="3263483"/>
            <a:ext cx="10705493" cy="5419323"/>
            <a:chOff x="6250639" y="3263483"/>
            <a:chExt cx="10705493" cy="541932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250639" y="3263483"/>
              <a:ext cx="10705493" cy="5419323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870719" y="8872416"/>
            <a:ext cx="10646601" cy="932744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13299" y="936200"/>
            <a:ext cx="3057932" cy="1461172"/>
            <a:chOff x="1713299" y="936200"/>
            <a:chExt cx="3057932" cy="146117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3299" y="936200"/>
              <a:ext cx="3057932" cy="146117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7748" y="2915952"/>
            <a:ext cx="4367639" cy="114048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05674" y="870274"/>
            <a:ext cx="3010142" cy="208787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04973" y="1403935"/>
            <a:ext cx="2554509" cy="960062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1504" y="142131"/>
            <a:ext cx="2626864" cy="312782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378219" y="779471"/>
            <a:ext cx="12450332" cy="43148"/>
            <a:chOff x="5378219" y="779471"/>
            <a:chExt cx="12450332" cy="431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78219" y="779471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343193" y="622742"/>
            <a:ext cx="12520386" cy="313458"/>
            <a:chOff x="5343193" y="622742"/>
            <a:chExt cx="12520386" cy="31345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43193" y="622742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23255" y="76404"/>
            <a:ext cx="20760260" cy="1141735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4078448" y="3025886"/>
            <a:ext cx="2056034" cy="970117"/>
            <a:chOff x="14078448" y="3025886"/>
            <a:chExt cx="2056034" cy="970117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078448" y="3025886"/>
              <a:ext cx="2056034" cy="970117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164378" y="8848944"/>
            <a:ext cx="12485714" cy="990476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solidFill>
          <a:srgbClr val="EBB5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7628" y="1621695"/>
            <a:ext cx="7785146" cy="830126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29947" y="4597668"/>
            <a:ext cx="4534212" cy="112229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954394" y="5106869"/>
            <a:ext cx="2853359" cy="457421"/>
            <a:chOff x="4954394" y="5106869"/>
            <a:chExt cx="2853359" cy="45742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4954394" y="5106869"/>
              <a:ext cx="2853359" cy="4574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17897" y="5272538"/>
            <a:ext cx="2857678" cy="121765"/>
            <a:chOff x="9317897" y="5272538"/>
            <a:chExt cx="2857678" cy="12176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9317897" y="5272538"/>
              <a:ext cx="2857678" cy="121765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403336" y="4210059"/>
            <a:ext cx="1821848" cy="1814743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13299" y="936200"/>
            <a:ext cx="3057932" cy="1461172"/>
            <a:chOff x="1713299" y="936200"/>
            <a:chExt cx="3057932" cy="146117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3299" y="936200"/>
              <a:ext cx="3057932" cy="146117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72" y="2922609"/>
            <a:ext cx="3003267" cy="114719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96150" y="1024607"/>
            <a:ext cx="3837924" cy="194500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95449" y="1403935"/>
            <a:ext cx="2554452" cy="960062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1504" y="142131"/>
            <a:ext cx="2645912" cy="312782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76837" y="3959355"/>
            <a:ext cx="2394219" cy="89725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76837" y="4831222"/>
            <a:ext cx="2029333" cy="89725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378219" y="779471"/>
            <a:ext cx="12450332" cy="43148"/>
            <a:chOff x="5378219" y="779471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78219" y="779471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343193" y="622742"/>
            <a:ext cx="12520386" cy="313458"/>
            <a:chOff x="5343193" y="622742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43193" y="622742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592925" y="2873723"/>
            <a:ext cx="10020921" cy="7411991"/>
            <a:chOff x="6592925" y="2873723"/>
            <a:chExt cx="10020921" cy="741199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592925" y="2873723"/>
              <a:ext cx="10020921" cy="741199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350352" y="4007279"/>
            <a:ext cx="7777289" cy="5872759"/>
            <a:chOff x="7350352" y="4007279"/>
            <a:chExt cx="7777289" cy="5872759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350352" y="4007279"/>
              <a:ext cx="7777289" cy="587275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13299" y="936200"/>
            <a:ext cx="3057932" cy="1461172"/>
            <a:chOff x="1713299" y="936200"/>
            <a:chExt cx="3057932" cy="146117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3299" y="936200"/>
              <a:ext cx="3057932" cy="146117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6753" y="3826305"/>
            <a:ext cx="3003267" cy="114719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96150" y="1024608"/>
            <a:ext cx="3799827" cy="194499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95449" y="1403935"/>
            <a:ext cx="2554452" cy="960062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1504" y="142131"/>
            <a:ext cx="2645912" cy="312782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96318" y="3014917"/>
            <a:ext cx="2394219" cy="89725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96318" y="4831222"/>
            <a:ext cx="2029333" cy="89725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378219" y="779471"/>
            <a:ext cx="12450332" cy="43148"/>
            <a:chOff x="5378219" y="779471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78219" y="779471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343193" y="622742"/>
            <a:ext cx="12520386" cy="313458"/>
            <a:chOff x="5343193" y="622742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43193" y="622742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652414" y="2559712"/>
            <a:ext cx="9846866" cy="7726003"/>
            <a:chOff x="6652414" y="2559712"/>
            <a:chExt cx="9846866" cy="772600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652414" y="2559712"/>
              <a:ext cx="9846866" cy="772600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231830" y="6162661"/>
            <a:ext cx="10743111" cy="28571"/>
            <a:chOff x="6231830" y="6162661"/>
            <a:chExt cx="10743111" cy="28571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231830" y="6162661"/>
              <a:ext cx="10743111" cy="2857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711521" y="6408427"/>
            <a:ext cx="7137603" cy="28571"/>
            <a:chOff x="7711521" y="6408427"/>
            <a:chExt cx="7137603" cy="28571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5400000">
              <a:off x="7711521" y="6408427"/>
              <a:ext cx="7137603" cy="285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EBB5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7526" y="1629708"/>
            <a:ext cx="7552362" cy="827723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30090" y="4320582"/>
            <a:ext cx="4533831" cy="113758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954394" y="5106869"/>
            <a:ext cx="2853359" cy="457421"/>
            <a:chOff x="4954394" y="5106869"/>
            <a:chExt cx="2853359" cy="45742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4954394" y="5106869"/>
              <a:ext cx="2853359" cy="4574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17897" y="5272538"/>
            <a:ext cx="2857678" cy="121765"/>
            <a:chOff x="9317897" y="5272538"/>
            <a:chExt cx="2857678" cy="12176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9317897" y="5272538"/>
              <a:ext cx="2857678" cy="121765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403336" y="4210059"/>
            <a:ext cx="1891020" cy="1280858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130190" y="2559277"/>
            <a:ext cx="10713513" cy="6114357"/>
            <a:chOff x="6130190" y="2559277"/>
            <a:chExt cx="10713513" cy="611435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30190" y="2559277"/>
              <a:ext cx="10713513" cy="611435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13299" y="936200"/>
            <a:ext cx="3057932" cy="1461172"/>
            <a:chOff x="1713299" y="936200"/>
            <a:chExt cx="3057932" cy="146117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13299" y="936200"/>
              <a:ext cx="3057932" cy="146117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8701" y="4727181"/>
            <a:ext cx="2526905" cy="114719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86627" y="837969"/>
            <a:ext cx="3086332" cy="216574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95449" y="1403935"/>
            <a:ext cx="2554452" cy="96006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11504" y="142131"/>
            <a:ext cx="2645912" cy="312782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48265" y="3959736"/>
            <a:ext cx="2394219" cy="897257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48265" y="3170764"/>
            <a:ext cx="2394219" cy="89725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378219" y="779471"/>
            <a:ext cx="12450332" cy="43148"/>
            <a:chOff x="5378219" y="779471"/>
            <a:chExt cx="12450332" cy="4314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78219" y="779471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343193" y="622742"/>
            <a:ext cx="12520386" cy="313458"/>
            <a:chOff x="5343193" y="622742"/>
            <a:chExt cx="12520386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343193" y="622742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908244" y="7010183"/>
            <a:ext cx="5157406" cy="2864470"/>
            <a:chOff x="8908244" y="7010183"/>
            <a:chExt cx="5157406" cy="2864470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908244" y="7010183"/>
              <a:ext cx="5157406" cy="286447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962360" y="7143741"/>
            <a:ext cx="2647491" cy="2647491"/>
            <a:chOff x="12962360" y="7143741"/>
            <a:chExt cx="2647491" cy="2647491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962360" y="7143741"/>
              <a:ext cx="2647491" cy="264749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2245414" y="2470107"/>
            <a:ext cx="2744665" cy="2744665"/>
            <a:chOff x="12245414" y="2470107"/>
            <a:chExt cx="2744665" cy="274466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245414" y="2470107"/>
              <a:ext cx="2744665" cy="274466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123338" y="6826673"/>
            <a:ext cx="5085181" cy="2824355"/>
            <a:chOff x="6123338" y="6826673"/>
            <a:chExt cx="5085181" cy="282435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123338" y="6826673"/>
              <a:ext cx="5085181" cy="2824355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633781" y="4084400"/>
            <a:ext cx="6479685" cy="1002161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9840522" y="6408109"/>
            <a:ext cx="6898037" cy="1062371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7266629" y="6408109"/>
            <a:ext cx="6859914" cy="1062371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4626124" y="6408109"/>
            <a:ext cx="6907533" cy="1062371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7746383" y="9203304"/>
            <a:ext cx="2211905" cy="983695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0496190" y="9203305"/>
            <a:ext cx="2211905" cy="983695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3151429" y="9203305"/>
            <a:ext cx="2164286" cy="983695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0398771" y="3413927"/>
            <a:ext cx="2135714" cy="98369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090476" y="-142440"/>
            <a:ext cx="12098260" cy="10516761"/>
            <a:chOff x="3090476" y="-142440"/>
            <a:chExt cx="12098260" cy="105167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90476" y="-142440"/>
              <a:ext cx="12098260" cy="1051676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65644" y="4993263"/>
            <a:ext cx="9016072" cy="83837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7028" y="6557838"/>
            <a:ext cx="10394021" cy="164646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48475" y="3305224"/>
            <a:ext cx="14794735" cy="416344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50867" y="5957724"/>
            <a:ext cx="15884752" cy="112189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48475" y="3305224"/>
            <a:ext cx="14794735" cy="416344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9177" y="2920885"/>
            <a:ext cx="3123774" cy="113012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96150" y="1024607"/>
            <a:ext cx="3790305" cy="19450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04973" y="1403935"/>
            <a:ext cx="2554509" cy="960062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1504" y="152778"/>
            <a:ext cx="2503055" cy="309588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789" y="3959355"/>
            <a:ext cx="2432314" cy="89725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779471"/>
            <a:ext cx="12450332" cy="43148"/>
            <a:chOff x="5378219" y="779471"/>
            <a:chExt cx="12450332" cy="4314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78219" y="779471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43193" y="622742"/>
            <a:ext cx="12520386" cy="313458"/>
            <a:chOff x="5343193" y="622742"/>
            <a:chExt cx="12520386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43193" y="622742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13299" y="574831"/>
            <a:ext cx="3057932" cy="1822541"/>
            <a:chOff x="1713299" y="574831"/>
            <a:chExt cx="3057932" cy="182254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13299" y="574831"/>
              <a:ext cx="3057932" cy="182254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717267" y="3673975"/>
            <a:ext cx="3772236" cy="3772236"/>
            <a:chOff x="9717267" y="3673975"/>
            <a:chExt cx="3772236" cy="377223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717267" y="3673975"/>
              <a:ext cx="3772236" cy="3772236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130557" y="7715161"/>
            <a:ext cx="12968637" cy="193535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9177" y="2920885"/>
            <a:ext cx="3123774" cy="113012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96150" y="1024607"/>
            <a:ext cx="3790305" cy="19450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04973" y="1403935"/>
            <a:ext cx="2554509" cy="960062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1504" y="152778"/>
            <a:ext cx="2503055" cy="309588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789" y="3959355"/>
            <a:ext cx="2432314" cy="89725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779471"/>
            <a:ext cx="12450332" cy="43148"/>
            <a:chOff x="5378219" y="779471"/>
            <a:chExt cx="12450332" cy="4314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78219" y="779471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43193" y="622742"/>
            <a:ext cx="12520386" cy="313458"/>
            <a:chOff x="5343193" y="622742"/>
            <a:chExt cx="12520386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43193" y="622742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13299" y="574831"/>
            <a:ext cx="3057932" cy="1822541"/>
            <a:chOff x="1713299" y="574831"/>
            <a:chExt cx="3057932" cy="182254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13299" y="574831"/>
              <a:ext cx="3057932" cy="182254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488668" y="3624477"/>
            <a:ext cx="3819179" cy="3819179"/>
            <a:chOff x="9488668" y="3624477"/>
            <a:chExt cx="3819179" cy="381917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488668" y="3624477"/>
              <a:ext cx="3819179" cy="3819179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357657" y="7715162"/>
            <a:ext cx="14739408" cy="193535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7289" y="3796514"/>
            <a:ext cx="3133298" cy="113012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86626" y="1018617"/>
            <a:ext cx="3866324" cy="194023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04973" y="1403935"/>
            <a:ext cx="2554509" cy="960062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1504" y="152778"/>
            <a:ext cx="2503055" cy="309588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45902" y="2922831"/>
            <a:ext cx="2422790" cy="89725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779471"/>
            <a:ext cx="12450332" cy="43148"/>
            <a:chOff x="5378219" y="779471"/>
            <a:chExt cx="12450332" cy="4314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78219" y="779471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43193" y="622742"/>
            <a:ext cx="12520386" cy="313458"/>
            <a:chOff x="5343193" y="622742"/>
            <a:chExt cx="12520386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43193" y="622742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13299" y="936200"/>
            <a:ext cx="3057932" cy="1461172"/>
            <a:chOff x="1713299" y="936200"/>
            <a:chExt cx="3057932" cy="146117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13299" y="936200"/>
              <a:ext cx="3057932" cy="146117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826259" y="4511508"/>
            <a:ext cx="1416999" cy="1488205"/>
            <a:chOff x="11826259" y="4511508"/>
            <a:chExt cx="1416999" cy="1488205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826259" y="4511508"/>
              <a:ext cx="1416999" cy="1488205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994282" y="2683765"/>
            <a:ext cx="11157210" cy="620678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7289" y="3796514"/>
            <a:ext cx="3133298" cy="113012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15198" y="1011817"/>
            <a:ext cx="4468800" cy="196730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04973" y="1403935"/>
            <a:ext cx="2554509" cy="960062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1504" y="152778"/>
            <a:ext cx="2503055" cy="309588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45902" y="2922831"/>
            <a:ext cx="2422790" cy="89725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779471"/>
            <a:ext cx="12450332" cy="43148"/>
            <a:chOff x="5378219" y="779471"/>
            <a:chExt cx="12450332" cy="4314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78219" y="779471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43193" y="622742"/>
            <a:ext cx="12520386" cy="313458"/>
            <a:chOff x="5343193" y="622742"/>
            <a:chExt cx="12520386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43193" y="622742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13299" y="936200"/>
            <a:ext cx="3057932" cy="1461172"/>
            <a:chOff x="1713299" y="936200"/>
            <a:chExt cx="3057932" cy="146117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13299" y="936200"/>
              <a:ext cx="3057932" cy="146117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041524" y="4194161"/>
            <a:ext cx="4540113" cy="3142880"/>
            <a:chOff x="12041524" y="4194161"/>
            <a:chExt cx="4540113" cy="314288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041524" y="4194161"/>
              <a:ext cx="4540113" cy="314288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961774" y="4149603"/>
            <a:ext cx="5530980" cy="3360524"/>
            <a:chOff x="6961774" y="4149603"/>
            <a:chExt cx="5530980" cy="3360524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961774" y="4149603"/>
              <a:ext cx="5530980" cy="3360524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399148" y="7529763"/>
            <a:ext cx="5238443" cy="872234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393293" y="7525613"/>
            <a:ext cx="12938453" cy="87223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사용자 지정</PresentationFormat>
  <Paragraphs>0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4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민정 서</cp:lastModifiedBy>
  <cp:revision>5</cp:revision>
  <dcterms:created xsi:type="dcterms:W3CDTF">2023-12-21T19:09:58Z</dcterms:created>
  <dcterms:modified xsi:type="dcterms:W3CDTF">2024-02-22T03:55:47Z</dcterms:modified>
</cp:coreProperties>
</file>