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1" r:id="rId4"/>
    <p:sldId id="263" r:id="rId5"/>
    <p:sldId id="275" r:id="rId6"/>
    <p:sldId id="276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A6A"/>
    <a:srgbClr val="FFCC00"/>
    <a:srgbClr val="FFFF00"/>
    <a:srgbClr val="31E73A"/>
    <a:srgbClr val="61B6CD"/>
    <a:srgbClr val="FFFFFF"/>
    <a:srgbClr val="E7D819"/>
    <a:srgbClr val="FEBC02"/>
    <a:srgbClr val="E2801E"/>
    <a:srgbClr val="015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823" autoAdjust="0"/>
  </p:normalViewPr>
  <p:slideViewPr>
    <p:cSldViewPr>
      <p:cViewPr varScale="1">
        <p:scale>
          <a:sx n="137" d="100"/>
          <a:sy n="137" d="100"/>
        </p:scale>
        <p:origin x="126" y="222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26A46-0C75-4409-9E5F-849C4770BB72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30F56-8959-4167-9CBD-4B20EEE0E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0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7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5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9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2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2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5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0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0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3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0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6B1F-2507-41CF-A396-A3C170F070E0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5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6B1F-2507-41CF-A396-A3C170F070E0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12BB-C9D2-477C-B9D9-9913599D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31840" y="1131590"/>
            <a:ext cx="2880320" cy="2880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50890" y="1098823"/>
            <a:ext cx="2452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solidFill>
                  <a:srgbClr val="FFFF00"/>
                </a:solidFill>
                <a:latin typeface="+mj-lt"/>
                <a:ea typeface="나눔고딕 ExtraBold" panose="020D0904000000000000" pitchFamily="50" charset="-127"/>
              </a:rPr>
              <a:t>텀</a:t>
            </a:r>
            <a:r>
              <a:rPr lang="ko-KR" altLang="en-US" sz="3200" dirty="0" err="1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프로젝트</a:t>
            </a:r>
            <a:endParaRPr lang="en-US" altLang="ko-KR" sz="3200" dirty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  <a:p>
            <a:r>
              <a:rPr lang="ko-KR" altLang="en-US" sz="4800" dirty="0">
                <a:solidFill>
                  <a:srgbClr val="FFFF00"/>
                </a:solidFill>
                <a:latin typeface="+mj-lt"/>
                <a:ea typeface="나눔고딕 ExtraBold" panose="020D0904000000000000" pitchFamily="50" charset="-127"/>
              </a:rPr>
              <a:t>윷</a:t>
            </a:r>
            <a:r>
              <a:rPr lang="ko-KR" altLang="en-US" sz="3200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놀이 게임</a:t>
            </a:r>
            <a:endParaRPr lang="en-US" altLang="ko-KR" sz="3200" dirty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876A9-23C1-4A62-ACF1-D2FBC85586E1}"/>
              </a:ext>
            </a:extLst>
          </p:cNvPr>
          <p:cNvSpPr txBox="1"/>
          <p:nvPr/>
        </p:nvSpPr>
        <p:spPr>
          <a:xfrm>
            <a:off x="3131840" y="4011910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+mn-ea"/>
              </a:rPr>
              <a:t>20153230</a:t>
            </a:r>
            <a:r>
              <a:rPr lang="ko-KR" altLang="en-US" sz="24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2400" b="1" dirty="0" err="1">
                <a:solidFill>
                  <a:schemeClr val="accent1"/>
                </a:solidFill>
                <a:latin typeface="+mn-ea"/>
              </a:rPr>
              <a:t>서동민</a:t>
            </a:r>
            <a:endParaRPr lang="en-US" altLang="ko-KR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D32E0-2E0D-4BD5-8DCC-5328BFC701D5}"/>
              </a:ext>
            </a:extLst>
          </p:cNvPr>
          <p:cNvSpPr txBox="1"/>
          <p:nvPr/>
        </p:nvSpPr>
        <p:spPr>
          <a:xfrm>
            <a:off x="5076056" y="329183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3</a:t>
            </a:r>
            <a:r>
              <a:rPr lang="ko-KR" altLang="en-US" sz="3200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팀</a:t>
            </a:r>
            <a:endParaRPr lang="en-US" altLang="ko-KR" sz="3200" dirty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51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55408"/>
            <a:ext cx="1457450" cy="59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b="1" spc="300" dirty="0">
                <a:solidFill>
                  <a:srgbClr val="FFFF00"/>
                </a:solidFill>
                <a:latin typeface="Sandoll 격동고딕" pitchFamily="34" charset="-127"/>
                <a:ea typeface="Sandoll 격동고딕" pitchFamily="34" charset="-127"/>
              </a:rPr>
              <a:t>Vision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FF995E-1DE1-4791-BDB2-697FCF798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75606"/>
            <a:ext cx="4533257" cy="331236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11BEE8-A306-4CB2-A099-DD64AFE2DAF4}"/>
              </a:ext>
            </a:extLst>
          </p:cNvPr>
          <p:cNvSpPr txBox="1"/>
          <p:nvPr/>
        </p:nvSpPr>
        <p:spPr>
          <a:xfrm>
            <a:off x="5004048" y="1241826"/>
            <a:ext cx="1261884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spc="300" dirty="0">
                <a:solidFill>
                  <a:srgbClr val="0070C0"/>
                </a:solidFill>
                <a:latin typeface="+mj-lt"/>
              </a:rPr>
              <a:t>주요기능</a:t>
            </a:r>
            <a:endParaRPr lang="en-US" altLang="ko-KR" b="1" spc="300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C8FD90E-978D-4305-BF01-E100098A6AE2}"/>
              </a:ext>
            </a:extLst>
          </p:cNvPr>
          <p:cNvCxnSpPr>
            <a:cxnSpLocks/>
          </p:cNvCxnSpPr>
          <p:nvPr/>
        </p:nvCxnSpPr>
        <p:spPr>
          <a:xfrm flipV="1">
            <a:off x="5010231" y="1883911"/>
            <a:ext cx="3882249" cy="1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B4E6F32-A923-4FA8-BB2D-C466B2E5AB71}"/>
              </a:ext>
            </a:extLst>
          </p:cNvPr>
          <p:cNvSpPr txBox="1"/>
          <p:nvPr/>
        </p:nvSpPr>
        <p:spPr>
          <a:xfrm>
            <a:off x="4912569" y="1967831"/>
            <a:ext cx="4077572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err="1">
                <a:solidFill>
                  <a:srgbClr val="61B6CD"/>
                </a:solidFill>
                <a:latin typeface="+mn-ea"/>
              </a:rPr>
              <a:t>ㆍ</a:t>
            </a:r>
            <a:r>
              <a:rPr lang="ko-KR" altLang="en-US" sz="1600" b="1" dirty="0">
                <a:solidFill>
                  <a:srgbClr val="61B6CD"/>
                </a:solidFill>
                <a:latin typeface="+mn-ea"/>
              </a:rPr>
              <a:t> 랜덤 윷 던지기 및 지정 윷 던지기</a:t>
            </a:r>
            <a:endParaRPr lang="en-US" altLang="ko-KR" sz="1600" b="1" dirty="0">
              <a:solidFill>
                <a:srgbClr val="61B6CD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 err="1">
                <a:solidFill>
                  <a:srgbClr val="61B6CD"/>
                </a:solidFill>
                <a:latin typeface="+mn-ea"/>
              </a:rPr>
              <a:t>ㆍ</a:t>
            </a:r>
            <a:r>
              <a:rPr lang="ko-KR" altLang="en-US" sz="1600" b="1" dirty="0">
                <a:solidFill>
                  <a:srgbClr val="61B6CD"/>
                </a:solidFill>
                <a:latin typeface="+mn-ea"/>
              </a:rPr>
              <a:t> 아군 말 업기 및 상대 말 잡기</a:t>
            </a:r>
            <a:endParaRPr lang="en-US" altLang="ko-KR" sz="1600" b="1" dirty="0">
              <a:solidFill>
                <a:srgbClr val="61B6CD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 err="1">
                <a:solidFill>
                  <a:srgbClr val="61B6CD"/>
                </a:solidFill>
                <a:latin typeface="+mn-ea"/>
              </a:rPr>
              <a:t>ㆍ</a:t>
            </a:r>
            <a:r>
              <a:rPr lang="ko-KR" altLang="en-US" sz="1600" b="1" dirty="0">
                <a:solidFill>
                  <a:srgbClr val="61B6CD"/>
                </a:solidFill>
                <a:latin typeface="+mn-ea"/>
              </a:rPr>
              <a:t> 한 팀이 승리할 경우 게임 종료</a:t>
            </a:r>
            <a:endParaRPr lang="en-US" altLang="ko-KR" sz="1600" b="1" dirty="0">
              <a:solidFill>
                <a:srgbClr val="61B6CD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 err="1">
                <a:solidFill>
                  <a:srgbClr val="61B6CD"/>
                </a:solidFill>
                <a:latin typeface="+mn-ea"/>
              </a:rPr>
              <a:t>ㆍ</a:t>
            </a:r>
            <a:r>
              <a:rPr lang="ko-KR" altLang="en-US" sz="1600" b="1" dirty="0">
                <a:solidFill>
                  <a:srgbClr val="61B6CD"/>
                </a:solidFill>
                <a:latin typeface="+mn-ea"/>
              </a:rPr>
              <a:t> 윷 목록에서 원하는 행동 선택 가능</a:t>
            </a:r>
            <a:endParaRPr lang="en-US" altLang="ko-KR" sz="1600" b="1" dirty="0">
              <a:solidFill>
                <a:srgbClr val="61B6CD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 err="1">
                <a:solidFill>
                  <a:srgbClr val="61B6CD"/>
                </a:solidFill>
                <a:latin typeface="+mn-ea"/>
              </a:rPr>
              <a:t>ㆍ</a:t>
            </a:r>
            <a:r>
              <a:rPr lang="ko-KR" altLang="en-US" sz="1600" b="1" dirty="0">
                <a:solidFill>
                  <a:srgbClr val="61B6CD"/>
                </a:solidFill>
                <a:latin typeface="+mn-ea"/>
              </a:rPr>
              <a:t> 게임판에서 행동 시킬 말 선택 가능</a:t>
            </a:r>
            <a:endParaRPr lang="en-US" altLang="ko-KR" sz="1600" b="1" dirty="0">
              <a:solidFill>
                <a:srgbClr val="61B6C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222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55408"/>
            <a:ext cx="3919663" cy="59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b="1" spc="300" dirty="0">
                <a:solidFill>
                  <a:srgbClr val="FFFF00"/>
                </a:solidFill>
                <a:latin typeface="Sandoll 격동고딕" pitchFamily="34" charset="-127"/>
                <a:ea typeface="Sandoll 격동고딕" pitchFamily="34" charset="-127"/>
              </a:rPr>
              <a:t>Use Case Diagram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38EE267-C130-456F-B826-7122D9E86FB9}"/>
              </a:ext>
            </a:extLst>
          </p:cNvPr>
          <p:cNvGrpSpPr/>
          <p:nvPr/>
        </p:nvGrpSpPr>
        <p:grpSpPr>
          <a:xfrm>
            <a:off x="1068430" y="2427734"/>
            <a:ext cx="504056" cy="1128166"/>
            <a:chOff x="723764" y="1779662"/>
            <a:chExt cx="639688" cy="148820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56E18A1-E85C-4305-8780-1DCFD4A8B333}"/>
                </a:ext>
              </a:extLst>
            </p:cNvPr>
            <p:cNvSpPr/>
            <p:nvPr/>
          </p:nvSpPr>
          <p:spPr>
            <a:xfrm>
              <a:off x="791580" y="1779662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A92E898-E590-41CB-ABAF-AC9987A00E17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1043608" y="2283718"/>
              <a:ext cx="0" cy="542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FEA09FB-200F-435C-8498-03921717BB34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4" y="2427734"/>
              <a:ext cx="6396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5E4E4D8-CECF-4602-AF84-FEBD5B0B61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396" y="2835820"/>
              <a:ext cx="184212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35CE913-6F8D-48DC-94F7-589CB0CD58B9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2826618"/>
              <a:ext cx="184212" cy="4412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260FD1C-8F59-414A-868F-A80DD87D8390}"/>
              </a:ext>
            </a:extLst>
          </p:cNvPr>
          <p:cNvSpPr txBox="1"/>
          <p:nvPr/>
        </p:nvSpPr>
        <p:spPr>
          <a:xfrm>
            <a:off x="905843" y="3519726"/>
            <a:ext cx="82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Player</a:t>
            </a:r>
            <a:endParaRPr lang="ko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554706-C0B6-45BD-98CC-A4BDB09D056B}"/>
              </a:ext>
            </a:extLst>
          </p:cNvPr>
          <p:cNvSpPr/>
          <p:nvPr/>
        </p:nvSpPr>
        <p:spPr>
          <a:xfrm>
            <a:off x="2555777" y="1203598"/>
            <a:ext cx="4464496" cy="3744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BCE42E8-51E4-4A1F-B3A2-55CECE1D7B54}"/>
              </a:ext>
            </a:extLst>
          </p:cNvPr>
          <p:cNvGrpSpPr/>
          <p:nvPr/>
        </p:nvGrpSpPr>
        <p:grpSpPr>
          <a:xfrm>
            <a:off x="3923928" y="1445074"/>
            <a:ext cx="2160240" cy="720080"/>
            <a:chOff x="3851920" y="1775136"/>
            <a:chExt cx="2160240" cy="72008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2E7EEB6-6FF3-4817-81D5-D2409227120D}"/>
                </a:ext>
              </a:extLst>
            </p:cNvPr>
            <p:cNvSpPr/>
            <p:nvPr/>
          </p:nvSpPr>
          <p:spPr>
            <a:xfrm>
              <a:off x="3851920" y="1775136"/>
              <a:ext cx="216024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EAE683-5932-4247-BD7D-B1146C8ED642}"/>
                </a:ext>
              </a:extLst>
            </p:cNvPr>
            <p:cNvSpPr txBox="1"/>
            <p:nvPr/>
          </p:nvSpPr>
          <p:spPr>
            <a:xfrm>
              <a:off x="3851920" y="1981287"/>
              <a:ext cx="216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시작 설정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CEC7C34-D081-4480-A154-D54ADDD397C1}"/>
              </a:ext>
            </a:extLst>
          </p:cNvPr>
          <p:cNvGrpSpPr/>
          <p:nvPr/>
        </p:nvGrpSpPr>
        <p:grpSpPr>
          <a:xfrm>
            <a:off x="3923928" y="2292203"/>
            <a:ext cx="2160240" cy="720080"/>
            <a:chOff x="3851920" y="1775136"/>
            <a:chExt cx="2160240" cy="72008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246E912-9BA5-4A53-835C-C74DAC89F2BB}"/>
                </a:ext>
              </a:extLst>
            </p:cNvPr>
            <p:cNvSpPr/>
            <p:nvPr/>
          </p:nvSpPr>
          <p:spPr>
            <a:xfrm>
              <a:off x="3851920" y="1775136"/>
              <a:ext cx="216024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295266-0552-4876-81D3-A158B1972C7B}"/>
                </a:ext>
              </a:extLst>
            </p:cNvPr>
            <p:cNvSpPr txBox="1"/>
            <p:nvPr/>
          </p:nvSpPr>
          <p:spPr>
            <a:xfrm>
              <a:off x="3851920" y="1981287"/>
              <a:ext cx="216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윷 던지기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529AF8E-66EA-4655-8DF9-E5DE7B132EEC}"/>
              </a:ext>
            </a:extLst>
          </p:cNvPr>
          <p:cNvGrpSpPr/>
          <p:nvPr/>
        </p:nvGrpSpPr>
        <p:grpSpPr>
          <a:xfrm>
            <a:off x="3923928" y="3984197"/>
            <a:ext cx="2160240" cy="720080"/>
            <a:chOff x="3851920" y="1775136"/>
            <a:chExt cx="2160240" cy="720080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E0ADB1B-B040-4795-BC3D-FD8B741289AB}"/>
                </a:ext>
              </a:extLst>
            </p:cNvPr>
            <p:cNvSpPr/>
            <p:nvPr/>
          </p:nvSpPr>
          <p:spPr>
            <a:xfrm>
              <a:off x="3851920" y="1775136"/>
              <a:ext cx="216024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C057B9-E45E-44ED-BCFF-F93FA80A091F}"/>
                </a:ext>
              </a:extLst>
            </p:cNvPr>
            <p:cNvSpPr txBox="1"/>
            <p:nvPr/>
          </p:nvSpPr>
          <p:spPr>
            <a:xfrm>
              <a:off x="3851920" y="1981287"/>
              <a:ext cx="216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기존 말 이동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9727A96-3F3D-4F36-A007-3829A32D2C1F}"/>
              </a:ext>
            </a:extLst>
          </p:cNvPr>
          <p:cNvGrpSpPr/>
          <p:nvPr/>
        </p:nvGrpSpPr>
        <p:grpSpPr>
          <a:xfrm>
            <a:off x="3923928" y="3138200"/>
            <a:ext cx="2160240" cy="720080"/>
            <a:chOff x="3851920" y="1775136"/>
            <a:chExt cx="2160240" cy="720080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E8868FE-2CF9-4F27-9B16-83E2A4D12D6A}"/>
                </a:ext>
              </a:extLst>
            </p:cNvPr>
            <p:cNvSpPr/>
            <p:nvPr/>
          </p:nvSpPr>
          <p:spPr>
            <a:xfrm>
              <a:off x="3851920" y="1775136"/>
              <a:ext cx="216024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1209F8-CB51-475E-8510-D251DA8F54D0}"/>
                </a:ext>
              </a:extLst>
            </p:cNvPr>
            <p:cNvSpPr txBox="1"/>
            <p:nvPr/>
          </p:nvSpPr>
          <p:spPr>
            <a:xfrm>
              <a:off x="3851920" y="1981287"/>
              <a:ext cx="216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말 새로 출발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2A21183-A410-435C-BF64-8AB9DB7BBA8B}"/>
              </a:ext>
            </a:extLst>
          </p:cNvPr>
          <p:cNvSpPr txBox="1"/>
          <p:nvPr/>
        </p:nvSpPr>
        <p:spPr>
          <a:xfrm>
            <a:off x="2555776" y="120359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윷놀이 게임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439A72E-BF26-4718-8C90-58E10A06B280}"/>
              </a:ext>
            </a:extLst>
          </p:cNvPr>
          <p:cNvCxnSpPr>
            <a:cxnSpLocks/>
          </p:cNvCxnSpPr>
          <p:nvPr/>
        </p:nvCxnSpPr>
        <p:spPr>
          <a:xfrm flipV="1">
            <a:off x="1763688" y="1779663"/>
            <a:ext cx="2160240" cy="936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66935D7-74ED-4047-A87C-B799565FDBD5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1763688" y="2652243"/>
            <a:ext cx="2160240" cy="266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7922BA7-1903-4482-9B3D-EDE099578C34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1763688" y="3075806"/>
            <a:ext cx="2160240" cy="422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F632A52-D21F-403F-91C2-7D185E77E2D5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735073" y="3221401"/>
            <a:ext cx="2188855" cy="1122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5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55408"/>
            <a:ext cx="5623655" cy="59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b="1" spc="300" dirty="0">
                <a:solidFill>
                  <a:srgbClr val="FFFF00"/>
                </a:solidFill>
                <a:latin typeface="Sandoll 격동고딕" pitchFamily="34" charset="-127"/>
                <a:ea typeface="Sandoll 격동고딕" pitchFamily="34" charset="-127"/>
              </a:rPr>
              <a:t>System Sequence Diagram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530288-6619-4BC3-812B-29A3B34F819A}"/>
              </a:ext>
            </a:extLst>
          </p:cNvPr>
          <p:cNvSpPr/>
          <p:nvPr/>
        </p:nvSpPr>
        <p:spPr>
          <a:xfrm>
            <a:off x="467544" y="934179"/>
            <a:ext cx="1296144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Player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25644F-0A05-43A7-9164-9EF833B82FDF}"/>
              </a:ext>
            </a:extLst>
          </p:cNvPr>
          <p:cNvSpPr/>
          <p:nvPr/>
        </p:nvSpPr>
        <p:spPr>
          <a:xfrm>
            <a:off x="3599892" y="950535"/>
            <a:ext cx="1296144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:Controller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0A8270-D7C0-48AE-AD2E-050D9380547D}"/>
              </a:ext>
            </a:extLst>
          </p:cNvPr>
          <p:cNvSpPr/>
          <p:nvPr/>
        </p:nvSpPr>
        <p:spPr>
          <a:xfrm>
            <a:off x="6732240" y="937188"/>
            <a:ext cx="1296144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:View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60E30FE-C301-4A67-BED6-FE8CAE3D5DD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15616" y="1294219"/>
            <a:ext cx="0" cy="33657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A911ECF-419F-454B-99FA-9EB4BAB3A628}"/>
              </a:ext>
            </a:extLst>
          </p:cNvPr>
          <p:cNvCxnSpPr>
            <a:cxnSpLocks/>
          </p:cNvCxnSpPr>
          <p:nvPr/>
        </p:nvCxnSpPr>
        <p:spPr>
          <a:xfrm>
            <a:off x="4250786" y="1310575"/>
            <a:ext cx="0" cy="33494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F76848A-C78A-494E-9394-D247F8C266B4}"/>
              </a:ext>
            </a:extLst>
          </p:cNvPr>
          <p:cNvCxnSpPr>
            <a:cxnSpLocks/>
          </p:cNvCxnSpPr>
          <p:nvPr/>
        </p:nvCxnSpPr>
        <p:spPr>
          <a:xfrm>
            <a:off x="7380312" y="1309384"/>
            <a:ext cx="0" cy="327859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18C90DE-C2E1-43B3-B313-30018B4E8D79}"/>
              </a:ext>
            </a:extLst>
          </p:cNvPr>
          <p:cNvGrpSpPr/>
          <p:nvPr/>
        </p:nvGrpSpPr>
        <p:grpSpPr>
          <a:xfrm>
            <a:off x="1115615" y="1309384"/>
            <a:ext cx="3135171" cy="254254"/>
            <a:chOff x="1115615" y="1309384"/>
            <a:chExt cx="3135171" cy="254254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4F8D4D9-223E-454B-9190-552DD0EA6BB7}"/>
                </a:ext>
              </a:extLst>
            </p:cNvPr>
            <p:cNvCxnSpPr/>
            <p:nvPr/>
          </p:nvCxnSpPr>
          <p:spPr>
            <a:xfrm>
              <a:off x="1115616" y="1563638"/>
              <a:ext cx="31351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2DFC4C-4703-481E-AA3F-D477AD65CDDA}"/>
                </a:ext>
              </a:extLst>
            </p:cNvPr>
            <p:cNvSpPr txBox="1"/>
            <p:nvPr/>
          </p:nvSpPr>
          <p:spPr>
            <a:xfrm>
              <a:off x="1115615" y="1309384"/>
              <a:ext cx="3129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setting(</a:t>
              </a:r>
              <a:r>
                <a:rPr lang="en-US" altLang="ko-KR" sz="1000" dirty="0" err="1"/>
                <a:t>player,mal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DBC228-1F6E-409A-8B88-CC255ABBCFC5}"/>
              </a:ext>
            </a:extLst>
          </p:cNvPr>
          <p:cNvGrpSpPr/>
          <p:nvPr/>
        </p:nvGrpSpPr>
        <p:grpSpPr>
          <a:xfrm>
            <a:off x="4250786" y="1462207"/>
            <a:ext cx="3135171" cy="254254"/>
            <a:chOff x="1115615" y="1309384"/>
            <a:chExt cx="3135171" cy="254254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5D75749-FD85-4423-BC7D-D02FD82AB85F}"/>
                </a:ext>
              </a:extLst>
            </p:cNvPr>
            <p:cNvCxnSpPr/>
            <p:nvPr/>
          </p:nvCxnSpPr>
          <p:spPr>
            <a:xfrm>
              <a:off x="1115616" y="1563638"/>
              <a:ext cx="31351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27AFB1-407B-4FFD-8EBC-CAC19F1F5E1E}"/>
                </a:ext>
              </a:extLst>
            </p:cNvPr>
            <p:cNvSpPr txBox="1"/>
            <p:nvPr/>
          </p:nvSpPr>
          <p:spPr>
            <a:xfrm>
              <a:off x="1115615" y="1309384"/>
              <a:ext cx="3129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ko-KR" sz="1000" dirty="0" err="1"/>
                <a:t>setVisible</a:t>
              </a:r>
              <a:r>
                <a:rPr lang="en-US" altLang="ko-KR" sz="1000" dirty="0"/>
                <a:t>()</a:t>
              </a:r>
              <a:endParaRPr lang="ko-KR" altLang="en-US" sz="10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FCF3E1-22DB-49E3-8ED9-CE051AE7A9B8}"/>
              </a:ext>
            </a:extLst>
          </p:cNvPr>
          <p:cNvSpPr/>
          <p:nvPr/>
        </p:nvSpPr>
        <p:spPr>
          <a:xfrm>
            <a:off x="611560" y="1970716"/>
            <a:ext cx="7344786" cy="17007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F76F76F-C61A-4316-B697-BA64009CB0E4}"/>
              </a:ext>
            </a:extLst>
          </p:cNvPr>
          <p:cNvGrpSpPr/>
          <p:nvPr/>
        </p:nvGrpSpPr>
        <p:grpSpPr>
          <a:xfrm>
            <a:off x="1112789" y="2096975"/>
            <a:ext cx="3135171" cy="254254"/>
            <a:chOff x="1115615" y="1309384"/>
            <a:chExt cx="3135171" cy="254254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C7B4EA69-E5D2-4C6C-903A-F7BAA6037ACF}"/>
                </a:ext>
              </a:extLst>
            </p:cNvPr>
            <p:cNvCxnSpPr/>
            <p:nvPr/>
          </p:nvCxnSpPr>
          <p:spPr>
            <a:xfrm>
              <a:off x="1115616" y="1563638"/>
              <a:ext cx="31351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D5721D-9A5A-4EC9-85A6-211B791AF0CF}"/>
                </a:ext>
              </a:extLst>
            </p:cNvPr>
            <p:cNvSpPr txBox="1"/>
            <p:nvPr/>
          </p:nvSpPr>
          <p:spPr>
            <a:xfrm>
              <a:off x="1115615" y="1309384"/>
              <a:ext cx="3129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diceYut</a:t>
              </a:r>
              <a:r>
                <a:rPr lang="en-US" altLang="ko-KR" sz="1000" dirty="0"/>
                <a:t>()</a:t>
              </a:r>
              <a:endParaRPr lang="ko-KR" altLang="en-US" sz="10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79C74E8-17AE-4430-8A58-F60F2B5CB969}"/>
              </a:ext>
            </a:extLst>
          </p:cNvPr>
          <p:cNvGrpSpPr/>
          <p:nvPr/>
        </p:nvGrpSpPr>
        <p:grpSpPr>
          <a:xfrm>
            <a:off x="4249549" y="3918847"/>
            <a:ext cx="3135171" cy="254254"/>
            <a:chOff x="1115615" y="1309384"/>
            <a:chExt cx="3135171" cy="254254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A48F694-002C-42BF-BEBE-F5DADE6EE643}"/>
                </a:ext>
              </a:extLst>
            </p:cNvPr>
            <p:cNvCxnSpPr/>
            <p:nvPr/>
          </p:nvCxnSpPr>
          <p:spPr>
            <a:xfrm>
              <a:off x="1115616" y="1563638"/>
              <a:ext cx="31351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9213C1-CFEF-41D2-8B19-9A7EBFF7A4B9}"/>
                </a:ext>
              </a:extLst>
            </p:cNvPr>
            <p:cNvSpPr txBox="1"/>
            <p:nvPr/>
          </p:nvSpPr>
          <p:spPr>
            <a:xfrm>
              <a:off x="1115615" y="1309384"/>
              <a:ext cx="3129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playerwin</a:t>
              </a:r>
              <a:r>
                <a:rPr lang="en-US" altLang="ko-KR" sz="1000" dirty="0"/>
                <a:t>()</a:t>
              </a:r>
              <a:endParaRPr lang="ko-KR" altLang="en-US" sz="10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975CC79-8318-403F-83B0-C2049DB5EFC8}"/>
              </a:ext>
            </a:extLst>
          </p:cNvPr>
          <p:cNvGrpSpPr/>
          <p:nvPr/>
        </p:nvGrpSpPr>
        <p:grpSpPr>
          <a:xfrm>
            <a:off x="1118443" y="4123348"/>
            <a:ext cx="6252302" cy="254254"/>
            <a:chOff x="1115616" y="1309384"/>
            <a:chExt cx="3135170" cy="254254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FDB3804-EB90-456A-8931-DED677629525}"/>
                </a:ext>
              </a:extLst>
            </p:cNvPr>
            <p:cNvCxnSpPr/>
            <p:nvPr/>
          </p:nvCxnSpPr>
          <p:spPr>
            <a:xfrm>
              <a:off x="1115616" y="1563638"/>
              <a:ext cx="31351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7C69DB-8BD6-4BA0-B681-C0ADE63682C9}"/>
                </a:ext>
              </a:extLst>
            </p:cNvPr>
            <p:cNvSpPr txBox="1"/>
            <p:nvPr/>
          </p:nvSpPr>
          <p:spPr>
            <a:xfrm>
              <a:off x="1115616" y="1309384"/>
              <a:ext cx="15721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showwinwindow</a:t>
              </a:r>
              <a:r>
                <a:rPr lang="en-US" altLang="ko-KR" sz="1000" dirty="0"/>
                <a:t>()</a:t>
              </a:r>
              <a:endParaRPr lang="ko-KR" altLang="en-US" sz="10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19C00C5-DCB9-4370-8F23-7F7FA764821C}"/>
              </a:ext>
            </a:extLst>
          </p:cNvPr>
          <p:cNvGrpSpPr/>
          <p:nvPr/>
        </p:nvGrpSpPr>
        <p:grpSpPr>
          <a:xfrm>
            <a:off x="1112789" y="2336317"/>
            <a:ext cx="6252302" cy="254254"/>
            <a:chOff x="1115616" y="1309384"/>
            <a:chExt cx="3135170" cy="254254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7E4A481-A2C1-486C-AC09-6626E9CDF0D3}"/>
                </a:ext>
              </a:extLst>
            </p:cNvPr>
            <p:cNvCxnSpPr/>
            <p:nvPr/>
          </p:nvCxnSpPr>
          <p:spPr>
            <a:xfrm>
              <a:off x="1115616" y="1563638"/>
              <a:ext cx="31351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27B616-FA16-4B91-9C70-8F2B6C49DF83}"/>
                </a:ext>
              </a:extLst>
            </p:cNvPr>
            <p:cNvSpPr txBox="1"/>
            <p:nvPr/>
          </p:nvSpPr>
          <p:spPr>
            <a:xfrm>
              <a:off x="1115616" y="1309384"/>
              <a:ext cx="15721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showremainchance</a:t>
              </a:r>
              <a:r>
                <a:rPr lang="en-US" altLang="ko-KR" sz="1000" dirty="0"/>
                <a:t>()</a:t>
              </a:r>
              <a:endParaRPr lang="ko-KR" altLang="en-US" sz="10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F38D969-65FA-4FF9-86E9-3B878881C954}"/>
              </a:ext>
            </a:extLst>
          </p:cNvPr>
          <p:cNvGrpSpPr/>
          <p:nvPr/>
        </p:nvGrpSpPr>
        <p:grpSpPr>
          <a:xfrm>
            <a:off x="1118279" y="2841106"/>
            <a:ext cx="3135171" cy="254254"/>
            <a:chOff x="1115615" y="1309384"/>
            <a:chExt cx="3135171" cy="254254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C24BE52-CC8D-4159-A800-7397E6F9614A}"/>
                </a:ext>
              </a:extLst>
            </p:cNvPr>
            <p:cNvCxnSpPr/>
            <p:nvPr/>
          </p:nvCxnSpPr>
          <p:spPr>
            <a:xfrm>
              <a:off x="1115616" y="1563638"/>
              <a:ext cx="31351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5D1C32-9F78-48F3-A108-6A58C59915A9}"/>
                </a:ext>
              </a:extLst>
            </p:cNvPr>
            <p:cNvSpPr txBox="1"/>
            <p:nvPr/>
          </p:nvSpPr>
          <p:spPr>
            <a:xfrm>
              <a:off x="1115615" y="1309384"/>
              <a:ext cx="3129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moveMal</a:t>
              </a:r>
              <a:r>
                <a:rPr lang="en-US" altLang="ko-KR" sz="1000" dirty="0"/>
                <a:t>()</a:t>
              </a:r>
              <a:endParaRPr lang="ko-KR" altLang="en-US" sz="10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A36AC82-6E48-4C24-9CA3-DBF729C6F7B2}"/>
              </a:ext>
            </a:extLst>
          </p:cNvPr>
          <p:cNvGrpSpPr/>
          <p:nvPr/>
        </p:nvGrpSpPr>
        <p:grpSpPr>
          <a:xfrm>
            <a:off x="1118279" y="3080448"/>
            <a:ext cx="6252302" cy="254254"/>
            <a:chOff x="1115616" y="1309384"/>
            <a:chExt cx="3135170" cy="254254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2971248F-81C5-4B4E-BB54-446D2D1D3B4A}"/>
                </a:ext>
              </a:extLst>
            </p:cNvPr>
            <p:cNvCxnSpPr/>
            <p:nvPr/>
          </p:nvCxnSpPr>
          <p:spPr>
            <a:xfrm>
              <a:off x="1115616" y="1563638"/>
              <a:ext cx="31351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1ABC49D-9860-4855-B414-7188652A992C}"/>
                </a:ext>
              </a:extLst>
            </p:cNvPr>
            <p:cNvSpPr txBox="1"/>
            <p:nvPr/>
          </p:nvSpPr>
          <p:spPr>
            <a:xfrm>
              <a:off x="1115616" y="1309384"/>
              <a:ext cx="15721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showresult</a:t>
              </a:r>
              <a:r>
                <a:rPr lang="en-US" altLang="ko-KR" sz="1000" dirty="0"/>
                <a:t>()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49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55408"/>
            <a:ext cx="3118161" cy="59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b="1" spc="300" dirty="0">
                <a:solidFill>
                  <a:srgbClr val="FFFF00"/>
                </a:solidFill>
                <a:latin typeface="Sandoll 격동고딕" pitchFamily="34" charset="-127"/>
                <a:ea typeface="Sandoll 격동고딕" pitchFamily="34" charset="-127"/>
              </a:rPr>
              <a:t>Class Diagram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A0AC91-CFB9-4D4E-8E14-5626E273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3962"/>
              </p:ext>
            </p:extLst>
          </p:nvPr>
        </p:nvGraphicFramePr>
        <p:xfrm>
          <a:off x="420631" y="1827805"/>
          <a:ext cx="1317961" cy="35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961">
                  <a:extLst>
                    <a:ext uri="{9D8B030D-6E8A-4147-A177-3AD203B41FA5}">
                      <a16:colId xmlns:a16="http://schemas.microsoft.com/office/drawing/2014/main" val="2065511717"/>
                    </a:ext>
                  </a:extLst>
                </a:gridCol>
              </a:tblGrid>
              <a:tr h="16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6347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setting(player: int, mal: int)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003487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41BF4A8E-606A-4759-903C-7509EEEE4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06424"/>
              </p:ext>
            </p:extLst>
          </p:nvPr>
        </p:nvGraphicFramePr>
        <p:xfrm>
          <a:off x="2646755" y="1840767"/>
          <a:ext cx="1317961" cy="13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961">
                  <a:extLst>
                    <a:ext uri="{9D8B030D-6E8A-4147-A177-3AD203B41FA5}">
                      <a16:colId xmlns:a16="http://schemas.microsoft.com/office/drawing/2014/main" val="2065511717"/>
                    </a:ext>
                  </a:extLst>
                </a:gridCol>
              </a:tblGrid>
              <a:tr h="199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634701"/>
                  </a:ext>
                </a:extLst>
              </a:tr>
              <a:tr h="46103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chance : Integer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yutlist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: Integer[]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currentposition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: Integer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938353"/>
                  </a:ext>
                </a:extLst>
              </a:tr>
              <a:tr h="7071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diceYut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moveYut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groupingMal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eatMal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checkEnd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003487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349B536-DD5D-4CAA-9EE5-2ACD3986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76980"/>
              </p:ext>
            </p:extLst>
          </p:nvPr>
        </p:nvGraphicFramePr>
        <p:xfrm>
          <a:off x="420631" y="2931789"/>
          <a:ext cx="1317961" cy="648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961">
                  <a:extLst>
                    <a:ext uri="{9D8B030D-6E8A-4147-A177-3AD203B41FA5}">
                      <a16:colId xmlns:a16="http://schemas.microsoft.com/office/drawing/2014/main" val="2065511717"/>
                    </a:ext>
                  </a:extLst>
                </a:gridCol>
              </a:tblGrid>
              <a:tr h="190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Player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634701"/>
                  </a:ext>
                </a:extLst>
              </a:tr>
              <a:tr h="3049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remainMal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: Integer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endMal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: Integer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938353"/>
                  </a:ext>
                </a:extLst>
              </a:tr>
              <a:tr h="152487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175515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83269F-ADC1-4B68-A4C9-8A9DD5D0DA6F}"/>
              </a:ext>
            </a:extLst>
          </p:cNvPr>
          <p:cNvCxnSpPr/>
          <p:nvPr/>
        </p:nvCxnSpPr>
        <p:spPr>
          <a:xfrm>
            <a:off x="1738592" y="2043829"/>
            <a:ext cx="900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E8CC0E9-312C-4F6A-AF10-9294AA40A396}"/>
              </a:ext>
            </a:extLst>
          </p:cNvPr>
          <p:cNvCxnSpPr>
            <a:cxnSpLocks/>
            <a:stCxn id="50" idx="0"/>
          </p:cNvCxnSpPr>
          <p:nvPr/>
        </p:nvCxnSpPr>
        <p:spPr>
          <a:xfrm rot="5400000" flipH="1" flipV="1">
            <a:off x="1649007" y="1942105"/>
            <a:ext cx="420289" cy="155908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BCDE82-18CD-4466-BC67-C0F62A3682DF}"/>
              </a:ext>
            </a:extLst>
          </p:cNvPr>
          <p:cNvSpPr txBox="1"/>
          <p:nvPr/>
        </p:nvSpPr>
        <p:spPr>
          <a:xfrm>
            <a:off x="2411760" y="2511463"/>
            <a:ext cx="226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1BF2A2-3A23-4BF6-82AC-7B77FB581337}"/>
              </a:ext>
            </a:extLst>
          </p:cNvPr>
          <p:cNvSpPr txBox="1"/>
          <p:nvPr/>
        </p:nvSpPr>
        <p:spPr>
          <a:xfrm>
            <a:off x="1035523" y="2702386"/>
            <a:ext cx="54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2..4</a:t>
            </a:r>
            <a:endParaRPr lang="ko-KR" altLang="en-US" sz="800" dirty="0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9A1C4C0C-62FC-4BEA-807D-A0CAB988F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974943"/>
              </p:ext>
            </p:extLst>
          </p:nvPr>
        </p:nvGraphicFramePr>
        <p:xfrm>
          <a:off x="4563117" y="1834499"/>
          <a:ext cx="1317961" cy="10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961">
                  <a:extLst>
                    <a:ext uri="{9D8B030D-6E8A-4147-A177-3AD203B41FA5}">
                      <a16:colId xmlns:a16="http://schemas.microsoft.com/office/drawing/2014/main" val="2065511717"/>
                    </a:ext>
                  </a:extLst>
                </a:gridCol>
              </a:tblGrid>
              <a:tr h="178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634701"/>
                  </a:ext>
                </a:extLst>
              </a:tr>
              <a:tr h="2068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malNum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: Integer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938353"/>
                  </a:ext>
                </a:extLst>
              </a:tr>
              <a:tr h="7123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setVisible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showsettingwindow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showstartsetting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showmoveresult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showendwindow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003487"/>
                  </a:ext>
                </a:extLst>
              </a:tr>
            </a:tbl>
          </a:graphicData>
        </a:graphic>
      </p:graphicFrame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0F43C5F-4ECD-4F00-96AF-31FAE94BA693}"/>
              </a:ext>
            </a:extLst>
          </p:cNvPr>
          <p:cNvCxnSpPr>
            <a:cxnSpLocks/>
          </p:cNvCxnSpPr>
          <p:nvPr/>
        </p:nvCxnSpPr>
        <p:spPr>
          <a:xfrm>
            <a:off x="3964716" y="2332695"/>
            <a:ext cx="6072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D315A187-1C66-428E-939E-4DE36834C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03764"/>
              </p:ext>
            </p:extLst>
          </p:nvPr>
        </p:nvGraphicFramePr>
        <p:xfrm>
          <a:off x="7671824" y="1823579"/>
          <a:ext cx="1317961" cy="60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961">
                  <a:extLst>
                    <a:ext uri="{9D8B030D-6E8A-4147-A177-3AD203B41FA5}">
                      <a16:colId xmlns:a16="http://schemas.microsoft.com/office/drawing/2014/main" val="2065511717"/>
                    </a:ext>
                  </a:extLst>
                </a:gridCol>
              </a:tblGrid>
              <a:tr h="234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Mal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634701"/>
                  </a:ext>
                </a:extLst>
              </a:tr>
              <a:tr h="1876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teamNum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: Integer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938353"/>
                  </a:ext>
                </a:extLst>
              </a:tr>
              <a:tr h="1876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setColor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00348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5A65779E-5D73-4536-99FE-0757FE1FF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50386"/>
              </p:ext>
            </p:extLst>
          </p:nvPr>
        </p:nvGraphicFramePr>
        <p:xfrm>
          <a:off x="6510134" y="3061328"/>
          <a:ext cx="1317961" cy="60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961">
                  <a:extLst>
                    <a:ext uri="{9D8B030D-6E8A-4147-A177-3AD203B41FA5}">
                      <a16:colId xmlns:a16="http://schemas.microsoft.com/office/drawing/2014/main" val="2065511717"/>
                    </a:ext>
                  </a:extLst>
                </a:gridCol>
              </a:tblGrid>
              <a:tr h="234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WinWindow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634701"/>
                  </a:ext>
                </a:extLst>
              </a:tr>
              <a:tr h="1876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938353"/>
                  </a:ext>
                </a:extLst>
              </a:tr>
              <a:tr h="1876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setVisible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(I: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003487"/>
                  </a:ext>
                </a:extLst>
              </a:tr>
            </a:tbl>
          </a:graphicData>
        </a:graphic>
      </p:graphicFrame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7E0C97C-3F3E-4F2C-8DD5-3264FD703EA2}"/>
              </a:ext>
            </a:extLst>
          </p:cNvPr>
          <p:cNvCxnSpPr>
            <a:cxnSpLocks/>
          </p:cNvCxnSpPr>
          <p:nvPr/>
        </p:nvCxnSpPr>
        <p:spPr>
          <a:xfrm>
            <a:off x="5822515" y="2216472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FFED87F-8CCD-4E87-8956-A033BEC1F2EF}"/>
              </a:ext>
            </a:extLst>
          </p:cNvPr>
          <p:cNvSpPr txBox="1"/>
          <p:nvPr/>
        </p:nvSpPr>
        <p:spPr>
          <a:xfrm>
            <a:off x="7406452" y="2077811"/>
            <a:ext cx="347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0..5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BC308886-E7A0-4FED-904C-35712E0C9510}"/>
              </a:ext>
            </a:extLst>
          </p:cNvPr>
          <p:cNvCxnSpPr/>
          <p:nvPr/>
        </p:nvCxnSpPr>
        <p:spPr>
          <a:xfrm>
            <a:off x="5883879" y="2793764"/>
            <a:ext cx="1634367" cy="267564"/>
          </a:xfrm>
          <a:prstGeom prst="bentConnector3">
            <a:avLst>
              <a:gd name="adj1" fmla="val 816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38CAC38-A8F7-43E8-AAF1-02161B52BF7B}"/>
              </a:ext>
            </a:extLst>
          </p:cNvPr>
          <p:cNvCxnSpPr/>
          <p:nvPr/>
        </p:nvCxnSpPr>
        <p:spPr>
          <a:xfrm>
            <a:off x="3297673" y="3208767"/>
            <a:ext cx="0" cy="443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FB8D6102-FFAA-4BB5-B279-6CF3D44B5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3781"/>
              </p:ext>
            </p:extLst>
          </p:nvPr>
        </p:nvGraphicFramePr>
        <p:xfrm>
          <a:off x="2638692" y="3651870"/>
          <a:ext cx="1326018" cy="84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018">
                  <a:extLst>
                    <a:ext uri="{9D8B030D-6E8A-4147-A177-3AD203B41FA5}">
                      <a16:colId xmlns:a16="http://schemas.microsoft.com/office/drawing/2014/main" val="2065511717"/>
                    </a:ext>
                  </a:extLst>
                </a:gridCol>
              </a:tblGrid>
              <a:tr h="206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Yutlist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634701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remainYut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: Integer[]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currentYut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: Integer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938353"/>
                  </a:ext>
                </a:extLst>
              </a:tr>
              <a:tr h="3423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randomdiceYut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selectdiceYut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003487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FDEB1BC3-E1C7-4961-A645-5984A9472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34944"/>
              </p:ext>
            </p:extLst>
          </p:nvPr>
        </p:nvGraphicFramePr>
        <p:xfrm>
          <a:off x="4520310" y="3651870"/>
          <a:ext cx="1326018" cy="61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018">
                  <a:extLst>
                    <a:ext uri="{9D8B030D-6E8A-4147-A177-3AD203B41FA5}">
                      <a16:colId xmlns:a16="http://schemas.microsoft.com/office/drawing/2014/main" val="206551171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Yut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634701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yutNum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: Integer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938353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003487"/>
                  </a:ext>
                </a:extLst>
              </a:tr>
            </a:tbl>
          </a:graphicData>
        </a:graphic>
      </p:graphicFrame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D7EF77E-161A-4BC2-8F52-987137B1CABA}"/>
              </a:ext>
            </a:extLst>
          </p:cNvPr>
          <p:cNvCxnSpPr>
            <a:cxnSpLocks/>
          </p:cNvCxnSpPr>
          <p:nvPr/>
        </p:nvCxnSpPr>
        <p:spPr>
          <a:xfrm flipV="1">
            <a:off x="3964710" y="3979353"/>
            <a:ext cx="5556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115C678E-34DA-41E2-90E1-00A64D15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94253"/>
              </p:ext>
            </p:extLst>
          </p:nvPr>
        </p:nvGraphicFramePr>
        <p:xfrm>
          <a:off x="6112503" y="1840198"/>
          <a:ext cx="1326018" cy="61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018">
                  <a:extLst>
                    <a:ext uri="{9D8B030D-6E8A-4147-A177-3AD203B41FA5}">
                      <a16:colId xmlns:a16="http://schemas.microsoft.com/office/drawing/2014/main" val="206551171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Board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634701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positionMal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: Integer[]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938353"/>
                  </a:ext>
                </a:extLst>
              </a:tr>
              <a:tr h="1993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003487"/>
                  </a:ext>
                </a:extLst>
              </a:tr>
            </a:tbl>
          </a:graphicData>
        </a:graphic>
      </p:graphicFrame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135178C-8E8C-4C09-9928-73394CFD6396}"/>
              </a:ext>
            </a:extLst>
          </p:cNvPr>
          <p:cNvCxnSpPr>
            <a:cxnSpLocks/>
          </p:cNvCxnSpPr>
          <p:nvPr/>
        </p:nvCxnSpPr>
        <p:spPr>
          <a:xfrm>
            <a:off x="7436182" y="2242663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39883E2-044A-4F6F-B340-DDA32B009D79}"/>
              </a:ext>
            </a:extLst>
          </p:cNvPr>
          <p:cNvSpPr txBox="1"/>
          <p:nvPr/>
        </p:nvSpPr>
        <p:spPr>
          <a:xfrm>
            <a:off x="5939650" y="2043829"/>
            <a:ext cx="226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F44D37-2FFD-40D8-9ACB-3C1BAFE944E8}"/>
              </a:ext>
            </a:extLst>
          </p:cNvPr>
          <p:cNvSpPr txBox="1"/>
          <p:nvPr/>
        </p:nvSpPr>
        <p:spPr>
          <a:xfrm>
            <a:off x="7169114" y="2881705"/>
            <a:ext cx="226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9D1A2F-F850-4568-9D98-DEDBBAE0F5FB}"/>
              </a:ext>
            </a:extLst>
          </p:cNvPr>
          <p:cNvSpPr txBox="1"/>
          <p:nvPr/>
        </p:nvSpPr>
        <p:spPr>
          <a:xfrm>
            <a:off x="3901995" y="3790882"/>
            <a:ext cx="226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EC0842-1134-4A4B-B8DE-D35D9A199148}"/>
              </a:ext>
            </a:extLst>
          </p:cNvPr>
          <p:cNvSpPr txBox="1"/>
          <p:nvPr/>
        </p:nvSpPr>
        <p:spPr>
          <a:xfrm>
            <a:off x="4235775" y="3796466"/>
            <a:ext cx="357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0..6</a:t>
            </a:r>
            <a:endParaRPr lang="ko-KR" altLang="en-US" sz="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0E7B7C-52FD-472B-892F-ACA5DCA8B56E}"/>
              </a:ext>
            </a:extLst>
          </p:cNvPr>
          <p:cNvSpPr txBox="1"/>
          <p:nvPr/>
        </p:nvSpPr>
        <p:spPr>
          <a:xfrm>
            <a:off x="3247279" y="3463224"/>
            <a:ext cx="226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D8BC02B-FCF4-495C-8988-3BF91DC3DE16}"/>
              </a:ext>
            </a:extLst>
          </p:cNvPr>
          <p:cNvSpPr txBox="1"/>
          <p:nvPr/>
        </p:nvSpPr>
        <p:spPr>
          <a:xfrm>
            <a:off x="3247279" y="3176658"/>
            <a:ext cx="226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C392AA-DC49-4323-A414-5E3E6AC2393F}"/>
              </a:ext>
            </a:extLst>
          </p:cNvPr>
          <p:cNvSpPr txBox="1"/>
          <p:nvPr/>
        </p:nvSpPr>
        <p:spPr>
          <a:xfrm>
            <a:off x="3934986" y="2151551"/>
            <a:ext cx="226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19C6BA7-94A8-46D6-90FD-C2981F9FBB16}"/>
              </a:ext>
            </a:extLst>
          </p:cNvPr>
          <p:cNvSpPr txBox="1"/>
          <p:nvPr/>
        </p:nvSpPr>
        <p:spPr>
          <a:xfrm>
            <a:off x="4374798" y="2151551"/>
            <a:ext cx="226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1E9F43-B0FB-4081-BE80-A2EBF8F7F463}"/>
              </a:ext>
            </a:extLst>
          </p:cNvPr>
          <p:cNvSpPr txBox="1"/>
          <p:nvPr/>
        </p:nvSpPr>
        <p:spPr>
          <a:xfrm>
            <a:off x="5826184" y="2608894"/>
            <a:ext cx="226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114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55408"/>
            <a:ext cx="2850332" cy="59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b="1" spc="300" dirty="0">
                <a:solidFill>
                  <a:srgbClr val="FFFF00"/>
                </a:solidFill>
                <a:latin typeface="Sandoll 격동고딕" pitchFamily="34" charset="-127"/>
                <a:ea typeface="Sandoll 격동고딕" pitchFamily="34" charset="-127"/>
              </a:rPr>
              <a:t>Screen Shots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FF995E-1DE1-4791-BDB2-697FCF798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9582"/>
            <a:ext cx="4968552" cy="36304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48C0A1-48C9-4202-8CB8-7F1C2C2AE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579862"/>
            <a:ext cx="1845098" cy="9319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97F431-696C-4DC5-96A7-28321B45D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54" y="1265018"/>
            <a:ext cx="1433992" cy="91068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4471C21-6A34-4908-B254-56B0E62FB6D2}"/>
              </a:ext>
            </a:extLst>
          </p:cNvPr>
          <p:cNvCxnSpPr/>
          <p:nvPr/>
        </p:nvCxnSpPr>
        <p:spPr>
          <a:xfrm flipH="1">
            <a:off x="5652120" y="1635646"/>
            <a:ext cx="50405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A6409D-607B-4968-8FE9-07127302A79D}"/>
              </a:ext>
            </a:extLst>
          </p:cNvPr>
          <p:cNvCxnSpPr/>
          <p:nvPr/>
        </p:nvCxnSpPr>
        <p:spPr>
          <a:xfrm>
            <a:off x="5637301" y="3723878"/>
            <a:ext cx="518875" cy="32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1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232</Words>
  <Application>Microsoft Office PowerPoint</Application>
  <PresentationFormat>화면 슬라이드 쇼(16:9)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Sandoll 격동고딕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몽고메리</dc:creator>
  <cp:lastModifiedBy>동민</cp:lastModifiedBy>
  <cp:revision>99</cp:revision>
  <dcterms:created xsi:type="dcterms:W3CDTF">2017-04-15T01:24:27Z</dcterms:created>
  <dcterms:modified xsi:type="dcterms:W3CDTF">2019-06-08T07:02:55Z</dcterms:modified>
</cp:coreProperties>
</file>