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7" r:id="rId4"/>
    <p:sldId id="332" r:id="rId5"/>
    <p:sldId id="333" r:id="rId6"/>
    <p:sldId id="341" r:id="rId7"/>
    <p:sldId id="342" r:id="rId8"/>
    <p:sldId id="344" r:id="rId9"/>
    <p:sldId id="33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2" y="113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903" y="2087529"/>
            <a:ext cx="6825474" cy="160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kern="0" spc="0" dirty="0">
                <a:solidFill>
                  <a:srgbClr val="000000"/>
                </a:solidFill>
                <a:effectLst/>
                <a:latin typeface="+mj-ea"/>
                <a:ea typeface="+mj-ea"/>
                <a:cs typeface="Malgun Gothic Semilight" panose="020B0502040204020203" pitchFamily="50" charset="-127"/>
              </a:rPr>
              <a:t>약 배달 관리 서비스 앱</a:t>
            </a:r>
          </a:p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j-ea"/>
                <a:ea typeface="+mj-ea"/>
                <a:cs typeface="Malgun Gothic Semilight" panose="020B0502040204020203" pitchFamily="50" charset="-127"/>
              </a:rPr>
              <a:t>(Medicine Delivery Management Service App)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424594" y="3838538"/>
            <a:ext cx="7128204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79377" y="4707908"/>
            <a:ext cx="20794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4here</a:t>
            </a:r>
          </a:p>
          <a:p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chemeClr val="accent5"/>
                </a:solidFill>
                <a:latin typeface="+mj-ea"/>
                <a:ea typeface="+mj-ea"/>
              </a:rPr>
              <a:t>팀장</a:t>
            </a:r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] </a:t>
            </a:r>
            <a:r>
              <a:rPr lang="ko-KR" altLang="en-US" sz="1400" b="1" dirty="0" err="1">
                <a:solidFill>
                  <a:schemeClr val="accent5"/>
                </a:solidFill>
                <a:latin typeface="+mj-ea"/>
                <a:ea typeface="+mj-ea"/>
              </a:rPr>
              <a:t>권민주</a:t>
            </a:r>
            <a:r>
              <a:rPr lang="ko-KR" altLang="en-US" sz="14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20183202</a:t>
            </a:r>
          </a:p>
          <a:p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chemeClr val="accent5"/>
                </a:solidFill>
                <a:latin typeface="+mj-ea"/>
                <a:ea typeface="+mj-ea"/>
              </a:rPr>
              <a:t>팀원</a:t>
            </a:r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] </a:t>
            </a:r>
            <a:r>
              <a:rPr lang="ko-KR" altLang="en-US" sz="1400" b="1" dirty="0">
                <a:solidFill>
                  <a:schemeClr val="accent5"/>
                </a:solidFill>
                <a:latin typeface="+mj-ea"/>
                <a:ea typeface="+mj-ea"/>
              </a:rPr>
              <a:t>박예진 </a:t>
            </a:r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20193206</a:t>
            </a:r>
          </a:p>
          <a:p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chemeClr val="accent5"/>
                </a:solidFill>
                <a:latin typeface="+mj-ea"/>
                <a:ea typeface="+mj-ea"/>
              </a:rPr>
              <a:t>팀원</a:t>
            </a:r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] </a:t>
            </a:r>
            <a:r>
              <a:rPr lang="ko-KR" altLang="en-US" sz="1400" b="1" dirty="0">
                <a:solidFill>
                  <a:schemeClr val="accent5"/>
                </a:solidFill>
                <a:latin typeface="+mj-ea"/>
                <a:ea typeface="+mj-ea"/>
              </a:rPr>
              <a:t>서민지 </a:t>
            </a:r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20193180</a:t>
            </a:r>
          </a:p>
          <a:p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chemeClr val="accent5"/>
                </a:solidFill>
                <a:latin typeface="+mj-ea"/>
                <a:ea typeface="+mj-ea"/>
              </a:rPr>
              <a:t>팀원</a:t>
            </a:r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] </a:t>
            </a:r>
            <a:r>
              <a:rPr lang="ko-KR" altLang="en-US" sz="1400" b="1" dirty="0" err="1">
                <a:solidFill>
                  <a:schemeClr val="accent5"/>
                </a:solidFill>
                <a:latin typeface="+mj-ea"/>
                <a:ea typeface="+mj-ea"/>
              </a:rPr>
              <a:t>안민경</a:t>
            </a:r>
            <a:r>
              <a:rPr lang="ko-KR" altLang="en-US" sz="14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  <a:latin typeface="+mj-ea"/>
                <a:ea typeface="+mj-ea"/>
              </a:rPr>
              <a:t>20193191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300952" y="205740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576" y="208280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01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576" y="4097507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02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0918" y="208280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0918" y="4097507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+mj-ea"/>
                <a:ea typeface="+mj-ea"/>
              </a:rPr>
              <a:t>프로젝트 구현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0918" y="2483765"/>
            <a:ext cx="4218928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latin typeface="+mj-ea"/>
                <a:ea typeface="+mj-ea"/>
                <a:cs typeface="Arial" panose="020B0604020202020204" pitchFamily="34" charset="0"/>
              </a:rPr>
              <a:t>약 배달 관리 시스템 배경 및 목표</a:t>
            </a:r>
            <a:endParaRPr lang="en-US" altLang="ko-KR" sz="2000" spc="-15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latin typeface="+mj-ea"/>
                <a:ea typeface="+mj-ea"/>
                <a:cs typeface="Arial" panose="020B0604020202020204" pitchFamily="34" charset="0"/>
              </a:rPr>
              <a:t>프로젝트 기능 및 기대성과</a:t>
            </a:r>
            <a:endParaRPr lang="en-US" altLang="ko-KR" sz="2000" spc="-15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0875" y="4501999"/>
            <a:ext cx="3541394" cy="1263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latin typeface="+mj-ea"/>
                <a:ea typeface="+mj-ea"/>
                <a:cs typeface="Arial" panose="020B0604020202020204" pitchFamily="34" charset="0"/>
              </a:rPr>
              <a:t>메인 화면</a:t>
            </a:r>
            <a:endParaRPr lang="en-US" altLang="ko-KR" sz="2000" spc="-15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latin typeface="+mj-ea"/>
                <a:ea typeface="+mj-ea"/>
                <a:cs typeface="Arial" panose="020B0604020202020204" pitchFamily="34" charset="0"/>
              </a:rPr>
              <a:t>사용자 화면</a:t>
            </a:r>
            <a:endParaRPr lang="en-US" altLang="ko-KR" sz="2000" spc="-15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latin typeface="+mj-ea"/>
                <a:ea typeface="+mj-ea"/>
                <a:cs typeface="Arial" panose="020B0604020202020204" pitchFamily="34" charset="0"/>
              </a:rPr>
              <a:t>약사 화면</a:t>
            </a:r>
            <a:endParaRPr lang="en-US" altLang="ko-KR" sz="2000" spc="-15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300952" y="409750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35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7200" y="223844"/>
            <a:ext cx="772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+mn-ea"/>
              </a:rPr>
              <a:t>0.1</a:t>
            </a:r>
            <a:endParaRPr lang="ko-KR" altLang="en-US" sz="3200" b="1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318" y="239232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프로젝트 개요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6626" y="326246"/>
            <a:ext cx="286793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약 배달 관리 서비스 앱 배경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14516" y="2286310"/>
            <a:ext cx="688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코로나 </a:t>
            </a:r>
            <a:r>
              <a:rPr lang="en-US" altLang="ko-KR" dirty="0">
                <a:solidFill>
                  <a:schemeClr val="accent4"/>
                </a:solidFill>
              </a:rPr>
              <a:t>19</a:t>
            </a:r>
            <a:r>
              <a:rPr lang="ko-KR" altLang="en-US" dirty="0">
                <a:solidFill>
                  <a:schemeClr val="accent4"/>
                </a:solidFill>
              </a:rPr>
              <a:t>로 인해 병원 치료 예약 및 원활한 의료 서비스에 대한 어려움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073684" y="2341338"/>
            <a:ext cx="180000" cy="1390275"/>
            <a:chOff x="8840312" y="2755026"/>
            <a:chExt cx="180000" cy="1390275"/>
          </a:xfrm>
          <a:solidFill>
            <a:schemeClr val="accent6"/>
          </a:solidFill>
        </p:grpSpPr>
        <p:sp>
          <p:nvSpPr>
            <p:cNvPr id="38" name="타원 37"/>
            <p:cNvSpPr/>
            <p:nvPr/>
          </p:nvSpPr>
          <p:spPr>
            <a:xfrm flipH="1">
              <a:off x="8840312" y="3351290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 flipH="1">
              <a:off x="8840312" y="3965301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840312" y="2755026"/>
              <a:ext cx="180000" cy="1799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14516" y="2856221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거동이 불편한 사람과 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r>
              <a:rPr lang="ko-KR" altLang="en-US" dirty="0">
                <a:solidFill>
                  <a:schemeClr val="accent4"/>
                </a:solidFill>
              </a:rPr>
              <a:t>인 가구 등 약국 방문에 대한 어려움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F7E0CA-B3EB-728D-7548-88F1793875D9}"/>
              </a:ext>
            </a:extLst>
          </p:cNvPr>
          <p:cNvCxnSpPr>
            <a:cxnSpLocks/>
          </p:cNvCxnSpPr>
          <p:nvPr/>
        </p:nvCxnSpPr>
        <p:spPr>
          <a:xfrm>
            <a:off x="928882" y="4130911"/>
            <a:ext cx="1015232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6989E5-9521-3278-04D4-3C81817A36BC}"/>
              </a:ext>
            </a:extLst>
          </p:cNvPr>
          <p:cNvSpPr txBox="1"/>
          <p:nvPr/>
        </p:nvSpPr>
        <p:spPr>
          <a:xfrm>
            <a:off x="1647565" y="1495765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[ </a:t>
            </a:r>
            <a:r>
              <a:rPr lang="ko-KR" altLang="en-US" b="1" dirty="0">
                <a:solidFill>
                  <a:schemeClr val="accent4"/>
                </a:solidFill>
              </a:rPr>
              <a:t>약 배달 관리 시스템 앱 프로젝트 계획 아이디어 제안 </a:t>
            </a:r>
            <a:r>
              <a:rPr lang="en-US" altLang="ko-KR" b="1" dirty="0">
                <a:solidFill>
                  <a:schemeClr val="accent4"/>
                </a:solidFill>
              </a:rPr>
              <a:t>]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6885352-3DC2-97DA-0815-A01324B0C8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907009" y="1120695"/>
            <a:ext cx="757080" cy="7570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5100051-0990-774C-E080-A834BD4E8CB5}"/>
              </a:ext>
            </a:extLst>
          </p:cNvPr>
          <p:cNvSpPr txBox="1"/>
          <p:nvPr/>
        </p:nvSpPr>
        <p:spPr>
          <a:xfrm>
            <a:off x="1514516" y="3449195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약품 정보에 대한 부족함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FCDC2-4842-2890-42A4-1776341A01C3}"/>
              </a:ext>
            </a:extLst>
          </p:cNvPr>
          <p:cNvSpPr txBox="1"/>
          <p:nvPr/>
        </p:nvSpPr>
        <p:spPr>
          <a:xfrm>
            <a:off x="1096284" y="4398579"/>
            <a:ext cx="60465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목표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D6432-CBD8-0510-E956-0025EF685E1E}"/>
              </a:ext>
            </a:extLst>
          </p:cNvPr>
          <p:cNvSpPr txBox="1"/>
          <p:nvPr/>
        </p:nvSpPr>
        <p:spPr>
          <a:xfrm>
            <a:off x="906730" y="5037704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서비스 앱을 사용하는 사람에게 </a:t>
            </a:r>
            <a:r>
              <a:rPr lang="ko-KR" altLang="en-US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편리함 제공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8A9D55-BC97-3B66-5610-26CB646083C6}"/>
              </a:ext>
            </a:extLst>
          </p:cNvPr>
          <p:cNvSpPr txBox="1"/>
          <p:nvPr/>
        </p:nvSpPr>
        <p:spPr>
          <a:xfrm>
            <a:off x="906730" y="5577290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사용자와 약국간의 </a:t>
            </a:r>
            <a:r>
              <a:rPr lang="en-US" altLang="ko-KR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 </a:t>
            </a:r>
            <a:r>
              <a:rPr lang="ko-KR" altLang="en-US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연동을 위한 기술 설계로 직관적이고 간단한 </a:t>
            </a:r>
            <a:r>
              <a:rPr lang="en-US" altLang="ko-KR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 </a:t>
            </a:r>
            <a:r>
              <a:rPr lang="ko-KR" altLang="en-US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제공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A967F-8933-BCFA-0F7C-178835E01153}"/>
              </a:ext>
            </a:extLst>
          </p:cNvPr>
          <p:cNvSpPr txBox="1"/>
          <p:nvPr/>
        </p:nvSpPr>
        <p:spPr>
          <a:xfrm>
            <a:off x="906730" y="6113533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약에 대한 남용과 오용 방지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DF8F1-11C8-4CD2-C28E-A2DEDFCB1907}"/>
              </a:ext>
            </a:extLst>
          </p:cNvPr>
          <p:cNvSpPr txBox="1"/>
          <p:nvPr/>
        </p:nvSpPr>
        <p:spPr>
          <a:xfrm>
            <a:off x="9237125" y="554248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약 배달 관리 서비스 앱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8ACA0E4-210C-200A-1727-BF739D1803C5}"/>
              </a:ext>
            </a:extLst>
          </p:cNvPr>
          <p:cNvCxnSpPr>
            <a:cxnSpLocks/>
          </p:cNvCxnSpPr>
          <p:nvPr/>
        </p:nvCxnSpPr>
        <p:spPr>
          <a:xfrm>
            <a:off x="9308970" y="5921580"/>
            <a:ext cx="218739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D120A2-5DC7-4294-630B-7088A5EE9A7A}"/>
              </a:ext>
            </a:extLst>
          </p:cNvPr>
          <p:cNvSpPr txBox="1"/>
          <p:nvPr/>
        </p:nvSpPr>
        <p:spPr>
          <a:xfrm>
            <a:off x="8431547" y="5425695"/>
            <a:ext cx="507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35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0250" y="22384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02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318" y="239232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프로젝트 구현 설계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8837" y="352926"/>
            <a:ext cx="445354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약 배달 관리 서비스 앱 </a:t>
            </a:r>
            <a:r>
              <a:rPr lang="ko-KR" altLang="en-US" b="1">
                <a:solidFill>
                  <a:schemeClr val="accent4"/>
                </a:solidFill>
              </a:rPr>
              <a:t>메인</a:t>
            </a:r>
            <a:r>
              <a:rPr lang="en-US" altLang="ko-KR" b="1" dirty="0">
                <a:solidFill>
                  <a:schemeClr val="accent4"/>
                </a:solidFill>
              </a:rPr>
              <a:t>/</a:t>
            </a:r>
            <a:r>
              <a:rPr lang="ko-KR" altLang="en-US" b="1" dirty="0">
                <a:solidFill>
                  <a:schemeClr val="accent4"/>
                </a:solidFill>
              </a:rPr>
              <a:t>로그인 화면 구현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E7664-1E23-3F11-0CB0-8C47863B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04" y="2314129"/>
            <a:ext cx="4056548" cy="18293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C4F6F-6C07-A6E8-123E-EE6EEC83A40A}"/>
              </a:ext>
            </a:extLst>
          </p:cNvPr>
          <p:cNvSpPr txBox="1"/>
          <p:nvPr/>
        </p:nvSpPr>
        <p:spPr>
          <a:xfrm>
            <a:off x="714280" y="5342041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약 배달 관리 서비스 앱 메인 화면은 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사용자와 약사를 구분해 로그인 페이지로 넘어간다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BB00F3-5B07-CB65-AE2B-2C20E220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49" y="1404300"/>
            <a:ext cx="3625515" cy="18260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47A4B1-485D-A03A-2003-811A696AB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48" y="3369189"/>
            <a:ext cx="3625516" cy="1833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36BD37-55B5-4C5B-B721-3D8336891285}"/>
              </a:ext>
            </a:extLst>
          </p:cNvPr>
          <p:cNvSpPr txBox="1"/>
          <p:nvPr/>
        </p:nvSpPr>
        <p:spPr>
          <a:xfrm>
            <a:off x="714280" y="5813559"/>
            <a:ext cx="860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사용자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약사는 데이터베이스에 저장되어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ID/PWD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가져와 로그인을 실행한다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E41A5-DD38-0B3B-7249-13ADE24B11C2}"/>
              </a:ext>
            </a:extLst>
          </p:cNvPr>
          <p:cNvSpPr txBox="1"/>
          <p:nvPr/>
        </p:nvSpPr>
        <p:spPr>
          <a:xfrm>
            <a:off x="714280" y="6285077"/>
            <a:ext cx="784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데이터 정보가 없는 사용자는 새로운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ID/PWD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입력해 회원가입을 실행한다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CA18373-072A-C947-E243-E34DFE49F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375" y="4917723"/>
            <a:ext cx="108132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4BF0305-C23E-1016-34D0-DBA2D52974AD}"/>
              </a:ext>
            </a:extLst>
          </p:cNvPr>
          <p:cNvCxnSpPr>
            <a:cxnSpLocks/>
          </p:cNvCxnSpPr>
          <p:nvPr/>
        </p:nvCxnSpPr>
        <p:spPr>
          <a:xfrm flipV="1">
            <a:off x="6096000" y="1670013"/>
            <a:ext cx="0" cy="339835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8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35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0250" y="22384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02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318" y="239232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프로젝트 구현 설계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8838" y="352926"/>
            <a:ext cx="207931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4"/>
                </a:solidFill>
              </a:rPr>
              <a:t>약국 검색 </a:t>
            </a:r>
            <a:r>
              <a:rPr lang="ko-KR" altLang="en-US" b="1" dirty="0">
                <a:solidFill>
                  <a:schemeClr val="accent4"/>
                </a:solidFill>
              </a:rPr>
              <a:t>화면 구현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B76BD-20A4-4943-BF15-E02A8E91BD92}"/>
              </a:ext>
            </a:extLst>
          </p:cNvPr>
          <p:cNvSpPr txBox="1"/>
          <p:nvPr/>
        </p:nvSpPr>
        <p:spPr>
          <a:xfrm>
            <a:off x="545887" y="5456206"/>
            <a:ext cx="928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사용자는 배달을 원하는 주소를 검색하고 해당 주소를 선택하면 지도를 확대해 전방을 비춘다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B6D3B90-9557-5DC3-2DAF-0F7EA78B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50" y="10324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4087904">
            <a:extLst>
              <a:ext uri="{FF2B5EF4-FFF2-40B4-BE49-F238E27FC236}">
                <a16:creationId xmlns:a16="http://schemas.microsoft.com/office/drawing/2014/main" id="{63C6C65A-346A-8497-73C4-E1E31061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7" y="1591168"/>
            <a:ext cx="5254764" cy="283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9154098D-DA21-BBD4-B9C6-078A9006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67" y="805363"/>
            <a:ext cx="10809277" cy="37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34089128">
            <a:extLst>
              <a:ext uri="{FF2B5EF4-FFF2-40B4-BE49-F238E27FC236}">
                <a16:creationId xmlns:a16="http://schemas.microsoft.com/office/drawing/2014/main" id="{AB83D6F1-595C-C01D-E9F1-14A5A451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06" y="1324208"/>
            <a:ext cx="4447683" cy="208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9D617DCC-807F-C2A5-C798-6EDD761A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537" y="2665175"/>
            <a:ext cx="8920236" cy="2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34087400">
            <a:extLst>
              <a:ext uri="{FF2B5EF4-FFF2-40B4-BE49-F238E27FC236}">
                <a16:creationId xmlns:a16="http://schemas.microsoft.com/office/drawing/2014/main" id="{EAC1E376-0093-043A-6823-35C504F5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37" y="2833419"/>
            <a:ext cx="4330031" cy="20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7AA2D6-8609-F22D-7919-25F5F419EE4A}"/>
              </a:ext>
            </a:extLst>
          </p:cNvPr>
          <p:cNvSpPr txBox="1"/>
          <p:nvPr/>
        </p:nvSpPr>
        <p:spPr>
          <a:xfrm>
            <a:off x="545887" y="5914745"/>
            <a:ext cx="97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검색한 주소의 주변 약국 이름을 리스트로 출력하고 하나를 선택하면 세부 정보를 가져와 표시한다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878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35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0250" y="22384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02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318" y="239232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프로젝트 구현 설계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8837" y="352926"/>
            <a:ext cx="257661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주문</a:t>
            </a:r>
            <a:r>
              <a:rPr lang="en-US" altLang="ko-KR" b="1" dirty="0">
                <a:solidFill>
                  <a:schemeClr val="accent4"/>
                </a:solidFill>
              </a:rPr>
              <a:t>/</a:t>
            </a:r>
            <a:r>
              <a:rPr lang="ko-KR" altLang="en-US" b="1" dirty="0">
                <a:solidFill>
                  <a:schemeClr val="accent4"/>
                </a:solidFill>
              </a:rPr>
              <a:t>주문 내역 화면 구현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80BE1-1EB8-6CCD-6955-34EF415B6A69}"/>
              </a:ext>
            </a:extLst>
          </p:cNvPr>
          <p:cNvSpPr txBox="1"/>
          <p:nvPr/>
        </p:nvSpPr>
        <p:spPr>
          <a:xfrm>
            <a:off x="790996" y="5306020"/>
            <a:ext cx="49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사용자가 지정한 약국의 약품 재고를 보여준다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B5C04-7BD9-BA8E-515E-2FD279812FF7}"/>
              </a:ext>
            </a:extLst>
          </p:cNvPr>
          <p:cNvSpPr txBox="1"/>
          <p:nvPr/>
        </p:nvSpPr>
        <p:spPr>
          <a:xfrm>
            <a:off x="790996" y="5861877"/>
            <a:ext cx="760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사용자가 주문한 약품 리스트와 가격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수량 등 주문 내역 리스트가 보여진다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4819BDD-CA6A-CCC7-4231-3AB53B11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49" y="1789487"/>
            <a:ext cx="11027102" cy="39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4088912">
            <a:extLst>
              <a:ext uri="{FF2B5EF4-FFF2-40B4-BE49-F238E27FC236}">
                <a16:creationId xmlns:a16="http://schemas.microsoft.com/office/drawing/2014/main" id="{D4BA19DB-D8A7-B448-76C4-B540A5B1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9" y="2233245"/>
            <a:ext cx="5352739" cy="24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C0C6A5-7D41-60D0-460D-AB4ACB402FDB}"/>
              </a:ext>
            </a:extLst>
          </p:cNvPr>
          <p:cNvCxnSpPr>
            <a:cxnSpLocks/>
          </p:cNvCxnSpPr>
          <p:nvPr/>
        </p:nvCxnSpPr>
        <p:spPr>
          <a:xfrm flipV="1">
            <a:off x="6272072" y="1519372"/>
            <a:ext cx="0" cy="378664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4B3C7EFD-F3AE-92B7-6458-556E967E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025" y="1727298"/>
            <a:ext cx="9188370" cy="23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34089488">
            <a:extLst>
              <a:ext uri="{FF2B5EF4-FFF2-40B4-BE49-F238E27FC236}">
                <a16:creationId xmlns:a16="http://schemas.microsoft.com/office/drawing/2014/main" id="{D01EAB00-EA95-CC07-44AC-433BB19C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68" y="2181478"/>
            <a:ext cx="4860714" cy="22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8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35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0250" y="22384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02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318" y="239232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프로젝트 구현 설계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8837" y="417094"/>
            <a:ext cx="307007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약사 메인</a:t>
            </a:r>
            <a:r>
              <a:rPr lang="en-US" altLang="ko-KR" b="1" dirty="0">
                <a:solidFill>
                  <a:schemeClr val="accent4"/>
                </a:solidFill>
              </a:rPr>
              <a:t>/</a:t>
            </a:r>
            <a:r>
              <a:rPr lang="ko-KR" altLang="en-US" b="1" dirty="0">
                <a:solidFill>
                  <a:schemeClr val="accent4"/>
                </a:solidFill>
              </a:rPr>
              <a:t>재고 현황 화면 구현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9F4A1-6416-BB2B-7771-DEF91ABECE84}"/>
              </a:ext>
            </a:extLst>
          </p:cNvPr>
          <p:cNvSpPr txBox="1"/>
          <p:nvPr/>
        </p:nvSpPr>
        <p:spPr>
          <a:xfrm>
            <a:off x="614923" y="5309040"/>
            <a:ext cx="10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→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 로그인을 성공한 약사의 메인 화면은 해당 약국의 세부 정보 리스트가 보여진다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4F4D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5A176B-5CC7-2E07-3E42-7C92A725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50" y="1824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34086824">
            <a:extLst>
              <a:ext uri="{FF2B5EF4-FFF2-40B4-BE49-F238E27FC236}">
                <a16:creationId xmlns:a16="http://schemas.microsoft.com/office/drawing/2014/main" id="{2FF4DB77-D3EC-3CD4-DA97-0471A7E4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47" y="2338521"/>
            <a:ext cx="4566676" cy="223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9F283D-2BD6-C265-40B9-2A54CDED0E86}"/>
              </a:ext>
            </a:extLst>
          </p:cNvPr>
          <p:cNvSpPr txBox="1"/>
          <p:nvPr/>
        </p:nvSpPr>
        <p:spPr>
          <a:xfrm>
            <a:off x="5749063" y="3007110"/>
            <a:ext cx="507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9A0D96-4503-7926-2324-4A1CCFBA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837" y="18813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334086680">
            <a:extLst>
              <a:ext uri="{FF2B5EF4-FFF2-40B4-BE49-F238E27FC236}">
                <a16:creationId xmlns:a16="http://schemas.microsoft.com/office/drawing/2014/main" id="{69764088-D478-7D36-1049-6FDEC203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93" y="2097038"/>
            <a:ext cx="4746360" cy="24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172883-AEB5-789E-8B90-3CC20C1CA403}"/>
              </a:ext>
            </a:extLst>
          </p:cNvPr>
          <p:cNvSpPr txBox="1"/>
          <p:nvPr/>
        </p:nvSpPr>
        <p:spPr>
          <a:xfrm>
            <a:off x="614922" y="5865774"/>
            <a:ext cx="10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→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 버튼을 클릭하면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약품 관리 편집 기능을 사용할 수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해당 약국의 </a:t>
            </a:r>
            <a:r>
              <a:rPr lang="ko-KR" altLang="en-US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재고 현황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리스트를 볼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4F4D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4F4D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70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35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0250" y="22384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02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318" y="239232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프로젝트 구현 설계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8838" y="368968"/>
            <a:ext cx="307007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약사 재고 관리</a:t>
            </a:r>
            <a:r>
              <a:rPr lang="en-US" altLang="ko-KR" b="1" dirty="0">
                <a:solidFill>
                  <a:schemeClr val="accent4"/>
                </a:solidFill>
              </a:rPr>
              <a:t>/</a:t>
            </a:r>
            <a:r>
              <a:rPr lang="ko-KR" altLang="en-US" b="1" dirty="0">
                <a:solidFill>
                  <a:schemeClr val="accent4"/>
                </a:solidFill>
              </a:rPr>
              <a:t>편집 구현 화면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C9014-E6C5-6048-0C5A-E67CF69EE69C}"/>
              </a:ext>
            </a:extLst>
          </p:cNvPr>
          <p:cNvSpPr txBox="1"/>
          <p:nvPr/>
        </p:nvSpPr>
        <p:spPr>
          <a:xfrm>
            <a:off x="615934" y="5704785"/>
            <a:ext cx="10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로그인을 성공한 약사는 약품 재고 관리와 재고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 기능을 사용하여 편집할 수 있다 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F454F-F01F-5678-1883-9B7CEAE70F1D}"/>
              </a:ext>
            </a:extLst>
          </p:cNvPr>
          <p:cNvSpPr txBox="1"/>
          <p:nvPr/>
        </p:nvSpPr>
        <p:spPr>
          <a:xfrm>
            <a:off x="614923" y="6146697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약사가 약품 재고 편집하는 화면을 보여준다</a:t>
            </a:r>
            <a:r>
              <a:rPr lang="en-US" altLang="ko-KR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D15646-21EB-AB08-AE88-E9759258D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15" y="1032462"/>
            <a:ext cx="8221293" cy="2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34088912">
            <a:extLst>
              <a:ext uri="{FF2B5EF4-FFF2-40B4-BE49-F238E27FC236}">
                <a16:creationId xmlns:a16="http://schemas.microsoft.com/office/drawing/2014/main" id="{16573737-ED9B-7853-9874-C8E4854B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22" y="1825691"/>
            <a:ext cx="3478238" cy="18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0F2BC40-CB31-0329-D002-5921A43A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113" y="1032461"/>
            <a:ext cx="8580683" cy="30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334087328">
            <a:extLst>
              <a:ext uri="{FF2B5EF4-FFF2-40B4-BE49-F238E27FC236}">
                <a16:creationId xmlns:a16="http://schemas.microsoft.com/office/drawing/2014/main" id="{624363A0-2F40-1684-E9E1-09069576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71" y="1712196"/>
            <a:ext cx="3422271" cy="179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1278B46-4926-0524-D9EE-7C866D56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79" y="35732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334055936">
            <a:extLst>
              <a:ext uri="{FF2B5EF4-FFF2-40B4-BE49-F238E27FC236}">
                <a16:creationId xmlns:a16="http://schemas.microsoft.com/office/drawing/2014/main" id="{EED9048F-8C3A-5305-3F7E-66D9E951A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0" y="4409501"/>
            <a:ext cx="4778445" cy="12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3034FF60-5765-B984-64C4-93B842E8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113" y="3122953"/>
            <a:ext cx="8580685" cy="25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7" name="_x334024328">
            <a:extLst>
              <a:ext uri="{FF2B5EF4-FFF2-40B4-BE49-F238E27FC236}">
                <a16:creationId xmlns:a16="http://schemas.microsoft.com/office/drawing/2014/main" id="{F1655717-114C-382B-1A99-F89F10D6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38" y="3924061"/>
            <a:ext cx="3529804" cy="178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B53BBC-EA79-FAF4-758F-BE9EB1FAE0A3}"/>
              </a:ext>
            </a:extLst>
          </p:cNvPr>
          <p:cNvSpPr txBox="1"/>
          <p:nvPr/>
        </p:nvSpPr>
        <p:spPr>
          <a:xfrm>
            <a:off x="7953212" y="3592280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제고 삭제 후 목록</a:t>
            </a:r>
            <a:r>
              <a:rPr lang="en-US" altLang="ko-KR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5644-6069-DB0C-3C86-63CCD10B61F0}"/>
              </a:ext>
            </a:extLst>
          </p:cNvPr>
          <p:cNvSpPr txBox="1"/>
          <p:nvPr/>
        </p:nvSpPr>
        <p:spPr>
          <a:xfrm>
            <a:off x="2641895" y="395301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제고 삭제 </a:t>
            </a:r>
            <a:r>
              <a:rPr lang="en-US" altLang="ko-KR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CC820-1AA4-EFDF-7170-BE695FADE03B}"/>
              </a:ext>
            </a:extLst>
          </p:cNvPr>
          <p:cNvSpPr txBox="1"/>
          <p:nvPr/>
        </p:nvSpPr>
        <p:spPr>
          <a:xfrm>
            <a:off x="7993963" y="139664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제고 추가 후 목록</a:t>
            </a:r>
            <a:r>
              <a:rPr lang="en-US" altLang="ko-KR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C7D2C-A267-97E1-9014-0181F8A0FA35}"/>
              </a:ext>
            </a:extLst>
          </p:cNvPr>
          <p:cNvSpPr txBox="1"/>
          <p:nvPr/>
        </p:nvSpPr>
        <p:spPr>
          <a:xfrm>
            <a:off x="2699603" y="145112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제고 추가</a:t>
            </a:r>
            <a:r>
              <a:rPr lang="en-US" altLang="ko-KR" b="1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39C6D-53F4-BAE5-916C-595C01519826}"/>
              </a:ext>
            </a:extLst>
          </p:cNvPr>
          <p:cNvSpPr txBox="1"/>
          <p:nvPr/>
        </p:nvSpPr>
        <p:spPr>
          <a:xfrm>
            <a:off x="6037344" y="2311917"/>
            <a:ext cx="507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A9E50-005B-92F8-7681-AE6214FF6293}"/>
              </a:ext>
            </a:extLst>
          </p:cNvPr>
          <p:cNvSpPr txBox="1"/>
          <p:nvPr/>
        </p:nvSpPr>
        <p:spPr>
          <a:xfrm>
            <a:off x="6012278" y="4242585"/>
            <a:ext cx="507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83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07828" y="3058825"/>
            <a:ext cx="2576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5"/>
                </a:solidFill>
              </a:rPr>
              <a:t>감사합니다 </a:t>
            </a:r>
            <a:r>
              <a:rPr lang="en-US" altLang="ko-KR" sz="3200" dirty="0">
                <a:solidFill>
                  <a:schemeClr val="accent5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3200" dirty="0">
              <a:solidFill>
                <a:schemeClr val="accent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381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민경 안</cp:lastModifiedBy>
  <cp:revision>62</cp:revision>
  <dcterms:created xsi:type="dcterms:W3CDTF">2015-07-07T04:48:58Z</dcterms:created>
  <dcterms:modified xsi:type="dcterms:W3CDTF">2022-06-08T11:20:20Z</dcterms:modified>
</cp:coreProperties>
</file>