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E38A9D-3EAD-48D5-9127-207CE25389F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FEAB3CC-4E05-48D6-9892-35A0D39A2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틀린그림</a:t>
            </a:r>
            <a:r>
              <a:rPr lang="ko-KR" altLang="en-US" dirty="0"/>
              <a:t> 찾기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base" latinLnBrk="0"/>
            <a:r>
              <a:rPr lang="en-US" altLang="ko-KR" dirty="0"/>
              <a:t>20193180 </a:t>
            </a:r>
            <a:r>
              <a:rPr lang="ko-KR" altLang="en-US" dirty="0"/>
              <a:t>서민지 </a:t>
            </a:r>
            <a:endParaRPr lang="en-US" altLang="ko-KR" dirty="0"/>
          </a:p>
          <a:p>
            <a:pPr fontAlgn="base" latinLnBrk="0"/>
            <a:r>
              <a:rPr lang="en-US" altLang="ko-KR" dirty="0"/>
              <a:t>20193201 </a:t>
            </a:r>
            <a:r>
              <a:rPr lang="ko-KR" altLang="en-US" dirty="0"/>
              <a:t>송민경</a:t>
            </a:r>
          </a:p>
          <a:p>
            <a:pPr fontAlgn="base" latinLnBrk="0"/>
            <a:r>
              <a:rPr lang="en-US" altLang="ko-KR" dirty="0"/>
              <a:t>20193213 </a:t>
            </a:r>
            <a:r>
              <a:rPr lang="ko-KR" altLang="en-US" dirty="0"/>
              <a:t>심민서 </a:t>
            </a:r>
            <a:endParaRPr lang="en-US" altLang="ko-KR" dirty="0"/>
          </a:p>
          <a:p>
            <a:pPr fontAlgn="base" latinLnBrk="0"/>
            <a:r>
              <a:rPr lang="en-US" altLang="ko-KR" dirty="0"/>
              <a:t>20193200 </a:t>
            </a:r>
            <a:r>
              <a:rPr lang="ko-KR" altLang="en-US" dirty="0" err="1"/>
              <a:t>진예림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2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9"/>
    </mc:Choice>
    <mc:Fallback xmlns="">
      <p:transition spd="slow" advTm="53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</a:t>
            </a:r>
            <a:r>
              <a:rPr lang="en-US" altLang="ko-KR" dirty="0"/>
              <a:t>-</a:t>
            </a:r>
            <a:r>
              <a:rPr lang="ko-KR" altLang="en-US" dirty="0"/>
              <a:t>게임설명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39250848" descr="EMB00001d3815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00808"/>
            <a:ext cx="482453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17433688" descr="EMB00001d3815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4190038" cy="342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963248" y="1825187"/>
            <a:ext cx="13126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07784" y="2276872"/>
            <a:ext cx="3968672" cy="3168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0" idx="0"/>
          </p:cNvCxnSpPr>
          <p:nvPr/>
        </p:nvCxnSpPr>
        <p:spPr>
          <a:xfrm flipV="1">
            <a:off x="2619552" y="1196752"/>
            <a:ext cx="3464616" cy="62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692120" y="1510969"/>
            <a:ext cx="112128" cy="76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66543" y="84367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메뉴에서 설명을 </a:t>
            </a:r>
            <a:endParaRPr lang="en-US" altLang="ko-KR" dirty="0"/>
          </a:p>
          <a:p>
            <a:pPr algn="ctr"/>
            <a:r>
              <a:rPr lang="ko-KR" altLang="en-US" dirty="0"/>
              <a:t>누르면 메시지 창이 뜸</a:t>
            </a:r>
          </a:p>
        </p:txBody>
      </p:sp>
    </p:spTree>
    <p:extLst>
      <p:ext uri="{BB962C8B-B14F-4D97-AF65-F5344CB8AC3E}">
        <p14:creationId xmlns:p14="http://schemas.microsoft.com/office/powerpoint/2010/main" val="990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7"/>
    </mc:Choice>
    <mc:Fallback xmlns="">
      <p:transition spd="slow" advTm="282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</a:t>
            </a:r>
            <a:r>
              <a:rPr lang="en-US" altLang="ko-KR" dirty="0"/>
              <a:t>-</a:t>
            </a:r>
            <a:r>
              <a:rPr lang="ko-KR" altLang="en-US" dirty="0"/>
              <a:t>커서 변경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39250848" descr="EMB00001d3815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82453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17434568" descr="EMB00001d3815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442049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223508" y="1860917"/>
            <a:ext cx="13126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82245" y="3645023"/>
            <a:ext cx="526059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8" idx="0"/>
          </p:cNvCxnSpPr>
          <p:nvPr/>
        </p:nvCxnSpPr>
        <p:spPr>
          <a:xfrm flipV="1">
            <a:off x="2879812" y="1124744"/>
            <a:ext cx="2628292" cy="736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5940152" y="1492830"/>
            <a:ext cx="1105123" cy="2152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8104" y="801578"/>
            <a:ext cx="287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메뉴에서 마우스 커서를 </a:t>
            </a:r>
            <a:endParaRPr lang="en-US" altLang="ko-KR" dirty="0"/>
          </a:p>
          <a:p>
            <a:pPr algn="ctr"/>
            <a:r>
              <a:rPr lang="ko-KR" altLang="en-US" dirty="0"/>
              <a:t>누르면 커서가 변경됨 </a:t>
            </a:r>
          </a:p>
        </p:txBody>
      </p:sp>
    </p:spTree>
    <p:extLst>
      <p:ext uri="{BB962C8B-B14F-4D97-AF65-F5344CB8AC3E}">
        <p14:creationId xmlns:p14="http://schemas.microsoft.com/office/powerpoint/2010/main" val="735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17"/>
    </mc:Choice>
    <mc:Fallback xmlns="">
      <p:transition spd="slow" advTm="2751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표시줄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39248608" descr="EMB00001d381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3139"/>
            <a:ext cx="7488832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stCxn id="9217" idx="2"/>
          </p:cNvCxnSpPr>
          <p:nvPr/>
        </p:nvCxnSpPr>
        <p:spPr>
          <a:xfrm>
            <a:off x="4211960" y="2414789"/>
            <a:ext cx="0" cy="133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228083" y="3748390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상태 표시 줄을 이용해 정답개수 표시</a:t>
            </a:r>
          </a:p>
        </p:txBody>
      </p:sp>
    </p:spTree>
    <p:extLst>
      <p:ext uri="{BB962C8B-B14F-4D97-AF65-F5344CB8AC3E}">
        <p14:creationId xmlns:p14="http://schemas.microsoft.com/office/powerpoint/2010/main" val="16495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16"/>
    </mc:Choice>
    <mc:Fallback xmlns="">
      <p:transition spd="slow" advTm="2651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자동으로 </a:t>
            </a:r>
            <a:r>
              <a:rPr lang="ko-KR" altLang="en-US" dirty="0"/>
              <a:t>타이머 설정하는 기능 구현의 어려움</a:t>
            </a:r>
          </a:p>
          <a:p>
            <a:r>
              <a:rPr lang="ko-KR" altLang="en-US" dirty="0"/>
              <a:t>시간으로 순위를 매기는 기능 </a:t>
            </a:r>
            <a:r>
              <a:rPr lang="ko-KR" altLang="en-US"/>
              <a:t>구현의 어려움</a:t>
            </a:r>
            <a:endParaRPr lang="en-US" altLang="ko-KR"/>
          </a:p>
          <a:p>
            <a:r>
              <a:rPr lang="ko-KR" altLang="en-US"/>
              <a:t>게임 결과 화면에서의 종료 시 모든 다이얼로그 창 종료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구현의 어려움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2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2"/>
    </mc:Choice>
    <mc:Fallback xmlns="">
      <p:transition spd="slow" advTm="123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en-US" altLang="ko-KR"/>
              <a:t>      </a:t>
            </a:r>
            <a:r>
              <a:rPr lang="ko-KR" altLang="en-US" sz="5000"/>
              <a:t>감사합니다</a:t>
            </a:r>
            <a:r>
              <a:rPr lang="en-US" altLang="ko-KR" sz="5000"/>
              <a:t> ^__^</a:t>
            </a:r>
          </a:p>
        </p:txBody>
      </p:sp>
    </p:spTree>
    <p:extLst>
      <p:ext uri="{BB962C8B-B14F-4D97-AF65-F5344CB8AC3E}">
        <p14:creationId xmlns:p14="http://schemas.microsoft.com/office/powerpoint/2010/main" val="114981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2"/>
    </mc:Choice>
    <mc:Fallback xmlns="">
      <p:transition spd="slow" advTm="50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동기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프로그램 소개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역할</a:t>
            </a:r>
            <a:r>
              <a:rPr lang="en-US" altLang="ko-KR" dirty="0"/>
              <a:t> </a:t>
            </a:r>
            <a:r>
              <a:rPr lang="ko-KR" altLang="en-US" dirty="0"/>
              <a:t>분담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화면 구성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위험 분석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2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0"/>
    </mc:Choice>
    <mc:Fallback xmlns="">
      <p:transition spd="slow" advTm="48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0">
              <a:buNone/>
            </a:pPr>
            <a:r>
              <a:rPr lang="ko-KR" altLang="en-US"/>
              <a:t>주제 선정 전 </a:t>
            </a:r>
            <a:r>
              <a:rPr lang="en-US" altLang="ko-KR"/>
              <a:t>) </a:t>
            </a:r>
            <a:r>
              <a:rPr lang="ko-KR" altLang="en-US"/>
              <a:t>완성되어 있는 게임을 하는 것이 아닌</a:t>
            </a:r>
            <a:endParaRPr lang="en-US" altLang="ko-KR"/>
          </a:p>
          <a:p>
            <a:pPr marL="0" indent="0" fontAlgn="base" latinLnBrk="0">
              <a:buNone/>
            </a:pPr>
            <a:r>
              <a:rPr lang="en-US" altLang="ko-KR"/>
              <a:t>                        </a:t>
            </a:r>
            <a:r>
              <a:rPr lang="ko-KR" altLang="en-US"/>
              <a:t>실제로 게임을 만들어 보고 싶었음</a:t>
            </a:r>
            <a:endParaRPr lang="en-US" altLang="ko-KR"/>
          </a:p>
          <a:p>
            <a:pPr marL="0" indent="0" fontAlgn="base" latinLnBrk="0">
              <a:buNone/>
            </a:pPr>
            <a:r>
              <a:rPr lang="ko-KR" altLang="en-US"/>
              <a:t> </a:t>
            </a:r>
            <a:endParaRPr lang="en-US" altLang="ko-KR"/>
          </a:p>
          <a:p>
            <a:pPr marL="0" indent="0" fontAlgn="base" latinLnBrk="0">
              <a:buNone/>
            </a:pPr>
            <a:r>
              <a:rPr lang="ko-KR" altLang="en-US"/>
              <a:t>주제 선정 중 </a:t>
            </a:r>
            <a:r>
              <a:rPr lang="en-US" altLang="ko-KR"/>
              <a:t>) </a:t>
            </a:r>
            <a:r>
              <a:rPr lang="ko-KR" altLang="en-US"/>
              <a:t>실제 게임 개발을 해보자는 의견</a:t>
            </a:r>
            <a:endParaRPr lang="en-US" altLang="ko-KR"/>
          </a:p>
          <a:p>
            <a:pPr marL="0" indent="0" fontAlgn="base" latinLnBrk="0">
              <a:buNone/>
            </a:pPr>
            <a:endParaRPr lang="en-US" altLang="ko-KR"/>
          </a:p>
          <a:p>
            <a:pPr marL="0" indent="0" fontAlgn="base" latinLnBrk="0">
              <a:buNone/>
            </a:pPr>
            <a:r>
              <a:rPr lang="en-US" altLang="ko-KR"/>
              <a:t>                </a:t>
            </a:r>
            <a:r>
              <a:rPr lang="ko-KR" altLang="en-US"/>
              <a:t>여러 의견 중 </a:t>
            </a:r>
            <a:r>
              <a:rPr lang="en-US" altLang="ko-KR"/>
              <a:t>“ </a:t>
            </a:r>
            <a:r>
              <a:rPr lang="ko-KR" altLang="en-US"/>
              <a:t>틀린 그림 찾기 </a:t>
            </a:r>
            <a:r>
              <a:rPr lang="en-US" altLang="ko-KR"/>
              <a:t>” </a:t>
            </a:r>
            <a:r>
              <a:rPr lang="ko-KR" altLang="en-US"/>
              <a:t>를 주제로 선정</a:t>
            </a:r>
            <a:endParaRPr lang="en-US" altLang="ko-KR"/>
          </a:p>
          <a:p>
            <a:pPr marL="0" indent="0" fontAlgn="base" latinLnBrk="0">
              <a:buNone/>
            </a:pPr>
            <a:endParaRPr lang="en-US" altLang="ko-KR"/>
          </a:p>
          <a:p>
            <a:pPr marL="0" indent="0" fontAlgn="base" latinLnBrk="0">
              <a:buNone/>
            </a:pPr>
            <a:endParaRPr lang="en-US" altLang="ko-KR"/>
          </a:p>
          <a:p>
            <a:pPr marL="0" indent="0" fontAlgn="base" latinLnBrk="0">
              <a:buNone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398DEBA-418E-4082-97FE-87D8C39D2DB2}"/>
              </a:ext>
            </a:extLst>
          </p:cNvPr>
          <p:cNvSpPr/>
          <p:nvPr/>
        </p:nvSpPr>
        <p:spPr>
          <a:xfrm>
            <a:off x="683568" y="3568824"/>
            <a:ext cx="10081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91500B-86A7-4E10-BB9C-45630F3B3AB5}"/>
              </a:ext>
            </a:extLst>
          </p:cNvPr>
          <p:cNvSpPr/>
          <p:nvPr/>
        </p:nvSpPr>
        <p:spPr>
          <a:xfrm>
            <a:off x="899592" y="4581128"/>
            <a:ext cx="1872208" cy="1656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틀린 그림 찾기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426122-775F-4159-8719-731676B7253C}"/>
              </a:ext>
            </a:extLst>
          </p:cNvPr>
          <p:cNvSpPr/>
          <p:nvPr/>
        </p:nvSpPr>
        <p:spPr>
          <a:xfrm>
            <a:off x="3635896" y="4581128"/>
            <a:ext cx="1872208" cy="1656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135FCC-79B2-4921-B2EB-3562775CC87F}"/>
              </a:ext>
            </a:extLst>
          </p:cNvPr>
          <p:cNvSpPr/>
          <p:nvPr/>
        </p:nvSpPr>
        <p:spPr>
          <a:xfrm>
            <a:off x="6357462" y="4581128"/>
            <a:ext cx="1872208" cy="1656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순위 측정</a:t>
            </a: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91E4C1A8-2258-4832-8E62-5019D615ACCD}"/>
              </a:ext>
            </a:extLst>
          </p:cNvPr>
          <p:cNvSpPr/>
          <p:nvPr/>
        </p:nvSpPr>
        <p:spPr>
          <a:xfrm>
            <a:off x="2915816" y="5085184"/>
            <a:ext cx="576064" cy="648072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AD553A2A-A792-4060-880C-A691E04BA720}"/>
              </a:ext>
            </a:extLst>
          </p:cNvPr>
          <p:cNvSpPr/>
          <p:nvPr/>
        </p:nvSpPr>
        <p:spPr>
          <a:xfrm>
            <a:off x="5600578" y="5085184"/>
            <a:ext cx="576064" cy="648072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2"/>
    </mc:Choice>
    <mc:Fallback xmlns="">
      <p:transition spd="slow" advTm="104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8C460FE-54AC-4062-B90E-F71983DD84AC}"/>
              </a:ext>
            </a:extLst>
          </p:cNvPr>
          <p:cNvSpPr/>
          <p:nvPr/>
        </p:nvSpPr>
        <p:spPr>
          <a:xfrm>
            <a:off x="971600" y="1964445"/>
            <a:ext cx="2592288" cy="151216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맞는 그림</a:t>
            </a:r>
            <a:r>
              <a:rPr kumimoji="1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틀린 그림 표시 </a:t>
            </a: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264E1-0B46-4505-81D9-A3D58654CA7E}"/>
              </a:ext>
            </a:extLst>
          </p:cNvPr>
          <p:cNvSpPr/>
          <p:nvPr/>
        </p:nvSpPr>
        <p:spPr>
          <a:xfrm>
            <a:off x="4566453" y="1964445"/>
            <a:ext cx="2592288" cy="151216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>
              <a:solidFill>
                <a:srgbClr val="000000"/>
              </a:solidFill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>
                <a:solidFill>
                  <a:srgbClr val="000000"/>
                </a:solidFill>
                <a:latin typeface="굴림" pitchFamily="50" charset="-127"/>
                <a:ea typeface="맑은 고딕" pitchFamily="50" charset="-127"/>
                <a:cs typeface="굴림" pitchFamily="50" charset="-127"/>
              </a:rPr>
              <a:t>게임 시간 측정</a:t>
            </a:r>
            <a:r>
              <a:rPr kumimoji="1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29CC43F-AD55-445E-8A73-66764B71DB22}"/>
              </a:ext>
            </a:extLst>
          </p:cNvPr>
          <p:cNvSpPr/>
          <p:nvPr/>
        </p:nvSpPr>
        <p:spPr>
          <a:xfrm>
            <a:off x="1974165" y="4005064"/>
            <a:ext cx="2592288" cy="151216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틀린 그림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맞추기 </a:t>
            </a: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900AAFC-DEF5-48EC-9677-A4D2F92F1FC6}"/>
              </a:ext>
            </a:extLst>
          </p:cNvPr>
          <p:cNvSpPr/>
          <p:nvPr/>
        </p:nvSpPr>
        <p:spPr>
          <a:xfrm>
            <a:off x="5652120" y="4005064"/>
            <a:ext cx="2592288" cy="151216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>
                <a:solidFill>
                  <a:srgbClr val="000000"/>
                </a:solidFill>
                <a:latin typeface="굴림" pitchFamily="50" charset="-127"/>
                <a:ea typeface="맑은 고딕" pitchFamily="50" charset="-127"/>
                <a:cs typeface="굴림" pitchFamily="50" charset="-127"/>
              </a:rPr>
              <a:t>순위 생성</a:t>
            </a:r>
            <a:r>
              <a:rPr kumimoji="1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0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2"/>
    </mc:Choice>
    <mc:Fallback xmlns="">
      <p:transition spd="slow" advTm="119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41169"/>
              </p:ext>
            </p:extLst>
          </p:nvPr>
        </p:nvGraphicFramePr>
        <p:xfrm>
          <a:off x="1115616" y="2225824"/>
          <a:ext cx="6624736" cy="3168352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20193180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서민지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게임 실행 화면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다이얼로그 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20193201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송민경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게임 시작 화면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도킹 팬 윈도우 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20193213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심민서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 구현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인터페이스 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7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20193200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진예림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게임 결과 화면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인터페이스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1"/>
    </mc:Choice>
    <mc:Fallback xmlns="">
      <p:transition spd="slow" advTm="64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시작 화면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9251648" descr="EMB00001d381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6" y="1631003"/>
            <a:ext cx="709278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19672" y="371703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3848" y="3725416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04248" y="436510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19972" y="2450692"/>
            <a:ext cx="3636404" cy="328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0"/>
          </p:cNvCxnSpPr>
          <p:nvPr/>
        </p:nvCxnSpPr>
        <p:spPr>
          <a:xfrm rot="5400000" flipH="1" flipV="1">
            <a:off x="1925706" y="3302986"/>
            <a:ext cx="360040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5736" y="31676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게임실행화면</a:t>
            </a:r>
          </a:p>
        </p:txBody>
      </p:sp>
      <p:cxnSp>
        <p:nvCxnSpPr>
          <p:cNvPr id="17" name="꺾인 연결선 16"/>
          <p:cNvCxnSpPr>
            <a:stCxn id="7" idx="2"/>
          </p:cNvCxnSpPr>
          <p:nvPr/>
        </p:nvCxnSpPr>
        <p:spPr>
          <a:xfrm rot="5400000">
            <a:off x="3082026" y="3847238"/>
            <a:ext cx="351656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3648" y="404193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시작 화면 닫힘</a:t>
            </a:r>
          </a:p>
        </p:txBody>
      </p:sp>
      <p:cxnSp>
        <p:nvCxnSpPr>
          <p:cNvPr id="20" name="꺾인 연결선 19"/>
          <p:cNvCxnSpPr>
            <a:stCxn id="9" idx="0"/>
          </p:cNvCxnSpPr>
          <p:nvPr/>
        </p:nvCxnSpPr>
        <p:spPr>
          <a:xfrm rot="5400000" flipH="1" flipV="1">
            <a:off x="6420305" y="1706709"/>
            <a:ext cx="461852" cy="1026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7527" y="1527175"/>
            <a:ext cx="197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문자열 출력 </a:t>
            </a:r>
            <a:endParaRPr lang="en-US" altLang="ko-KR" dirty="0"/>
          </a:p>
          <a:p>
            <a:pPr algn="ctr"/>
            <a:r>
              <a:rPr lang="ko-KR" altLang="en-US" dirty="0"/>
              <a:t>윈도우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도킹 팬 윈도우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cxnSp>
        <p:nvCxnSpPr>
          <p:cNvPr id="24" name="꺾인 연결선 23"/>
          <p:cNvCxnSpPr>
            <a:stCxn id="8" idx="2"/>
            <a:endCxn id="26" idx="3"/>
          </p:cNvCxnSpPr>
          <p:nvPr/>
        </p:nvCxnSpPr>
        <p:spPr>
          <a:xfrm rot="5400000">
            <a:off x="6740484" y="4686152"/>
            <a:ext cx="492824" cy="1387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25227" y="467877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Edit box</a:t>
            </a:r>
            <a:r>
              <a:rPr lang="ko-KR" altLang="en-US" dirty="0"/>
              <a:t>에 있는 문자를 </a:t>
            </a:r>
            <a:r>
              <a:rPr lang="en-US" altLang="ko-KR" dirty="0"/>
              <a:t>SDI </a:t>
            </a:r>
            <a:r>
              <a:rPr lang="ko-KR" altLang="en-US" dirty="0"/>
              <a:t>화면에 보여줌 </a:t>
            </a:r>
          </a:p>
        </p:txBody>
      </p:sp>
    </p:spTree>
    <p:extLst>
      <p:ext uri="{BB962C8B-B14F-4D97-AF65-F5344CB8AC3E}">
        <p14:creationId xmlns:p14="http://schemas.microsoft.com/office/powerpoint/2010/main" val="9279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96"/>
    </mc:Choice>
    <mc:Fallback xmlns="">
      <p:transition spd="slow" advTm="411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 화면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7434648" descr="EMB00001d3815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412776"/>
            <a:ext cx="6635273" cy="46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35696" y="1988840"/>
            <a:ext cx="4896544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>
            <a:off x="2195736" y="4509120"/>
            <a:ext cx="648072" cy="5406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3808" y="480709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control </a:t>
            </a:r>
            <a:r>
              <a:rPr lang="ko-KR" altLang="en-US" dirty="0"/>
              <a:t>박스에 </a:t>
            </a:r>
            <a:endParaRPr lang="en-US" altLang="ko-KR" dirty="0"/>
          </a:p>
          <a:p>
            <a:r>
              <a:rPr lang="ko-KR" altLang="en-US" dirty="0"/>
              <a:t>비트맵 형식의 그림을 </a:t>
            </a:r>
            <a:r>
              <a:rPr lang="ko-KR" altLang="en-US" dirty="0" err="1"/>
              <a:t>뛰움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04148" y="5733256"/>
            <a:ext cx="540060" cy="220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44208" y="5801071"/>
            <a:ext cx="792088" cy="220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88696" y="5805264"/>
            <a:ext cx="680686" cy="220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3" idx="0"/>
          </p:cNvCxnSpPr>
          <p:nvPr/>
        </p:nvCxnSpPr>
        <p:spPr>
          <a:xfrm rot="5400000" flipH="1" flipV="1">
            <a:off x="6866259" y="5503042"/>
            <a:ext cx="272023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20272" y="5363924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타이머 설정</a:t>
            </a:r>
          </a:p>
        </p:txBody>
      </p:sp>
      <p:cxnSp>
        <p:nvCxnSpPr>
          <p:cNvPr id="19" name="꺾인 연결선 18"/>
          <p:cNvCxnSpPr>
            <a:stCxn id="14" idx="2"/>
          </p:cNvCxnSpPr>
          <p:nvPr/>
        </p:nvCxnSpPr>
        <p:spPr>
          <a:xfrm rot="5400000">
            <a:off x="7340749" y="5921029"/>
            <a:ext cx="283839" cy="4927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6156012"/>
            <a:ext cx="18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타이머 제거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  <a:r>
              <a:rPr lang="ko-KR" altLang="en-US" dirty="0"/>
              <a:t>게임결과화면</a:t>
            </a:r>
          </a:p>
        </p:txBody>
      </p:sp>
      <p:cxnSp>
        <p:nvCxnSpPr>
          <p:cNvPr id="27" name="꺾인 연결선 26"/>
          <p:cNvCxnSpPr/>
          <p:nvPr/>
        </p:nvCxnSpPr>
        <p:spPr>
          <a:xfrm rot="5400000" flipH="1" flipV="1">
            <a:off x="6093888" y="5008349"/>
            <a:ext cx="772648" cy="692042"/>
          </a:xfrm>
          <a:prstGeom prst="bentConnector3">
            <a:avLst>
              <a:gd name="adj1" fmla="val 100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68970" y="4760924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타이머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35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33"/>
    </mc:Choice>
    <mc:Fallback xmlns="">
      <p:transition spd="slow" advTm="6553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 맞췄을 때 화면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39250368" descr="EMB00001d3815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0485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131840" y="4019967"/>
            <a:ext cx="1818202" cy="1281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64088" y="2132856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13938" y="3284984"/>
            <a:ext cx="936104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6300192" y="2312876"/>
            <a:ext cx="432048" cy="275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3"/>
          </p:cNvCxnSpPr>
          <p:nvPr/>
        </p:nvCxnSpPr>
        <p:spPr>
          <a:xfrm flipV="1">
            <a:off x="4950042" y="3419999"/>
            <a:ext cx="1782198" cy="13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32240" y="258871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틀린 그림의 틀린 부분의 버튼을 눌렸을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라는 표시가 된 그림 비트맵을 </a:t>
            </a:r>
            <a:r>
              <a:rPr lang="ko-KR" altLang="en-US" dirty="0" err="1"/>
              <a:t>뛰움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52120" y="4377879"/>
            <a:ext cx="297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틀린 그림의 틀린 부분의 </a:t>
            </a:r>
            <a:endParaRPr lang="en-US" altLang="ko-KR" dirty="0"/>
          </a:p>
          <a:p>
            <a:r>
              <a:rPr lang="ko-KR" altLang="en-US" dirty="0"/>
              <a:t>버튼을 눌렸을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정답이라는 메시지 창이 뜸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950042" y="4660588"/>
            <a:ext cx="702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74437" y="3200748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542489" y="1987569"/>
            <a:ext cx="1981839" cy="120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51305" y="787240"/>
            <a:ext cx="30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틀린 부분을 </a:t>
            </a:r>
            <a:endParaRPr lang="en-US" altLang="ko-KR" dirty="0"/>
          </a:p>
          <a:p>
            <a:pPr algn="ctr"/>
            <a:r>
              <a:rPr lang="ko-KR" altLang="en-US" dirty="0"/>
              <a:t>표시하기 위한 버튼</a:t>
            </a:r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틀린 부분의 그림 </a:t>
            </a:r>
            <a:endParaRPr lang="en-US" altLang="ko-KR" dirty="0"/>
          </a:p>
          <a:p>
            <a:pPr algn="ctr"/>
            <a:r>
              <a:rPr lang="ko-KR" altLang="en-US" dirty="0"/>
              <a:t>비트맵을 버튼 크기에 맞춤</a:t>
            </a:r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버튼 크기</a:t>
            </a:r>
            <a:r>
              <a:rPr lang="en-US" altLang="ko-KR" dirty="0"/>
              <a:t>,</a:t>
            </a:r>
            <a:r>
              <a:rPr lang="ko-KR" altLang="en-US" dirty="0"/>
              <a:t>위치 고정 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35896" y="2132856"/>
            <a:ext cx="2808312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40052" y="4293096"/>
            <a:ext cx="970489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0152" y="5867980"/>
            <a:ext cx="245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그림 크기</a:t>
            </a:r>
            <a:r>
              <a:rPr lang="en-US" altLang="ko-KR" dirty="0"/>
              <a:t>, </a:t>
            </a:r>
            <a:r>
              <a:rPr lang="ko-KR" altLang="en-US" dirty="0"/>
              <a:t>위치 고정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0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48"/>
    </mc:Choice>
    <mc:Fallback xmlns="">
      <p:transition spd="slow" advTm="533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결과 화면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22477360" descr="EMB00001d3815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54461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17433768" descr="EMB00001d3815b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9" t="30196" r="17367" b="28596"/>
          <a:stretch/>
        </p:blipFill>
        <p:spPr bwMode="auto">
          <a:xfrm>
            <a:off x="5940152" y="3137451"/>
            <a:ext cx="310573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87624" y="3200747"/>
            <a:ext cx="1872208" cy="656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9832" y="3024755"/>
            <a:ext cx="1656184" cy="1700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40152" y="3137450"/>
            <a:ext cx="3105737" cy="1440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9" idx="3"/>
            <a:endCxn id="10" idx="1"/>
          </p:cNvCxnSpPr>
          <p:nvPr/>
        </p:nvCxnSpPr>
        <p:spPr>
          <a:xfrm flipV="1">
            <a:off x="4716016" y="3857531"/>
            <a:ext cx="1224136" cy="17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6200000" flipH="1">
            <a:off x="608676" y="4578239"/>
            <a:ext cx="1877982" cy="432052"/>
          </a:xfrm>
          <a:prstGeom prst="bentConnector3">
            <a:avLst>
              <a:gd name="adj1" fmla="val 1001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63693" y="5445224"/>
            <a:ext cx="212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Edit box</a:t>
            </a:r>
            <a:r>
              <a:rPr lang="ko-KR" altLang="en-US" dirty="0"/>
              <a:t>의 문자를 문자열에 저장한다</a:t>
            </a:r>
          </a:p>
        </p:txBody>
      </p:sp>
      <p:cxnSp>
        <p:nvCxnSpPr>
          <p:cNvPr id="4098" name="직선 화살표 연결선 4097"/>
          <p:cNvCxnSpPr>
            <a:stCxn id="9" idx="2"/>
          </p:cNvCxnSpPr>
          <p:nvPr/>
        </p:nvCxnSpPr>
        <p:spPr>
          <a:xfrm>
            <a:off x="3887924" y="4725144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04048" y="5361916"/>
            <a:ext cx="262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리스트에 저장된 </a:t>
            </a:r>
            <a:endParaRPr lang="en-US" altLang="ko-KR" dirty="0"/>
          </a:p>
          <a:p>
            <a:pPr algn="ctr"/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 추가한다</a:t>
            </a:r>
          </a:p>
        </p:txBody>
      </p:sp>
      <p:cxnSp>
        <p:nvCxnSpPr>
          <p:cNvPr id="4101" name="직선 화살표 연결선 4100"/>
          <p:cNvCxnSpPr/>
          <p:nvPr/>
        </p:nvCxnSpPr>
        <p:spPr>
          <a:xfrm flipV="1">
            <a:off x="6228184" y="2276872"/>
            <a:ext cx="432048" cy="860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95929" y="1484784"/>
            <a:ext cx="302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속성에서 </a:t>
            </a:r>
            <a:r>
              <a:rPr lang="en-US" altLang="ko-KR" dirty="0"/>
              <a:t>sort - True </a:t>
            </a:r>
            <a:r>
              <a:rPr lang="ko-KR" altLang="en-US" dirty="0"/>
              <a:t>로 바꿔 숫자가 작은 순으로 정렬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순위 측정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3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35"/>
    </mc:Choice>
    <mc:Fallback xmlns="">
      <p:transition spd="slow" advTm="33235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257</TotalTime>
  <Words>300</Words>
  <Application>Microsoft Office PowerPoint</Application>
  <PresentationFormat>화면 슬라이드 쇼(4:3)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굴림</vt:lpstr>
      <vt:lpstr>맑은 고딕</vt:lpstr>
      <vt:lpstr>Arial</vt:lpstr>
      <vt:lpstr>투명도</vt:lpstr>
      <vt:lpstr>틀린그림 찾기</vt:lpstr>
      <vt:lpstr>목차</vt:lpstr>
      <vt:lpstr>동기</vt:lpstr>
      <vt:lpstr>프로그램 소개</vt:lpstr>
      <vt:lpstr>역할분담</vt:lpstr>
      <vt:lpstr>게임 시작 화면</vt:lpstr>
      <vt:lpstr>게임 실행 화면</vt:lpstr>
      <vt:lpstr>정답 맞췄을 때 화면</vt:lpstr>
      <vt:lpstr>게임 결과 화면 </vt:lpstr>
      <vt:lpstr>메뉴-게임설명</vt:lpstr>
      <vt:lpstr>메뉴-커서 변경</vt:lpstr>
      <vt:lpstr>상태 표시줄</vt:lpstr>
      <vt:lpstr>위험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틀린그림 찾기</dc:title>
  <dc:creator>Free</dc:creator>
  <cp:lastModifiedBy>진예림</cp:lastModifiedBy>
  <cp:revision>23</cp:revision>
  <dcterms:created xsi:type="dcterms:W3CDTF">2020-12-03T02:37:26Z</dcterms:created>
  <dcterms:modified xsi:type="dcterms:W3CDTF">2020-12-04T11:25:13Z</dcterms:modified>
</cp:coreProperties>
</file>