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5A5A5A"/>
    <a:srgbClr val="434343"/>
    <a:srgbClr val="E6E6E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4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4078818" y="1208616"/>
            <a:ext cx="986367" cy="9144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4189216" y="0"/>
            <a:ext cx="765568" cy="711200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310173" y="2288093"/>
            <a:ext cx="4523654" cy="85198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5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Main Title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3254205"/>
            <a:ext cx="4114800" cy="6740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2022611"/>
            <a:ext cx="9144000" cy="2237045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5005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39096" y="1597800"/>
            <a:ext cx="2819400" cy="455430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458496" y="1597801"/>
            <a:ext cx="2514600" cy="2277151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973096" y="1597801"/>
            <a:ext cx="2514600" cy="22771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58496" y="3874951"/>
            <a:ext cx="2514600" cy="2277151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973096" y="3874951"/>
            <a:ext cx="2514600" cy="227715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8750353" y="473000"/>
            <a:ext cx="384047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2" y="482601"/>
            <a:ext cx="381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82600"/>
            <a:ext cx="56388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51922"/>
            <a:ext cx="41148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94842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6" grpId="0" animBg="1"/>
      <p:bldP spid="21" grpId="0" animBg="1"/>
      <p:bldP spid="28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750702"/>
            <a:ext cx="1645246" cy="21930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16200000" flipH="1">
            <a:off x="8750353" y="473000"/>
            <a:ext cx="384047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46832" y="482601"/>
            <a:ext cx="381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5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8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3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3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2363-2D5B-4DC6-A70C-EC2A41C8398C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4B6-8677-4920-8D5D-90D01062E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Farmer’s House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20152974  </a:t>
            </a:r>
            <a:r>
              <a:rPr lang="ko-KR" altLang="en-US" dirty="0" smtClean="0"/>
              <a:t>조  </a:t>
            </a:r>
            <a:r>
              <a:rPr lang="ko-KR" altLang="en-US" dirty="0" err="1" smtClean="0"/>
              <a:t>희</a:t>
            </a:r>
            <a:endParaRPr lang="en-US" altLang="ko-KR" dirty="0" smtClean="0"/>
          </a:p>
          <a:p>
            <a:r>
              <a:rPr lang="en-US" dirty="0" smtClean="0"/>
              <a:t> 20152978  </a:t>
            </a:r>
            <a:r>
              <a:rPr lang="ko-KR" altLang="en-US" dirty="0" err="1" smtClean="0"/>
              <a:t>최서문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0631"/>
      </p:ext>
    </p:extLst>
  </p:cSld>
  <p:clrMapOvr>
    <a:masterClrMapping/>
  </p:clrMapOvr>
  <p:transition spd="slow" advTm="6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95742" y="4581128"/>
            <a:ext cx="735251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200" b="1" dirty="0">
                <a:solidFill>
                  <a:srgbClr val="434343"/>
                </a:solidFill>
              </a:rPr>
              <a:t>부모님의 품에서 벗어난 </a:t>
            </a:r>
            <a:r>
              <a:rPr lang="ko-KR" altLang="en-US" sz="1200" b="1" dirty="0" err="1">
                <a:solidFill>
                  <a:srgbClr val="434343"/>
                </a:solidFill>
              </a:rPr>
              <a:t>톰은</a:t>
            </a:r>
            <a:r>
              <a:rPr lang="ko-KR" altLang="en-US" sz="1200" b="1" dirty="0">
                <a:solidFill>
                  <a:srgbClr val="434343"/>
                </a:solidFill>
              </a:rPr>
              <a:t> 자신의 집과 가정을 꾸리기 위해 밑천을 </a:t>
            </a:r>
            <a:r>
              <a:rPr lang="ko-KR" altLang="en-US" sz="1200" b="1" dirty="0" smtClean="0">
                <a:solidFill>
                  <a:srgbClr val="434343"/>
                </a:solidFill>
              </a:rPr>
              <a:t>마련해야 한다</a:t>
            </a:r>
            <a:r>
              <a:rPr lang="en-US" altLang="ko-KR" sz="1200" b="1" dirty="0">
                <a:solidFill>
                  <a:srgbClr val="434343"/>
                </a:solidFill>
              </a:rPr>
              <a:t>. </a:t>
            </a:r>
            <a:endParaRPr lang="en-US" altLang="ko-KR" sz="1200" b="1" dirty="0" smtClean="0">
              <a:solidFill>
                <a:srgbClr val="434343"/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34343"/>
                </a:solidFill>
              </a:rPr>
              <a:t>직접 </a:t>
            </a:r>
            <a:r>
              <a:rPr lang="ko-KR" altLang="en-US" sz="1200" b="1" dirty="0">
                <a:solidFill>
                  <a:srgbClr val="434343"/>
                </a:solidFill>
              </a:rPr>
              <a:t>밭과 가축을 기르고 </a:t>
            </a:r>
            <a:r>
              <a:rPr lang="ko-KR" altLang="en-US" sz="1200" b="1" dirty="0" smtClean="0">
                <a:solidFill>
                  <a:srgbClr val="434343"/>
                </a:solidFill>
              </a:rPr>
              <a:t>사냥터에서 사냥을 </a:t>
            </a:r>
            <a:r>
              <a:rPr lang="ko-KR" altLang="en-US" sz="1200" b="1" dirty="0">
                <a:solidFill>
                  <a:srgbClr val="434343"/>
                </a:solidFill>
              </a:rPr>
              <a:t>하면서 밑천을 마련한다</a:t>
            </a:r>
            <a:r>
              <a:rPr lang="en-US" altLang="ko-KR" sz="1200" b="1" dirty="0">
                <a:solidFill>
                  <a:srgbClr val="434343"/>
                </a:solidFill>
              </a:rPr>
              <a:t>. </a:t>
            </a:r>
            <a:endParaRPr lang="en-US" altLang="ko-KR" sz="1200" b="1" dirty="0" smtClean="0">
              <a:solidFill>
                <a:srgbClr val="434343"/>
              </a:solidFill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34343"/>
                </a:solidFill>
              </a:rPr>
              <a:t>마련한 </a:t>
            </a:r>
            <a:r>
              <a:rPr lang="ko-KR" altLang="en-US" sz="1200" b="1" dirty="0">
                <a:solidFill>
                  <a:srgbClr val="434343"/>
                </a:solidFill>
              </a:rPr>
              <a:t>밑천으로 상점에 가서 집을 짓기 위해 필요한 재료를 구입해 집을 확장해 나가자</a:t>
            </a:r>
            <a:r>
              <a:rPr lang="en-US" altLang="ko-KR" sz="1200" b="1" dirty="0">
                <a:solidFill>
                  <a:srgbClr val="434343"/>
                </a:solidFill>
              </a:rPr>
              <a:t>!! </a:t>
            </a:r>
            <a:endParaRPr lang="ko-KR" altLang="en-US" sz="1200" b="1" dirty="0">
              <a:solidFill>
                <a:srgbClr val="434343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4065573" y="3861048"/>
            <a:ext cx="1012854" cy="203200"/>
            <a:chOff x="4168751" y="2495551"/>
            <a:chExt cx="1012854" cy="152400"/>
          </a:xfrm>
        </p:grpSpPr>
        <p:sp>
          <p:nvSpPr>
            <p:cNvPr id="16" name="Oval 15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3568079" y="3284984"/>
            <a:ext cx="2160239" cy="48011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 algn="ctr" defTabSz="1031626" latinLnBrk="0">
              <a:spcBef>
                <a:spcPct val="0"/>
              </a:spcBef>
              <a:tabLst>
                <a:tab pos="3595688" algn="l"/>
              </a:tabLst>
              <a:defRPr/>
            </a:pPr>
            <a:r>
              <a:rPr lang="en-US" altLang="ko-KR" sz="1400" dirty="0" smtClean="0">
                <a:solidFill>
                  <a:srgbClr val="5A5A5A"/>
                </a:solidFill>
              </a:rPr>
              <a:t>Happy Farmer’s House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4"/>
          <p:cNvGrpSpPr/>
          <p:nvPr/>
        </p:nvGrpSpPr>
        <p:grpSpPr>
          <a:xfrm>
            <a:off x="4065573" y="5903920"/>
            <a:ext cx="1012854" cy="203200"/>
            <a:chOff x="4168751" y="2495551"/>
            <a:chExt cx="1012854" cy="152400"/>
          </a:xfrm>
        </p:grpSpPr>
        <p:sp>
          <p:nvSpPr>
            <p:cNvPr id="20" name="Oval 19"/>
            <p:cNvSpPr/>
            <p:nvPr/>
          </p:nvSpPr>
          <p:spPr>
            <a:xfrm>
              <a:off x="4598977" y="2495551"/>
              <a:ext cx="152400" cy="152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48162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4434997" y="2522221"/>
              <a:ext cx="99060" cy="99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 flipV="1">
              <a:off x="4980277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 flipV="1">
              <a:off x="4289838" y="2531632"/>
              <a:ext cx="80239" cy="802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flipV="1">
              <a:off x="5125438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flipV="1">
              <a:off x="4168751" y="2543668"/>
              <a:ext cx="56167" cy="561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196752"/>
            <a:ext cx="1728192" cy="15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타원 4"/>
          <p:cNvSpPr/>
          <p:nvPr/>
        </p:nvSpPr>
        <p:spPr>
          <a:xfrm>
            <a:off x="3510672" y="845616"/>
            <a:ext cx="2235145" cy="2287197"/>
          </a:xfrm>
          <a:prstGeom prst="ellipse">
            <a:avLst/>
          </a:prstGeom>
          <a:noFill/>
          <a:ln>
            <a:solidFill>
              <a:srgbClr val="6D6D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04060"/>
      </p:ext>
    </p:extLst>
  </p:cSld>
  <p:clrMapOvr>
    <a:masterClrMapping/>
  </p:clrMapOvr>
  <p:transition spd="med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A5A5A"/>
                </a:solidFill>
              </a:rPr>
              <a:t>1. Farm</a:t>
            </a:r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09600" y="952501"/>
            <a:ext cx="5330552" cy="266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rgbClr val="6D6D6D"/>
                </a:solidFill>
              </a:rPr>
              <a:t>- </a:t>
            </a:r>
            <a:r>
              <a:rPr lang="ko-KR" altLang="en-US" dirty="0" smtClean="0">
                <a:solidFill>
                  <a:srgbClr val="6D6D6D"/>
                </a:solidFill>
              </a:rPr>
              <a:t>농장</a:t>
            </a:r>
            <a:r>
              <a:rPr lang="en-US" altLang="ko-KR" dirty="0" smtClean="0">
                <a:solidFill>
                  <a:srgbClr val="6D6D6D"/>
                </a:solidFill>
              </a:rPr>
              <a:t>(</a:t>
            </a:r>
            <a:r>
              <a:rPr lang="ko-KR" altLang="en-US" dirty="0" smtClean="0">
                <a:solidFill>
                  <a:srgbClr val="6D6D6D"/>
                </a:solidFill>
              </a:rPr>
              <a:t>메인</a:t>
            </a:r>
            <a:r>
              <a:rPr lang="en-US" altLang="ko-KR" dirty="0" smtClean="0">
                <a:solidFill>
                  <a:srgbClr val="6D6D6D"/>
                </a:solidFill>
              </a:rPr>
              <a:t>)</a:t>
            </a:r>
            <a:r>
              <a:rPr lang="ko-KR" altLang="en-US" dirty="0" smtClean="0">
                <a:solidFill>
                  <a:srgbClr val="6D6D6D"/>
                </a:solidFill>
              </a:rPr>
              <a:t> </a:t>
            </a:r>
            <a:r>
              <a:rPr lang="en-US" altLang="ko-KR" dirty="0" smtClean="0">
                <a:solidFill>
                  <a:srgbClr val="6D6D6D"/>
                </a:solidFill>
              </a:rPr>
              <a:t>: </a:t>
            </a:r>
            <a:r>
              <a:rPr lang="ko-KR" altLang="en-US" dirty="0" smtClean="0">
                <a:solidFill>
                  <a:srgbClr val="6D6D6D"/>
                </a:solidFill>
              </a:rPr>
              <a:t>가축과 농작물을 통해 </a:t>
            </a:r>
            <a:r>
              <a:rPr lang="ko-KR" altLang="en-US" dirty="0" err="1" smtClean="0">
                <a:solidFill>
                  <a:srgbClr val="6D6D6D"/>
                </a:solidFill>
              </a:rPr>
              <a:t>실링을</a:t>
            </a:r>
            <a:r>
              <a:rPr lang="ko-KR" altLang="en-US" dirty="0" smtClean="0">
                <a:solidFill>
                  <a:srgbClr val="6D6D6D"/>
                </a:solidFill>
              </a:rPr>
              <a:t> 얻을 수 있다</a:t>
            </a:r>
            <a:r>
              <a:rPr lang="en-US" altLang="ko-KR" dirty="0" smtClean="0">
                <a:solidFill>
                  <a:srgbClr val="6D6D6D"/>
                </a:solidFill>
              </a:rPr>
              <a:t>.</a:t>
            </a:r>
            <a:endParaRPr lang="en-US" dirty="0">
              <a:solidFill>
                <a:srgbClr val="6D6D6D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484784"/>
            <a:ext cx="4680520" cy="482453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아이템장착 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&amp; </a:t>
            </a:r>
            <a:r>
              <a:rPr lang="en-US" altLang="ko-KR" sz="1200" b="1" dirty="0" err="1" smtClean="0">
                <a:solidFill>
                  <a:schemeClr val="tx1"/>
                </a:solidFill>
                <a:latin typeface="+mj-lt"/>
              </a:rPr>
              <a:t>hp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컨트롤 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canvas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구현 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디자인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현재 캐릭터가 장착한 아이템 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총이 있어야지 사냥터 이동 가능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현재 </a:t>
            </a:r>
            <a:r>
              <a:rPr lang="en-US" altLang="ko-KR" sz="1200" dirty="0" err="1" smtClean="0">
                <a:solidFill>
                  <a:schemeClr val="tx1"/>
                </a:solidFill>
                <a:latin typeface="+mj-lt"/>
              </a:rPr>
              <a:t>hp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표시 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&amp;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포션사용시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체력회복하기 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현재 손에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lt"/>
              </a:rPr>
              <a:t>들고있는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 농작물 씨앗을 저장 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&amp;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농작물 심기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키보드를 통해서 농작물을 심음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농작물 수확하기 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시간을 측정해서 농작물을 생성 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캐릭터와의 충돌을 이용한 농작물 획득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구매한 가축들을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lt"/>
              </a:rPr>
              <a:t>랜덤한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 위치에 생성 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- 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가축들의 자리를 지정한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위치내에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랜덤하게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생성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</a:rPr>
              <a:t>시간에 따라 가축의 </a:t>
            </a:r>
            <a:r>
              <a:rPr lang="ko-KR" altLang="en-US" sz="1200" b="1" dirty="0" err="1">
                <a:solidFill>
                  <a:schemeClr val="tx1"/>
                </a:solidFill>
              </a:rPr>
              <a:t>수확물을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수확하기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시간을 측정해서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수확물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생성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충돌을 이용하여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수확물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획득 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자신의 레벨에 맞게 집 업그레이드 시키기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씬 이동 버튼을 통해서 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개의 씬 이동가능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공통기능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Dontdestroy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사용하였다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서로다른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씬간의</a:t>
            </a:r>
            <a:r>
              <a:rPr lang="ko-KR" altLang="en-US" sz="1200" dirty="0" smtClean="0">
                <a:solidFill>
                  <a:schemeClr val="tx1"/>
                </a:solidFill>
              </a:rPr>
              <a:t> 공유되는 데이터들을 관리한다</a:t>
            </a:r>
            <a:r>
              <a:rPr lang="en-US" altLang="ko-KR" sz="1200" smtClean="0">
                <a:solidFill>
                  <a:schemeClr val="tx1"/>
                </a:solidFill>
              </a:rPr>
              <a:t>.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01" y="1052736"/>
            <a:ext cx="3525961" cy="24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02" y="3674638"/>
            <a:ext cx="3514960" cy="27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754727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5A5A"/>
                </a:solidFill>
              </a:rPr>
              <a:t>2</a:t>
            </a:r>
            <a:r>
              <a:rPr lang="en-US" dirty="0" smtClean="0">
                <a:solidFill>
                  <a:srgbClr val="5A5A5A"/>
                </a:solidFill>
              </a:rPr>
              <a:t>. </a:t>
            </a:r>
            <a:r>
              <a:rPr lang="en-US" dirty="0">
                <a:solidFill>
                  <a:srgbClr val="5A5A5A"/>
                </a:solidFill>
              </a:rPr>
              <a:t>H</a:t>
            </a:r>
            <a:r>
              <a:rPr lang="en-US" dirty="0" smtClean="0">
                <a:solidFill>
                  <a:srgbClr val="5A5A5A"/>
                </a:solidFill>
              </a:rPr>
              <a:t>unting ground</a:t>
            </a:r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09600" y="952501"/>
            <a:ext cx="4466456" cy="2667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 smtClean="0">
                <a:solidFill>
                  <a:srgbClr val="5A5A5A"/>
                </a:solidFill>
              </a:rPr>
              <a:t>- </a:t>
            </a:r>
            <a:r>
              <a:rPr lang="ko-KR" altLang="en-US" dirty="0" smtClean="0">
                <a:solidFill>
                  <a:srgbClr val="5A5A5A"/>
                </a:solidFill>
              </a:rPr>
              <a:t>사냥터 </a:t>
            </a:r>
            <a:r>
              <a:rPr lang="en-US" altLang="ko-KR" dirty="0" smtClean="0">
                <a:solidFill>
                  <a:srgbClr val="5A5A5A"/>
                </a:solidFill>
              </a:rPr>
              <a:t>: </a:t>
            </a:r>
            <a:r>
              <a:rPr lang="ko-KR" altLang="en-US" dirty="0" smtClean="0">
                <a:solidFill>
                  <a:srgbClr val="5A5A5A"/>
                </a:solidFill>
              </a:rPr>
              <a:t>사냥을 하면 사냥</a:t>
            </a:r>
            <a:r>
              <a:rPr lang="ko-KR" altLang="en-US" dirty="0">
                <a:solidFill>
                  <a:srgbClr val="5A5A5A"/>
                </a:solidFill>
              </a:rPr>
              <a:t>감</a:t>
            </a:r>
            <a:r>
              <a:rPr lang="ko-KR" altLang="en-US" dirty="0" smtClean="0">
                <a:solidFill>
                  <a:srgbClr val="5A5A5A"/>
                </a:solidFill>
              </a:rPr>
              <a:t>에서 </a:t>
            </a:r>
            <a:r>
              <a:rPr lang="ko-KR" altLang="en-US" dirty="0" err="1" smtClean="0">
                <a:solidFill>
                  <a:srgbClr val="5A5A5A"/>
                </a:solidFill>
              </a:rPr>
              <a:t>실링이나</a:t>
            </a:r>
            <a:r>
              <a:rPr lang="ko-KR" altLang="en-US" dirty="0" smtClean="0">
                <a:solidFill>
                  <a:srgbClr val="5A5A5A"/>
                </a:solidFill>
              </a:rPr>
              <a:t> </a:t>
            </a:r>
            <a:r>
              <a:rPr lang="ko-KR" altLang="en-US" dirty="0" err="1" smtClean="0">
                <a:solidFill>
                  <a:srgbClr val="5A5A5A"/>
                </a:solidFill>
              </a:rPr>
              <a:t>포션이</a:t>
            </a:r>
            <a:r>
              <a:rPr lang="ko-KR" altLang="en-US" dirty="0" smtClean="0">
                <a:solidFill>
                  <a:srgbClr val="5A5A5A"/>
                </a:solidFill>
              </a:rPr>
              <a:t> 나온다</a:t>
            </a:r>
            <a:r>
              <a:rPr lang="en-US" altLang="ko-KR" dirty="0" smtClean="0">
                <a:solidFill>
                  <a:srgbClr val="5A5A5A"/>
                </a:solidFill>
              </a:rPr>
              <a:t>.</a:t>
            </a:r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606488"/>
            <a:ext cx="4680520" cy="455881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사냥터 시작할 때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j-lt"/>
              </a:rPr>
              <a:t>랜덤한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 위치에 사냥감들이 배치 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- 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씬에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들어올 때 마다 매번 다른 위치에 생성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총알을 발사하여 사냥감을 공격함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사냥감이 공격을 당하면 사라지고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실링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포션이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나타남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사냥감마다 </a:t>
            </a:r>
            <a:r>
              <a:rPr lang="en-US" altLang="ko-KR" sz="1200" dirty="0" err="1" smtClean="0">
                <a:solidFill>
                  <a:schemeClr val="tx1"/>
                </a:solidFill>
                <a:latin typeface="+mj-lt"/>
              </a:rPr>
              <a:t>hitCount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있음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사냥감이 사라지고 동시에 랜덤 한 위치에 사냥감 생성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항상 사냥감 수는 일정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실링은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1~5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사이의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랜덤한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실링이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나온다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충돌을 사용하여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실링과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lt"/>
              </a:rPr>
              <a:t>포션을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먹음 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 사냥감을 튕길 수 있음 대신 캐릭터의 </a:t>
            </a:r>
            <a:r>
              <a:rPr lang="en-US" altLang="ko-KR" sz="1200" dirty="0" err="1" smtClean="0">
                <a:solidFill>
                  <a:schemeClr val="tx1"/>
                </a:solidFill>
                <a:latin typeface="+mj-lt"/>
              </a:rPr>
              <a:t>hp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감소됨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총알을 맞을 때의 효과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사냥감도 캐릭터를 공격할 수 있음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해당 구역에 캐릭터가 접근하면 사냥감들이 공격함</a:t>
            </a:r>
            <a:endParaRPr lang="en-US" altLang="ko-KR" sz="1200" dirty="0" smtClean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사냥감에게 공격을 받으면 </a:t>
            </a:r>
            <a:r>
              <a:rPr lang="en-US" altLang="ko-KR" sz="1200" dirty="0" err="1" smtClean="0">
                <a:solidFill>
                  <a:schemeClr val="tx1"/>
                </a:solidFill>
                <a:latin typeface="+mj-lt"/>
              </a:rPr>
              <a:t>hp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가 감소함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0 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이하의 </a:t>
            </a:r>
            <a:r>
              <a:rPr lang="en-US" altLang="ko-KR" sz="1200" dirty="0" err="1" smtClean="0">
                <a:solidFill>
                  <a:schemeClr val="tx1"/>
                </a:solidFill>
                <a:latin typeface="+mj-lt"/>
              </a:rPr>
              <a:t>hp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이면 </a:t>
            </a:r>
            <a:r>
              <a:rPr lang="en-US" altLang="ko-KR" sz="1200" dirty="0" smtClean="0">
                <a:solidFill>
                  <a:schemeClr val="tx1"/>
                </a:solidFill>
                <a:latin typeface="+mj-lt"/>
              </a:rPr>
              <a:t>game over</a:t>
            </a:r>
            <a:r>
              <a:rPr lang="ko-KR" altLang="en-US" sz="1200" dirty="0" smtClean="0">
                <a:solidFill>
                  <a:schemeClr val="tx1"/>
                </a:solidFill>
                <a:latin typeface="+mj-lt"/>
              </a:rPr>
              <a:t>가 되어 농장으로 이동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캐릭터에 </a:t>
            </a:r>
            <a:r>
              <a:rPr lang="en-US" altLang="ko-KR" sz="1200" b="1" dirty="0" smtClean="0">
                <a:solidFill>
                  <a:schemeClr val="tx1"/>
                </a:solidFill>
                <a:latin typeface="+mj-lt"/>
              </a:rPr>
              <a:t>character controller </a:t>
            </a:r>
            <a:r>
              <a:rPr lang="ko-KR" altLang="en-US" sz="1200" b="1" dirty="0" smtClean="0">
                <a:solidFill>
                  <a:schemeClr val="tx1"/>
                </a:solidFill>
                <a:latin typeface="+mj-lt"/>
              </a:rPr>
              <a:t>사용</a:t>
            </a:r>
            <a:endParaRPr lang="en-US" altLang="ko-KR" sz="1200" b="1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38536"/>
            <a:ext cx="3868665" cy="326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16842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A5A5A"/>
                </a:solidFill>
              </a:rPr>
              <a:t>3</a:t>
            </a:r>
            <a:r>
              <a:rPr lang="en-US" dirty="0" smtClean="0">
                <a:solidFill>
                  <a:srgbClr val="5A5A5A"/>
                </a:solidFill>
              </a:rPr>
              <a:t>. Store</a:t>
            </a:r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609600" y="952501"/>
            <a:ext cx="5042520" cy="266700"/>
          </a:xfrm>
        </p:spPr>
        <p:txBody>
          <a:bodyPr/>
          <a:lstStyle/>
          <a:p>
            <a:r>
              <a:rPr lang="en-US" dirty="0">
                <a:solidFill>
                  <a:srgbClr val="5A5A5A"/>
                </a:solidFill>
              </a:rPr>
              <a:t> </a:t>
            </a:r>
            <a:r>
              <a:rPr lang="en-US" dirty="0" smtClean="0">
                <a:solidFill>
                  <a:srgbClr val="5A5A5A"/>
                </a:solidFill>
              </a:rPr>
              <a:t>   - </a:t>
            </a:r>
            <a:r>
              <a:rPr lang="ko-KR" altLang="en-US" dirty="0" smtClean="0">
                <a:solidFill>
                  <a:srgbClr val="5A5A5A"/>
                </a:solidFill>
              </a:rPr>
              <a:t>상점 </a:t>
            </a:r>
            <a:r>
              <a:rPr lang="en-US" altLang="ko-KR" dirty="0" smtClean="0">
                <a:solidFill>
                  <a:srgbClr val="5A5A5A"/>
                </a:solidFill>
              </a:rPr>
              <a:t>:  </a:t>
            </a:r>
            <a:r>
              <a:rPr lang="ko-KR" altLang="en-US" dirty="0" smtClean="0">
                <a:solidFill>
                  <a:srgbClr val="5A5A5A"/>
                </a:solidFill>
              </a:rPr>
              <a:t>물건을 사고 팔 수 있으며 집을 업그레이드 할 수 있다</a:t>
            </a:r>
            <a:r>
              <a:rPr lang="en-US" altLang="ko-KR" dirty="0" smtClean="0">
                <a:solidFill>
                  <a:srgbClr val="5A5A5A"/>
                </a:solidFill>
              </a:rPr>
              <a:t>.</a:t>
            </a:r>
            <a:endParaRPr lang="en-US" dirty="0">
              <a:solidFill>
                <a:srgbClr val="5A5A5A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606488"/>
            <a:ext cx="4680520" cy="455881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상점 씬 디자인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상점 주인에게 접근 시 상점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canvas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띄우기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&amp; canvas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디자인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두 개의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canvas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버튼을 이용한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buy &amp; sell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전환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canvas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내부의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scrollview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기능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chemeClr val="tx1"/>
                </a:solidFill>
              </a:rPr>
              <a:t>canvas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버튼을 이용한 아이템 거래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사고 팔 수 있는 기능 구현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가지고 있는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실링</a:t>
            </a:r>
            <a:r>
              <a:rPr lang="ko-KR" altLang="en-US" sz="1200" dirty="0" smtClean="0">
                <a:solidFill>
                  <a:schemeClr val="tx1"/>
                </a:solidFill>
              </a:rPr>
              <a:t> 줄어들거나 늘어나기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가지고 있는 아이템 수 줄어들거나 늘어나기 등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DonDestroy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스크립트를 이용한 전역 데이터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-  </a:t>
            </a:r>
            <a:r>
              <a:rPr lang="ko-KR" altLang="en-US" sz="1200" dirty="0" smtClean="0">
                <a:solidFill>
                  <a:schemeClr val="tx1"/>
                </a:solidFill>
              </a:rPr>
              <a:t>상점 뿐만이 아니라 농장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사냥터에서도 이용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아이템거래 시 아이템 개수 제한 등의 제약조건주기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집 업그레이드 구현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-  </a:t>
            </a:r>
            <a:r>
              <a:rPr lang="ko-KR" altLang="en-US" sz="1200" dirty="0" smtClean="0">
                <a:solidFill>
                  <a:schemeClr val="tx1"/>
                </a:solidFill>
              </a:rPr>
              <a:t>집의 레벨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 가지고 있는 아이템 수를 통해 집 업그레이드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39"/>
          <a:stretch/>
        </p:blipFill>
        <p:spPr bwMode="auto">
          <a:xfrm>
            <a:off x="5148064" y="1340768"/>
            <a:ext cx="3713237" cy="228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85896"/>
            <a:ext cx="3713237" cy="249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168420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230</Words>
  <Application>Microsoft Office PowerPoint</Application>
  <PresentationFormat>화면 슬라이드 쇼(4:3)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Happy Farmer’s House</vt:lpstr>
      <vt:lpstr>PowerPoint 프레젠테이션</vt:lpstr>
      <vt:lpstr>1. Farm</vt:lpstr>
      <vt:lpstr>2. Hunting ground</vt:lpstr>
      <vt:lpstr>3. Store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Farmer’s House</dc:title>
  <dc:creator>johee</dc:creator>
  <cp:lastModifiedBy>johee</cp:lastModifiedBy>
  <cp:revision>20</cp:revision>
  <dcterms:created xsi:type="dcterms:W3CDTF">2017-12-16T08:35:39Z</dcterms:created>
  <dcterms:modified xsi:type="dcterms:W3CDTF">2017-12-19T01:47:16Z</dcterms:modified>
</cp:coreProperties>
</file>