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267" r:id="rId2"/>
    <p:sldId id="268" r:id="rId3"/>
    <p:sldId id="263" r:id="rId4"/>
    <p:sldId id="264" r:id="rId5"/>
    <p:sldId id="265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2" autoAdjust="0"/>
    <p:restoredTop sz="88727" autoAdjust="0"/>
  </p:normalViewPr>
  <p:slideViewPr>
    <p:cSldViewPr snapToGrid="0" snapToObjects="1">
      <p:cViewPr varScale="1">
        <p:scale>
          <a:sx n="86" d="100"/>
          <a:sy n="86" d="100"/>
        </p:scale>
        <p:origin x="1339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6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7EBD8-9F3A-5C42-A65D-DA895627A9FE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0FFB3-55F2-F64F-9560-BE1AB4FFA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C239F-769D-D748-9BC1-BFE369217D9D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BF18-10B7-604F-A96D-FF9ED7F0F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8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9"/>
          <p:cNvSpPr/>
          <p:nvPr userDrawn="1"/>
        </p:nvSpPr>
        <p:spPr>
          <a:xfrm>
            <a:off x="88642" y="604721"/>
            <a:ext cx="9709782" cy="603613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102631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8642" y="253076"/>
            <a:ext cx="9709782" cy="180001"/>
            <a:chOff x="88642" y="273779"/>
            <a:chExt cx="7662987" cy="180001"/>
          </a:xfrm>
        </p:grpSpPr>
        <p:sp>
          <p:nvSpPr>
            <p:cNvPr id="7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</a:t>
              </a:r>
              <a:r>
                <a:rPr kumimoji="0" lang="en-US" altLang="ko-KR" sz="700" b="0" dirty="0">
                  <a:solidFill>
                    <a:prstClr val="white"/>
                  </a:solidFill>
                  <a:latin typeface="Arial" charset="0"/>
                </a:rPr>
                <a:t>ID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>
                  <a:solidFill>
                    <a:prstClr val="white"/>
                  </a:solidFill>
                  <a:latin typeface="Arial" charset="0"/>
                </a:rPr>
                <a:t>화면명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88642" y="428899"/>
            <a:ext cx="9709782" cy="180001"/>
            <a:chOff x="88642" y="273779"/>
            <a:chExt cx="7662987" cy="180001"/>
          </a:xfrm>
        </p:grpSpPr>
        <p:sp>
          <p:nvSpPr>
            <p:cNvPr id="13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화면경로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3" name="Title 7"/>
          <p:cNvSpPr>
            <a:spLocks noGrp="1"/>
          </p:cNvSpPr>
          <p:nvPr userDrawn="1"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l">
              <a:lnSpc>
                <a:spcPct val="100000"/>
              </a:lnSpc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674060" y="244860"/>
            <a:ext cx="21800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 userDrawn="1">
            <p:ph type="body" sz="quarter" idx="11"/>
          </p:nvPr>
        </p:nvSpPr>
        <p:spPr>
          <a:xfrm>
            <a:off x="674061" y="416214"/>
            <a:ext cx="70559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574893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auto">
          <a:xfrm>
            <a:off x="574891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574891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74893" y="1206732"/>
            <a:ext cx="2014342" cy="107432"/>
            <a:chOff x="694158" y="1141996"/>
            <a:chExt cx="2014342" cy="107432"/>
          </a:xfrm>
        </p:grpSpPr>
        <p:sp>
          <p:nvSpPr>
            <p:cNvPr id="23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574891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Screen No :</a:t>
            </a:r>
          </a:p>
        </p:txBody>
      </p:sp>
      <p:sp>
        <p:nvSpPr>
          <p:cNvPr id="26" name="Display"/>
          <p:cNvSpPr>
            <a:spLocks/>
          </p:cNvSpPr>
          <p:nvPr userDrawn="1"/>
        </p:nvSpPr>
        <p:spPr bwMode="auto">
          <a:xfrm>
            <a:off x="2817513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2817511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2817511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817513" y="1206732"/>
            <a:ext cx="2014342" cy="107432"/>
            <a:chOff x="694158" y="1141996"/>
            <a:chExt cx="2014342" cy="107432"/>
          </a:xfrm>
        </p:grpSpPr>
        <p:sp>
          <p:nvSpPr>
            <p:cNvPr id="31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2817511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Screen No </a:t>
            </a:r>
            <a:r>
              <a:rPr lang="en-US" altLang="ko-KR" sz="700" dirty="0">
                <a:solidFill>
                  <a:prstClr val="white"/>
                </a:solidFill>
                <a:latin typeface="Arial" charset="0"/>
              </a:rPr>
              <a:t>:</a:t>
            </a:r>
          </a:p>
        </p:txBody>
      </p:sp>
      <p:sp>
        <p:nvSpPr>
          <p:cNvPr id="34" name="Display"/>
          <p:cNvSpPr>
            <a:spLocks/>
          </p:cNvSpPr>
          <p:nvPr userDrawn="1"/>
        </p:nvSpPr>
        <p:spPr bwMode="auto">
          <a:xfrm>
            <a:off x="5049761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 userDrawn="1"/>
        </p:nvSpPr>
        <p:spPr bwMode="auto">
          <a:xfrm>
            <a:off x="5049759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5049759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049761" y="1206732"/>
            <a:ext cx="2014342" cy="107432"/>
            <a:chOff x="694158" y="1141996"/>
            <a:chExt cx="2014342" cy="107432"/>
          </a:xfrm>
        </p:grpSpPr>
        <p:sp>
          <p:nvSpPr>
            <p:cNvPr id="39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Rectangle 9"/>
          <p:cNvSpPr>
            <a:spLocks noChangeArrowheads="1"/>
          </p:cNvSpPr>
          <p:nvPr userDrawn="1"/>
        </p:nvSpPr>
        <p:spPr bwMode="auto">
          <a:xfrm>
            <a:off x="5049759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lang="en-US" altLang="ko-KR" sz="700" dirty="0">
                <a:solidFill>
                  <a:prstClr val="white"/>
                </a:solidFill>
                <a:latin typeface="Arial" charset="0"/>
              </a:rPr>
              <a:t>Screen No :</a:t>
            </a:r>
          </a:p>
        </p:txBody>
      </p:sp>
      <p:sp>
        <p:nvSpPr>
          <p:cNvPr id="42" name="Display"/>
          <p:cNvSpPr>
            <a:spLocks/>
          </p:cNvSpPr>
          <p:nvPr userDrawn="1"/>
        </p:nvSpPr>
        <p:spPr bwMode="auto">
          <a:xfrm>
            <a:off x="7282009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7282007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4" name="Rectangle 9"/>
          <p:cNvSpPr>
            <a:spLocks noChangeArrowheads="1"/>
          </p:cNvSpPr>
          <p:nvPr userDrawn="1"/>
        </p:nvSpPr>
        <p:spPr bwMode="auto">
          <a:xfrm>
            <a:off x="7282007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282009" y="1206732"/>
            <a:ext cx="2014342" cy="107432"/>
            <a:chOff x="694158" y="1141996"/>
            <a:chExt cx="2014342" cy="107432"/>
          </a:xfrm>
        </p:grpSpPr>
        <p:sp>
          <p:nvSpPr>
            <p:cNvPr id="47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Rectangle 9"/>
          <p:cNvSpPr>
            <a:spLocks noChangeArrowheads="1"/>
          </p:cNvSpPr>
          <p:nvPr userDrawn="1"/>
        </p:nvSpPr>
        <p:spPr bwMode="auto">
          <a:xfrm>
            <a:off x="7282007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lang="en-US" altLang="ko-KR" sz="700" dirty="0">
                <a:solidFill>
                  <a:prstClr val="white"/>
                </a:solidFill>
                <a:latin typeface="Arial" charset="0"/>
              </a:rPr>
              <a:t>Screen No : </a:t>
            </a:r>
          </a:p>
        </p:txBody>
      </p:sp>
    </p:spTree>
    <p:extLst>
      <p:ext uri="{BB962C8B-B14F-4D97-AF65-F5344CB8AC3E}">
        <p14:creationId xmlns:p14="http://schemas.microsoft.com/office/powerpoint/2010/main" val="1940152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29"/>
          <p:cNvSpPr/>
          <p:nvPr userDrawn="1"/>
        </p:nvSpPr>
        <p:spPr>
          <a:xfrm>
            <a:off x="88642" y="604721"/>
            <a:ext cx="7662987" cy="603613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102631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black"/>
              </a:solidFill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7813292" y="253077"/>
            <a:ext cx="2014344" cy="638365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1" name="Rectangle 9"/>
          <p:cNvSpPr>
            <a:spLocks noChangeArrowheads="1"/>
          </p:cNvSpPr>
          <p:nvPr userDrawn="1"/>
        </p:nvSpPr>
        <p:spPr bwMode="auto">
          <a:xfrm>
            <a:off x="7813292" y="251606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8642" y="253076"/>
            <a:ext cx="7662987" cy="180001"/>
            <a:chOff x="88642" y="273779"/>
            <a:chExt cx="7662987" cy="180001"/>
          </a:xfrm>
        </p:grpSpPr>
        <p:sp>
          <p:nvSpPr>
            <p:cNvPr id="23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</a:t>
              </a:r>
              <a:r>
                <a:rPr kumimoji="0" lang="en-US" altLang="ko-KR" sz="700" b="0" dirty="0">
                  <a:solidFill>
                    <a:prstClr val="white"/>
                  </a:solidFill>
                  <a:latin typeface="Arial" charset="0"/>
                </a:rPr>
                <a:t>ID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 userDrawn="1"/>
          </p:nvSpPr>
          <p:spPr bwMode="auto"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>
                  <a:solidFill>
                    <a:prstClr val="white"/>
                  </a:solidFill>
                  <a:latin typeface="Arial" charset="0"/>
                </a:rPr>
                <a:t>화면명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88642" y="428899"/>
            <a:ext cx="7662987" cy="180001"/>
            <a:chOff x="88642" y="273779"/>
            <a:chExt cx="7662987" cy="180001"/>
          </a:xfrm>
        </p:grpSpPr>
        <p:sp>
          <p:nvSpPr>
            <p:cNvPr id="27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화면경로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29" name="Title 7"/>
          <p:cNvSpPr>
            <a:spLocks noGrp="1"/>
          </p:cNvSpPr>
          <p:nvPr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l">
              <a:lnSpc>
                <a:spcPct val="100000"/>
              </a:lnSpc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74060" y="244860"/>
            <a:ext cx="21800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74061" y="416214"/>
            <a:ext cx="70559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0039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3908219" y="6607176"/>
            <a:ext cx="2089562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" name="TextBox 1">
            <a:hlinkClick r:id="" action="ppaction://noaction"/>
          </p:cNvPr>
          <p:cNvSpPr txBox="1"/>
          <p:nvPr userDrawn="1"/>
        </p:nvSpPr>
        <p:spPr>
          <a:xfrm>
            <a:off x="0" y="0"/>
            <a:ext cx="16450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OOO</a:t>
            </a:r>
            <a:r>
              <a:rPr lang="ko-KR" altLang="en-US"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프로젝트 화면 상세설계</a:t>
            </a:r>
            <a:endParaRPr 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49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ransition>
    <p:fade/>
  </p:transition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youtu.be/U-yPT_f8EO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90" y="1213254"/>
            <a:ext cx="5571062" cy="504699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79598"/>
              </p:ext>
            </p:extLst>
          </p:nvPr>
        </p:nvGraphicFramePr>
        <p:xfrm>
          <a:off x="7813292" y="417536"/>
          <a:ext cx="2016000" cy="543050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aseline="0" dirty="0"/>
                        <a:t>홈 화면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제목 밑에 선 </a:t>
                      </a:r>
                      <a:r>
                        <a:rPr lang="en-US" altLang="ko-KR" sz="700" dirty="0"/>
                        <a:t>(384 * 20)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사진 </a:t>
                      </a:r>
                      <a:r>
                        <a:rPr lang="en-US" altLang="ko-KR" sz="700" dirty="0"/>
                        <a:t>(250 * 175)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사진 </a:t>
                      </a:r>
                      <a:r>
                        <a:rPr lang="en-US" altLang="ko-KR" sz="700" dirty="0"/>
                        <a:t>(250 * 175)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사진 </a:t>
                      </a:r>
                      <a:r>
                        <a:rPr lang="en-US" altLang="ko-KR" sz="700" dirty="0"/>
                        <a:t>(250 * 175)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양다일</a:t>
                      </a:r>
                      <a:r>
                        <a:rPr lang="ko-KR" altLang="en-US" sz="700" dirty="0"/>
                        <a:t> 사진 </a:t>
                      </a:r>
                      <a:r>
                        <a:rPr lang="en-US" altLang="ko-KR" sz="700" dirty="0"/>
                        <a:t>(250 * 175)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1. </a:t>
                      </a:r>
                      <a:r>
                        <a:rPr lang="ko-KR" altLang="en-US" sz="700" b="0" dirty="0"/>
                        <a:t>메뉴 화면에</a:t>
                      </a:r>
                      <a:r>
                        <a:rPr lang="ko-KR" altLang="en-US" sz="700" b="0" baseline="0" dirty="0"/>
                        <a:t> </a:t>
                      </a:r>
                      <a:r>
                        <a:rPr lang="ko-KR" altLang="en-US" sz="700" b="0" baseline="0" dirty="0" err="1"/>
                        <a:t>이모티콘</a:t>
                      </a:r>
                      <a:r>
                        <a:rPr lang="ko-KR" altLang="en-US" sz="700" b="0" baseline="0" dirty="0"/>
                        <a:t> 그림을 넣어 누르면 홈 화면으로 이동하게 만들 것이다</a:t>
                      </a:r>
                      <a:r>
                        <a:rPr lang="en-US" altLang="ko-KR" sz="700" b="0" baseline="0" dirty="0"/>
                        <a:t>.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    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4</a:t>
                      </a:r>
                      <a:r>
                        <a:rPr lang="ko-KR" altLang="en-US" sz="700" b="0" dirty="0"/>
                        <a:t>번 사진을 누르면 </a:t>
                      </a:r>
                      <a:r>
                        <a:rPr lang="ko-KR" altLang="en-US" sz="700" b="0" dirty="0" err="1"/>
                        <a:t>잔나비</a:t>
                      </a:r>
                      <a:r>
                        <a:rPr lang="ko-KR" altLang="en-US" sz="700" b="0" dirty="0"/>
                        <a:t> 소개하는 글로 이동한다</a:t>
                      </a:r>
                      <a:r>
                        <a:rPr lang="en-US" altLang="ko-KR" sz="700" b="0" dirty="0"/>
                        <a:t>. (</a:t>
                      </a:r>
                      <a:r>
                        <a:rPr lang="ko-KR" altLang="en-US" sz="700" b="0" dirty="0"/>
                        <a:t>다른 페이지로 넘어가는 것 아님</a:t>
                      </a:r>
                      <a:r>
                        <a:rPr lang="en-US" altLang="ko-KR" sz="700" b="0" dirty="0"/>
                        <a:t>!)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5</a:t>
                      </a:r>
                      <a:r>
                        <a:rPr lang="ko-KR" altLang="en-US" sz="700" b="0" dirty="0"/>
                        <a:t>번 사진을 누르면 동방신기 소개하는 글로 이동한다</a:t>
                      </a:r>
                      <a:r>
                        <a:rPr lang="en-US" altLang="ko-KR" sz="700" b="0" dirty="0"/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6</a:t>
                      </a:r>
                      <a:r>
                        <a:rPr lang="ko-KR" altLang="en-US" sz="700" b="0" dirty="0"/>
                        <a:t>번 사진을 누르면 김준수 소개하는 글로 이동한다</a:t>
                      </a:r>
                      <a:r>
                        <a:rPr lang="en-US" altLang="ko-KR" sz="700" b="0" dirty="0"/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7</a:t>
                      </a:r>
                      <a:r>
                        <a:rPr lang="ko-KR" altLang="en-US" sz="700" b="0" dirty="0"/>
                        <a:t>번 사진을 누르면 </a:t>
                      </a:r>
                      <a:r>
                        <a:rPr lang="ko-KR" altLang="en-US" sz="700" b="0" dirty="0" err="1"/>
                        <a:t>양다일을</a:t>
                      </a:r>
                      <a:r>
                        <a:rPr lang="ko-KR" altLang="en-US" sz="700" b="0" dirty="0"/>
                        <a:t> 소개하는 글로 이동한다</a:t>
                      </a:r>
                      <a:r>
                        <a:rPr lang="en-US" altLang="ko-KR" sz="700" b="0" dirty="0"/>
                        <a:t>.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8. </a:t>
                      </a:r>
                      <a:r>
                        <a:rPr lang="ko-KR" altLang="en-US" sz="700" b="0" dirty="0"/>
                        <a:t>화면을 내려도 음악 재생 버튼은 항상 아래쪽에 고정되어 있다</a:t>
                      </a:r>
                      <a:r>
                        <a:rPr lang="en-US" altLang="ko-KR" sz="700" b="0" dirty="0"/>
                        <a:t>.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sp>
        <p:nvSpPr>
          <p:cNvPr id="16" name="타원 15"/>
          <p:cNvSpPr/>
          <p:nvPr/>
        </p:nvSpPr>
        <p:spPr>
          <a:xfrm>
            <a:off x="2183176" y="214188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554901" y="144656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8978" y="159896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타원 19"/>
          <p:cNvSpPr/>
          <p:nvPr/>
        </p:nvSpPr>
        <p:spPr>
          <a:xfrm>
            <a:off x="4231266" y="405591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31266" y="214188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99358" y="405591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C1492D-854C-4BA5-B511-80084B11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79" y="5854544"/>
            <a:ext cx="1983277" cy="44594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0F6B04B-C87E-457E-8111-D106686F681F}"/>
              </a:ext>
            </a:extLst>
          </p:cNvPr>
          <p:cNvSpPr/>
          <p:nvPr/>
        </p:nvSpPr>
        <p:spPr>
          <a:xfrm>
            <a:off x="4707979" y="580426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5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CE00BC9-B46B-4127-9F01-56F00C41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24" y="675954"/>
            <a:ext cx="4347425" cy="576583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69504"/>
              </p:ext>
            </p:extLst>
          </p:nvPr>
        </p:nvGraphicFramePr>
        <p:xfrm>
          <a:off x="7813292" y="417536"/>
          <a:ext cx="2016000" cy="439122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소개글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 생각들 </a:t>
                      </a:r>
                      <a:r>
                        <a:rPr lang="en-US" altLang="ko-KR" sz="700" dirty="0"/>
                        <a:t>(470 * ? 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노래 추천 </a:t>
                      </a:r>
                      <a:r>
                        <a:rPr lang="en-US" altLang="ko-KR" sz="700" dirty="0"/>
                        <a:t>(100</a:t>
                      </a:r>
                      <a:r>
                        <a:rPr lang="en-US" altLang="ko-KR" sz="700" baseline="0" dirty="0"/>
                        <a:t> * 36)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뜨거운 밤은 가고 남은 건 볼품 없지만 노래 앨범</a:t>
                      </a:r>
                      <a:r>
                        <a:rPr lang="ko-KR" altLang="en-US" sz="700" baseline="0" dirty="0">
                          <a:solidFill>
                            <a:srgbClr val="000000"/>
                          </a:solidFill>
                        </a:rPr>
                        <a:t> 사진과 밑에는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She </a:t>
                      </a:r>
                      <a:r>
                        <a:rPr lang="ko-KR" altLang="en-US" sz="700" dirty="0"/>
                        <a:t>노래 앨범 사진과 밑에는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사랑하긴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</a:rPr>
                        <a:t>했었나요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~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앨범 사진과 밑에는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2. https://youtu.be/FReg_aTZjzY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5</a:t>
                      </a:r>
                      <a:r>
                        <a:rPr lang="en-US" sz="700" b="0" baseline="0" dirty="0"/>
                        <a:t> ~ 7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baseline="0" dirty="0"/>
                        <a:t>(140 * 140)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sp>
        <p:nvSpPr>
          <p:cNvPr id="17" name="타원 16"/>
          <p:cNvSpPr/>
          <p:nvPr/>
        </p:nvSpPr>
        <p:spPr>
          <a:xfrm>
            <a:off x="3456976" y="436213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03083" y="124038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372471" y="245649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타원 19"/>
          <p:cNvSpPr/>
          <p:nvPr/>
        </p:nvSpPr>
        <p:spPr>
          <a:xfrm>
            <a:off x="5180529" y="481498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0838" y="480875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65164" y="480875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74284" y="590724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4A6A1C-1A85-4443-95F7-92C77E02D404}"/>
              </a:ext>
            </a:extLst>
          </p:cNvPr>
          <p:cNvSpPr/>
          <p:nvPr/>
        </p:nvSpPr>
        <p:spPr>
          <a:xfrm>
            <a:off x="3231472" y="802955"/>
            <a:ext cx="2473334" cy="36002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331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6505617-2C9E-40D1-A491-DB2EA13F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79" y="641832"/>
            <a:ext cx="3482042" cy="587461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74813"/>
              </p:ext>
            </p:extLst>
          </p:nvPr>
        </p:nvGraphicFramePr>
        <p:xfrm>
          <a:off x="7813292" y="417536"/>
          <a:ext cx="2016000" cy="459743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</a:t>
                      </a:r>
                      <a:r>
                        <a:rPr lang="ko-KR" altLang="en-US" sz="700" dirty="0" err="1"/>
                        <a:t>소개글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 생각 </a:t>
                      </a:r>
                      <a:r>
                        <a:rPr lang="en-US" altLang="ko-KR" sz="700" dirty="0"/>
                        <a:t>(470 * ?)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</a:t>
                      </a:r>
                      <a:r>
                        <a:rPr lang="en-US" altLang="ko-KR" sz="700" dirty="0"/>
                        <a:t>5</a:t>
                      </a:r>
                      <a:r>
                        <a:rPr lang="ko-KR" altLang="en-US" sz="700" dirty="0"/>
                        <a:t>명 사진</a:t>
                      </a:r>
                      <a:r>
                        <a:rPr lang="en-US" altLang="ko-KR" sz="700" dirty="0"/>
                        <a:t>(388</a:t>
                      </a:r>
                      <a:r>
                        <a:rPr lang="en-US" altLang="ko-KR" sz="700" baseline="0" dirty="0"/>
                        <a:t> * 220)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</a:t>
                      </a:r>
                      <a:r>
                        <a:rPr lang="en-US" altLang="ko-KR" sz="700" dirty="0"/>
                        <a:t>3</a:t>
                      </a:r>
                      <a:r>
                        <a:rPr lang="ko-KR" altLang="en-US" sz="700" dirty="0"/>
                        <a:t>명 탈퇴 사건 간단한 소개</a:t>
                      </a:r>
                      <a:r>
                        <a:rPr lang="en-US" altLang="ko-KR" sz="700" dirty="0"/>
                        <a:t>(470 * ?)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동방신기 노래 추천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(100 *</a:t>
                      </a:r>
                      <a:r>
                        <a:rPr lang="en-US" altLang="ko-KR" sz="700" baseline="0" dirty="0">
                          <a:solidFill>
                            <a:srgbClr val="000000"/>
                          </a:solidFill>
                        </a:rPr>
                        <a:t> 35)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Love</a:t>
                      </a:r>
                      <a:r>
                        <a:rPr lang="en-US" sz="700" baseline="0" dirty="0"/>
                        <a:t> in the ice </a:t>
                      </a:r>
                      <a:r>
                        <a:rPr lang="ko-KR" altLang="en-US" sz="700" baseline="0" dirty="0"/>
                        <a:t>노래 앨범 사진과 밑에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rgbClr val="000000"/>
                          </a:solidFill>
                        </a:rPr>
                        <a:t>밑기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 싫은 이야기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Begin</a:t>
                      </a:r>
                      <a:r>
                        <a:rPr lang="en-US" altLang="ko-KR" sz="7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000000"/>
                          </a:solidFill>
                        </a:rPr>
                        <a:t>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47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0072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6</a:t>
                      </a:r>
                      <a:r>
                        <a:rPr lang="en-US" sz="700" b="0" baseline="0" dirty="0"/>
                        <a:t> ~ 8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(140 * 140)</a:t>
                      </a: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sp>
        <p:nvSpPr>
          <p:cNvPr id="16" name="타원 62"/>
          <p:cNvSpPr/>
          <p:nvPr/>
        </p:nvSpPr>
        <p:spPr>
          <a:xfrm>
            <a:off x="4030578" y="1158825"/>
            <a:ext cx="150676" cy="151642"/>
          </a:xfrm>
          <a:prstGeom prst="ellipse">
            <a:avLst/>
          </a:prstGeom>
          <a:solidFill>
            <a:srgbClr val="0A3CB4">
              <a:alpha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02941" y="415361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08780" y="210638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55453" y="320657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타원 19"/>
          <p:cNvSpPr/>
          <p:nvPr/>
        </p:nvSpPr>
        <p:spPr>
          <a:xfrm>
            <a:off x="4590213" y="5232052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85771" y="482224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7603" y="5232052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93032" y="5232052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93122" y="601021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8BACC-FC30-4EBC-A40C-6F5159F0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32" y="6213409"/>
            <a:ext cx="2110204" cy="3476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85996"/>
              </p:ext>
            </p:extLst>
          </p:nvPr>
        </p:nvGraphicFramePr>
        <p:xfrm>
          <a:off x="7813292" y="417536"/>
          <a:ext cx="2016000" cy="425702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소개</a:t>
                      </a:r>
                      <a:r>
                        <a:rPr lang="ko-KR" altLang="en-US" sz="700" baseline="0" dirty="0"/>
                        <a:t> 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 생각</a:t>
                      </a:r>
                      <a:r>
                        <a:rPr lang="en-US" altLang="ko-KR" sz="700" dirty="0"/>
                        <a:t>(470 * ? 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뮤지컬 사진</a:t>
                      </a:r>
                      <a:r>
                        <a:rPr lang="en-US" altLang="ko-KR" sz="700" dirty="0"/>
                        <a:t>(210 * 290)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뮤지컬 사진</a:t>
                      </a:r>
                      <a:r>
                        <a:rPr lang="en-US" altLang="ko-KR" sz="700" dirty="0"/>
                        <a:t>(210 * 290)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뮤지컬 내용 소개 글</a:t>
                      </a:r>
                      <a:r>
                        <a:rPr lang="en-US" altLang="ko-KR" sz="700" dirty="0"/>
                        <a:t>(470 * ? 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오르막길</a:t>
                      </a:r>
                      <a:r>
                        <a:rPr lang="en-US" altLang="ko-KR" sz="700" dirty="0"/>
                        <a:t>(470 * 265)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오르막길 좋아하는 이유</a:t>
                      </a:r>
                      <a:r>
                        <a:rPr lang="en-US" altLang="ko-KR" sz="700" dirty="0"/>
                        <a:t>(470 * ? 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나비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꼭 어제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살 앨범 사진과 밑에 재목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indent="-228600" algn="l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700" b="0" dirty="0">
                          <a:hlinkClick r:id="rId2"/>
                        </a:rPr>
                        <a:t>https://youtu.be/U-yPT_f8EOI</a:t>
                      </a:r>
                      <a:endParaRPr lang="en-US" sz="700" b="0" dirty="0"/>
                    </a:p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700" b="0" dirty="0"/>
                        <a:t>6.     https://youtu.be/8wIK_rGsmEQ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8 ~ 10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(140 * 140)</a:t>
                      </a: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88" y="802955"/>
            <a:ext cx="2861070" cy="5619750"/>
          </a:xfrm>
          <a:prstGeom prst="rect">
            <a:avLst/>
          </a:prstGeom>
        </p:spPr>
      </p:pic>
      <p:sp>
        <p:nvSpPr>
          <p:cNvPr id="15" name="타원 62"/>
          <p:cNvSpPr/>
          <p:nvPr/>
        </p:nvSpPr>
        <p:spPr>
          <a:xfrm>
            <a:off x="4096114" y="1121732"/>
            <a:ext cx="150676" cy="151642"/>
          </a:xfrm>
          <a:prstGeom prst="ellipse">
            <a:avLst/>
          </a:prstGeom>
          <a:solidFill>
            <a:srgbClr val="0A3CB4">
              <a:alpha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879539" y="236480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96114" y="1915872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68477" y="236480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타원 18"/>
          <p:cNvSpPr/>
          <p:nvPr/>
        </p:nvSpPr>
        <p:spPr>
          <a:xfrm>
            <a:off x="4035804" y="439442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68477" y="330828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99089" y="371606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54930" y="533790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63017" y="533790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3522" y="5309268"/>
            <a:ext cx="448740" cy="293183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D8B935-70E8-40F2-B09C-ACC4D5784BC1}"/>
              </a:ext>
            </a:extLst>
          </p:cNvPr>
          <p:cNvSpPr/>
          <p:nvPr/>
        </p:nvSpPr>
        <p:spPr>
          <a:xfrm>
            <a:off x="3570337" y="687794"/>
            <a:ext cx="2473334" cy="36002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185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26" y="965835"/>
            <a:ext cx="4163667" cy="52578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23306"/>
              </p:ext>
            </p:extLst>
          </p:nvPr>
        </p:nvGraphicFramePr>
        <p:xfrm>
          <a:off x="7813292" y="417536"/>
          <a:ext cx="2016000" cy="436370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양다일</a:t>
                      </a:r>
                      <a:r>
                        <a:rPr lang="ko-KR" altLang="en-US" sz="700" dirty="0"/>
                        <a:t>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양다일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소개글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내 생각 </a:t>
                      </a:r>
                      <a:r>
                        <a:rPr lang="en-US" altLang="ko-KR" sz="700" dirty="0"/>
                        <a:t>(470 * ?)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노래추천</a:t>
                      </a:r>
                      <a:r>
                        <a:rPr lang="en-US" altLang="ko-KR" sz="700" dirty="0"/>
                        <a:t>(100</a:t>
                      </a:r>
                      <a:r>
                        <a:rPr lang="en-US" altLang="ko-KR" sz="700" baseline="0" dirty="0"/>
                        <a:t> * 36)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곁에 있는 너 앨범 사진과 밑에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한편의 너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너를 잊으면 앨범 사진과 밑에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4 ~ 6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(140 * 140)</a:t>
                      </a: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BCB509-9CF3-41EE-AC7A-743BA32F1148}"/>
              </a:ext>
            </a:extLst>
          </p:cNvPr>
          <p:cNvSpPr/>
          <p:nvPr/>
        </p:nvSpPr>
        <p:spPr>
          <a:xfrm>
            <a:off x="3025116" y="4194195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ED670-FFCE-4515-BD92-A101C741C586}"/>
              </a:ext>
            </a:extLst>
          </p:cNvPr>
          <p:cNvSpPr/>
          <p:nvPr/>
        </p:nvSpPr>
        <p:spPr>
          <a:xfrm>
            <a:off x="3052660" y="1451711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4AB139E-E76C-408F-A505-C2C79C3489B2}"/>
              </a:ext>
            </a:extLst>
          </p:cNvPr>
          <p:cNvSpPr/>
          <p:nvPr/>
        </p:nvSpPr>
        <p:spPr>
          <a:xfrm>
            <a:off x="3025023" y="2646495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7165BE-E107-402A-9FE9-32C98EA37340}"/>
              </a:ext>
            </a:extLst>
          </p:cNvPr>
          <p:cNvSpPr/>
          <p:nvPr/>
        </p:nvSpPr>
        <p:spPr>
          <a:xfrm>
            <a:off x="4725784" y="4568456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91D4BB-A5D2-4064-A194-A5C919263F9C}"/>
              </a:ext>
            </a:extLst>
          </p:cNvPr>
          <p:cNvSpPr/>
          <p:nvPr/>
        </p:nvSpPr>
        <p:spPr>
          <a:xfrm>
            <a:off x="2809960" y="4568456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93951BE-CCB7-49E7-801E-5419A2F12189}"/>
              </a:ext>
            </a:extLst>
          </p:cNvPr>
          <p:cNvSpPr/>
          <p:nvPr/>
        </p:nvSpPr>
        <p:spPr>
          <a:xfrm>
            <a:off x="3786238" y="4568456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10FE09-CC8E-4311-90C1-4E37D9685F0E}"/>
              </a:ext>
            </a:extLst>
          </p:cNvPr>
          <p:cNvSpPr/>
          <p:nvPr/>
        </p:nvSpPr>
        <p:spPr>
          <a:xfrm>
            <a:off x="5167401" y="601021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CFAD9E-F217-4BAB-B931-8449F598239E}"/>
              </a:ext>
            </a:extLst>
          </p:cNvPr>
          <p:cNvSpPr/>
          <p:nvPr/>
        </p:nvSpPr>
        <p:spPr>
          <a:xfrm>
            <a:off x="2912935" y="1012000"/>
            <a:ext cx="2473334" cy="36002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97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inition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 cmpd="sng">
          <a:solidFill>
            <a:schemeClr val="bg1">
              <a:lumMod val="65000"/>
            </a:schemeClr>
          </a:solidFill>
        </a:ln>
        <a:effectLst/>
      </a:spPr>
      <a:bodyPr rtlCol="0" anchor="t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6A6A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7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nts.thmx</Template>
  <TotalTime>1753</TotalTime>
  <Words>579</Words>
  <Application>Microsoft Office PowerPoint</Application>
  <PresentationFormat>A4 용지(210x297mm)</PresentationFormat>
  <Paragraphs>235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나눔고딕 ExtraBold</vt:lpstr>
      <vt:lpstr>맑은 고딕</vt:lpstr>
      <vt:lpstr>Arial</vt:lpstr>
      <vt:lpstr>Calibri</vt:lpstr>
      <vt:lpstr>Definition</vt:lpstr>
      <vt:lpstr>HOME</vt:lpstr>
      <vt:lpstr>     </vt:lpstr>
      <vt:lpstr>PowerPoint 프레젠테이션</vt:lpstr>
      <vt:lpstr>PowerPoint 프레젠테이션</vt:lpstr>
      <vt:lpstr>PowerPoint 프레젠테이션</vt:lpstr>
    </vt:vector>
  </TitlesOfParts>
  <Company>NHN Technology Services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UX Definition</dc:title>
  <dc:creator>sh.heo</dc:creator>
  <cp:lastModifiedBy>송 선아</cp:lastModifiedBy>
  <cp:revision>167</cp:revision>
  <dcterms:created xsi:type="dcterms:W3CDTF">2013-02-15T09:15:00Z</dcterms:created>
  <dcterms:modified xsi:type="dcterms:W3CDTF">2018-06-12T13:04:16Z</dcterms:modified>
</cp:coreProperties>
</file>