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63" r:id="rId4"/>
    <p:sldId id="264" r:id="rId5"/>
    <p:sldId id="265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88727" autoAdjust="0"/>
  </p:normalViewPr>
  <p:slideViewPr>
    <p:cSldViewPr snapToGrid="0" snapToObjects="1">
      <p:cViewPr varScale="1">
        <p:scale>
          <a:sx n="86" d="100"/>
          <a:sy n="86" d="100"/>
        </p:scale>
        <p:origin x="1339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7EBD8-9F3A-5C42-A65D-DA895627A9FE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FFB3-55F2-F64F-9560-BE1AB4FFA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C239F-769D-D748-9BC1-BFE369217D9D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BF18-10B7-604F-A96D-FF9ED7F0F4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38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9"/>
          <p:cNvSpPr/>
          <p:nvPr userDrawn="1"/>
        </p:nvSpPr>
        <p:spPr>
          <a:xfrm>
            <a:off x="88642" y="604721"/>
            <a:ext cx="9709782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8642" y="253076"/>
            <a:ext cx="9709782" cy="180001"/>
            <a:chOff x="88642" y="273779"/>
            <a:chExt cx="7662987" cy="180001"/>
          </a:xfrm>
        </p:grpSpPr>
        <p:sp>
          <p:nvSpPr>
            <p:cNvPr id="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>
                  <a:solidFill>
                    <a:prstClr val="white"/>
                  </a:solidFill>
                  <a:latin typeface="Arial" charset="0"/>
                </a:rPr>
                <a:t>ID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88642" y="428899"/>
            <a:ext cx="9709782" cy="180001"/>
            <a:chOff x="88642" y="273779"/>
            <a:chExt cx="7662987" cy="180001"/>
          </a:xfrm>
        </p:grpSpPr>
        <p:sp>
          <p:nvSpPr>
            <p:cNvPr id="1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3" name="Title 7"/>
          <p:cNvSpPr>
            <a:spLocks noGrp="1"/>
          </p:cNvSpPr>
          <p:nvPr userDrawn="1"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 userDrawn="1"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57489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auto">
          <a:xfrm>
            <a:off x="57489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57489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74893" y="1206732"/>
            <a:ext cx="2014342" cy="107432"/>
            <a:chOff x="694158" y="1141996"/>
            <a:chExt cx="2014342" cy="107432"/>
          </a:xfrm>
        </p:grpSpPr>
        <p:sp>
          <p:nvSpPr>
            <p:cNvPr id="23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57489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Screen No :</a:t>
            </a: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2817513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2817511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2817511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817513" y="1206732"/>
            <a:ext cx="2014342" cy="107432"/>
            <a:chOff x="694158" y="1141996"/>
            <a:chExt cx="2014342" cy="107432"/>
          </a:xfrm>
        </p:grpSpPr>
        <p:sp>
          <p:nvSpPr>
            <p:cNvPr id="31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2817511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Screen No </a:t>
            </a: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:</a:t>
            </a:r>
          </a:p>
        </p:txBody>
      </p:sp>
      <p:sp>
        <p:nvSpPr>
          <p:cNvPr id="34" name="Display"/>
          <p:cNvSpPr>
            <a:spLocks/>
          </p:cNvSpPr>
          <p:nvPr userDrawn="1"/>
        </p:nvSpPr>
        <p:spPr bwMode="auto">
          <a:xfrm>
            <a:off x="5049761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5049759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5049759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5049761" y="1206732"/>
            <a:ext cx="2014342" cy="107432"/>
            <a:chOff x="694158" y="1141996"/>
            <a:chExt cx="2014342" cy="107432"/>
          </a:xfrm>
        </p:grpSpPr>
        <p:sp>
          <p:nvSpPr>
            <p:cNvPr id="39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Rectangle 9"/>
          <p:cNvSpPr>
            <a:spLocks noChangeArrowheads="1"/>
          </p:cNvSpPr>
          <p:nvPr userDrawn="1"/>
        </p:nvSpPr>
        <p:spPr bwMode="auto">
          <a:xfrm>
            <a:off x="5049759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Screen No :</a:t>
            </a:r>
          </a:p>
        </p:txBody>
      </p:sp>
      <p:sp>
        <p:nvSpPr>
          <p:cNvPr id="42" name="Display"/>
          <p:cNvSpPr>
            <a:spLocks/>
          </p:cNvSpPr>
          <p:nvPr userDrawn="1"/>
        </p:nvSpPr>
        <p:spPr bwMode="auto">
          <a:xfrm>
            <a:off x="7282009" y="1314164"/>
            <a:ext cx="2014342" cy="366851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7282007" y="5062804"/>
            <a:ext cx="2014344" cy="123429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44" name="Rectangle 9"/>
          <p:cNvSpPr>
            <a:spLocks noChangeArrowheads="1"/>
          </p:cNvSpPr>
          <p:nvPr userDrawn="1"/>
        </p:nvSpPr>
        <p:spPr bwMode="auto">
          <a:xfrm>
            <a:off x="7282007" y="5067658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282009" y="1206732"/>
            <a:ext cx="2014342" cy="107432"/>
            <a:chOff x="694158" y="1141996"/>
            <a:chExt cx="2014342" cy="107432"/>
          </a:xfrm>
        </p:grpSpPr>
        <p:sp>
          <p:nvSpPr>
            <p:cNvPr id="47" name="Display"/>
            <p:cNvSpPr>
              <a:spLocks/>
            </p:cNvSpPr>
            <p:nvPr/>
          </p:nvSpPr>
          <p:spPr bwMode="auto">
            <a:xfrm>
              <a:off x="694158" y="1141996"/>
              <a:ext cx="2014342" cy="10743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94158" y="1141997"/>
              <a:ext cx="2014342" cy="107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Rectangle 9"/>
          <p:cNvSpPr>
            <a:spLocks noChangeArrowheads="1"/>
          </p:cNvSpPr>
          <p:nvPr userDrawn="1"/>
        </p:nvSpPr>
        <p:spPr bwMode="auto">
          <a:xfrm>
            <a:off x="7282007" y="917799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>
              <a:defRPr/>
            </a:pPr>
            <a:r>
              <a:rPr lang="en-US" altLang="ko-KR" sz="700" dirty="0">
                <a:solidFill>
                  <a:prstClr val="white"/>
                </a:solidFill>
                <a:latin typeface="Arial" charset="0"/>
              </a:rPr>
              <a:t>Screen No : </a:t>
            </a:r>
          </a:p>
        </p:txBody>
      </p:sp>
    </p:spTree>
    <p:extLst>
      <p:ext uri="{BB962C8B-B14F-4D97-AF65-F5344CB8AC3E}">
        <p14:creationId xmlns:p14="http://schemas.microsoft.com/office/powerpoint/2010/main" val="1940152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29"/>
          <p:cNvSpPr/>
          <p:nvPr userDrawn="1"/>
        </p:nvSpPr>
        <p:spPr>
          <a:xfrm>
            <a:off x="88642" y="604721"/>
            <a:ext cx="7662987" cy="6036139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102631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solidFill>
                <a:prstClr val="black"/>
              </a:solidFill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7813292" y="253077"/>
            <a:ext cx="2014344" cy="638365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21" name="Rectangle 9"/>
          <p:cNvSpPr>
            <a:spLocks noChangeArrowheads="1"/>
          </p:cNvSpPr>
          <p:nvPr userDrawn="1"/>
        </p:nvSpPr>
        <p:spPr bwMode="auto">
          <a:xfrm>
            <a:off x="7813292" y="251606"/>
            <a:ext cx="2014344" cy="153927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6023" tIns="38012" rIns="76023" bIns="38012" anchor="ctr"/>
          <a:lstStyle/>
          <a:p>
            <a:pPr defTabSz="95789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b="0" dirty="0">
                <a:solidFill>
                  <a:prstClr val="white"/>
                </a:solidFill>
                <a:latin typeface="Arial" charset="0"/>
              </a:rPr>
              <a:t>Description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8642" y="253076"/>
            <a:ext cx="7662987" cy="180001"/>
            <a:chOff x="88642" y="273779"/>
            <a:chExt cx="7662987" cy="180001"/>
          </a:xfrm>
        </p:grpSpPr>
        <p:sp>
          <p:nvSpPr>
            <p:cNvPr id="23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</a:t>
              </a:r>
              <a:r>
                <a:rPr kumimoji="0" lang="en-US" altLang="ko-KR" sz="700" b="0" dirty="0">
                  <a:solidFill>
                    <a:prstClr val="white"/>
                  </a:solidFill>
                  <a:latin typeface="Arial" charset="0"/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 userDrawn="1"/>
          </p:nvSpPr>
          <p:spPr bwMode="auto">
            <a:xfrm>
              <a:off x="2269153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>
                  <a:solidFill>
                    <a:prstClr val="white"/>
                  </a:solidFill>
                  <a:latin typeface="Arial" charset="0"/>
                </a:rPr>
                <a:t>화면명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88642" y="428899"/>
            <a:ext cx="7662987" cy="180001"/>
            <a:chOff x="88642" y="273779"/>
            <a:chExt cx="7662987" cy="180001"/>
          </a:xfrm>
        </p:grpSpPr>
        <p:sp>
          <p:nvSpPr>
            <p:cNvPr id="27" name="직사각형 29"/>
            <p:cNvSpPr/>
            <p:nvPr userDrawn="1"/>
          </p:nvSpPr>
          <p:spPr>
            <a:xfrm>
              <a:off x="88642" y="273779"/>
              <a:ext cx="7662987" cy="1800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102631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 userDrawn="1"/>
          </p:nvSpPr>
          <p:spPr bwMode="auto">
            <a:xfrm>
              <a:off x="88642" y="273780"/>
              <a:ext cx="622145" cy="1800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76023" tIns="38012" rIns="76023" bIns="38012" anchor="ctr"/>
            <a:lstStyle/>
            <a:p>
              <a:pPr algn="ctr" defTabSz="95789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0" dirty="0">
                  <a:solidFill>
                    <a:prstClr val="white"/>
                  </a:solidFill>
                  <a:latin typeface="Arial" charset="0"/>
                </a:rPr>
                <a:t>화면경로</a:t>
              </a:r>
              <a:endParaRPr kumimoji="0" lang="en-US" altLang="ko-KR" sz="700" b="0" dirty="0">
                <a:solidFill>
                  <a:prstClr val="white"/>
                </a:solidFill>
                <a:latin typeface="Arial" charset="0"/>
              </a:endParaRPr>
            </a:p>
          </p:txBody>
        </p:sp>
      </p:grpSp>
      <p:sp>
        <p:nvSpPr>
          <p:cNvPr id="29" name="Title 7"/>
          <p:cNvSpPr>
            <a:spLocks noGrp="1"/>
          </p:cNvSpPr>
          <p:nvPr>
            <p:ph type="title"/>
          </p:nvPr>
        </p:nvSpPr>
        <p:spPr>
          <a:xfrm>
            <a:off x="2862867" y="244831"/>
            <a:ext cx="486033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algn="l">
              <a:lnSpc>
                <a:spcPct val="100000"/>
              </a:lnSpc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74060" y="244860"/>
            <a:ext cx="21800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74061" y="416214"/>
            <a:ext cx="7055998" cy="21538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  <a:lvl2pPr marL="457200" indent="0">
              <a:lnSpc>
                <a:spcPct val="100000"/>
              </a:lnSpc>
              <a:buNone/>
              <a:defRPr sz="1000"/>
            </a:lvl2pPr>
            <a:lvl3pPr marL="914400" indent="0">
              <a:lnSpc>
                <a:spcPct val="100000"/>
              </a:lnSpc>
              <a:buNone/>
              <a:defRPr sz="1000"/>
            </a:lvl3pPr>
            <a:lvl4pPr marL="1371600" indent="0">
              <a:lnSpc>
                <a:spcPct val="100000"/>
              </a:lnSpc>
              <a:buNone/>
              <a:defRPr sz="1000"/>
            </a:lvl4pPr>
            <a:lvl5pPr marL="1828800" indent="0">
              <a:lnSpc>
                <a:spcPct val="100000"/>
              </a:lnSpc>
              <a:buNone/>
              <a:defRPr sz="1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0039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3908219" y="6607176"/>
            <a:ext cx="2089562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" name="TextBox 1">
            <a:hlinkClick r:id="" action="ppaction://noaction"/>
          </p:cNvPr>
          <p:cNvSpPr txBox="1"/>
          <p:nvPr userDrawn="1"/>
        </p:nvSpPr>
        <p:spPr>
          <a:xfrm>
            <a:off x="0" y="0"/>
            <a:ext cx="16450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OOO</a:t>
            </a:r>
            <a:r>
              <a:rPr lang="ko-KR" altLang="en-US"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프로젝트 화면 상세설계</a:t>
            </a:r>
            <a:endParaRPr lang="en-US" sz="900" b="0" i="0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49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ransition>
    <p:fade/>
  </p:transition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.be/U-yPT_f8EO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90" y="1213254"/>
            <a:ext cx="5571062" cy="504699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79598"/>
              </p:ext>
            </p:extLst>
          </p:nvPr>
        </p:nvGraphicFramePr>
        <p:xfrm>
          <a:off x="7813292" y="417536"/>
          <a:ext cx="2016000" cy="54305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aseline="0" dirty="0"/>
                        <a:t>홈 화면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제목 밑에 선 </a:t>
                      </a:r>
                      <a:r>
                        <a:rPr lang="en-US" altLang="ko-KR" sz="700" dirty="0"/>
                        <a:t>(384 * 20)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사진 </a:t>
                      </a:r>
                      <a:r>
                        <a:rPr lang="en-US" altLang="ko-KR" sz="700" dirty="0"/>
                        <a:t>(250 * 175)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사진 </a:t>
                      </a:r>
                      <a:r>
                        <a:rPr lang="en-US" altLang="ko-KR" sz="700" dirty="0"/>
                        <a:t>(250 * 175)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사진 </a:t>
                      </a:r>
                      <a:r>
                        <a:rPr lang="en-US" altLang="ko-KR" sz="700" dirty="0"/>
                        <a:t>(250 * 175)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사진 </a:t>
                      </a:r>
                      <a:r>
                        <a:rPr lang="en-US" altLang="ko-KR" sz="700" dirty="0"/>
                        <a:t>(250 * 175)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1. </a:t>
                      </a:r>
                      <a:r>
                        <a:rPr lang="ko-KR" altLang="en-US" sz="700" b="0" dirty="0"/>
                        <a:t>메뉴 화면에</a:t>
                      </a:r>
                      <a:r>
                        <a:rPr lang="ko-KR" altLang="en-US" sz="700" b="0" baseline="0" dirty="0"/>
                        <a:t> </a:t>
                      </a:r>
                      <a:r>
                        <a:rPr lang="ko-KR" altLang="en-US" sz="700" b="0" baseline="0" dirty="0" err="1"/>
                        <a:t>이모티콘</a:t>
                      </a:r>
                      <a:r>
                        <a:rPr lang="ko-KR" altLang="en-US" sz="700" b="0" baseline="0" dirty="0"/>
                        <a:t> 그림을 넣어 누르면 홈 화면으로 이동하게 만들 것이다</a:t>
                      </a:r>
                      <a:r>
                        <a:rPr lang="en-US" altLang="ko-KR" sz="700" b="0" baseline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    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4</a:t>
                      </a:r>
                      <a:r>
                        <a:rPr lang="ko-KR" altLang="en-US" sz="700" b="0" dirty="0"/>
                        <a:t>번 사진을 누르면 </a:t>
                      </a:r>
                      <a:r>
                        <a:rPr lang="ko-KR" altLang="en-US" sz="700" b="0" dirty="0" err="1"/>
                        <a:t>잔나비</a:t>
                      </a:r>
                      <a:r>
                        <a:rPr lang="ko-KR" altLang="en-US" sz="700" b="0" dirty="0"/>
                        <a:t> 소개하는 글로 이동한다</a:t>
                      </a:r>
                      <a:r>
                        <a:rPr lang="en-US" altLang="ko-KR" sz="700" b="0" dirty="0"/>
                        <a:t>. (</a:t>
                      </a:r>
                      <a:r>
                        <a:rPr lang="ko-KR" altLang="en-US" sz="700" b="0" dirty="0"/>
                        <a:t>다른 페이지로 넘어가는 것 아님</a:t>
                      </a:r>
                      <a:r>
                        <a:rPr lang="en-US" altLang="ko-KR" sz="700" b="0" dirty="0"/>
                        <a:t>!)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5</a:t>
                      </a:r>
                      <a:r>
                        <a:rPr lang="ko-KR" altLang="en-US" sz="700" b="0" dirty="0"/>
                        <a:t>번 사진을 누르면 동방신기 소개하는 글로 이동한다</a:t>
                      </a:r>
                      <a:r>
                        <a:rPr lang="en-US" altLang="ko-KR" sz="700" b="0" dirty="0"/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6</a:t>
                      </a:r>
                      <a:r>
                        <a:rPr lang="ko-KR" altLang="en-US" sz="700" b="0" dirty="0"/>
                        <a:t>번 사진을 누르면 김준수 소개하는 글로 이동한다</a:t>
                      </a:r>
                      <a:r>
                        <a:rPr lang="en-US" altLang="ko-KR" sz="700" b="0" dirty="0"/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7</a:t>
                      </a:r>
                      <a:r>
                        <a:rPr lang="ko-KR" altLang="en-US" sz="700" b="0" dirty="0"/>
                        <a:t>번 사진을 누르면 </a:t>
                      </a:r>
                      <a:r>
                        <a:rPr lang="ko-KR" altLang="en-US" sz="700" b="0" dirty="0" err="1"/>
                        <a:t>양다일을</a:t>
                      </a:r>
                      <a:r>
                        <a:rPr lang="ko-KR" altLang="en-US" sz="700" b="0" dirty="0"/>
                        <a:t> 소개하는 글로 이동한다</a:t>
                      </a:r>
                      <a:r>
                        <a:rPr lang="en-US" altLang="ko-KR" sz="700" b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8. </a:t>
                      </a:r>
                      <a:r>
                        <a:rPr lang="ko-KR" altLang="en-US" sz="700" b="0" dirty="0"/>
                        <a:t>화면을 내려도 음악 재생 버튼은 항상 아래쪽에 고정되어 있다</a:t>
                      </a:r>
                      <a:r>
                        <a:rPr lang="en-US" altLang="ko-KR" sz="700" b="0" dirty="0"/>
                        <a:t>.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6" name="타원 15"/>
          <p:cNvSpPr/>
          <p:nvPr/>
        </p:nvSpPr>
        <p:spPr>
          <a:xfrm>
            <a:off x="2183176" y="214188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54901" y="14465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8978" y="15989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4231266" y="405591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31266" y="214188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199358" y="405591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1492D-854C-4BA5-B511-80084B11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79" y="5854544"/>
            <a:ext cx="1983277" cy="44594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0F6B04B-C87E-457E-8111-D106686F681F}"/>
              </a:ext>
            </a:extLst>
          </p:cNvPr>
          <p:cNvSpPr/>
          <p:nvPr/>
        </p:nvSpPr>
        <p:spPr>
          <a:xfrm>
            <a:off x="4707979" y="580426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5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9893"/>
              </p:ext>
            </p:extLst>
          </p:nvPr>
        </p:nvGraphicFramePr>
        <p:xfrm>
          <a:off x="7813292" y="417536"/>
          <a:ext cx="2016000" cy="439122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생각들 </a:t>
                      </a:r>
                      <a:r>
                        <a:rPr lang="en-US" altLang="ko-KR" sz="700" dirty="0"/>
                        <a:t>(470 * ? 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잔나비</a:t>
                      </a:r>
                      <a:r>
                        <a:rPr lang="ko-KR" altLang="en-US" sz="700" dirty="0"/>
                        <a:t> 노래 추천 </a:t>
                      </a:r>
                      <a:r>
                        <a:rPr lang="en-US" altLang="ko-KR" sz="700" dirty="0"/>
                        <a:t>(100</a:t>
                      </a:r>
                      <a:r>
                        <a:rPr lang="en-US" altLang="ko-KR" sz="700" baseline="0" dirty="0"/>
                        <a:t> * 36)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뜨거운 밤은 가고 남은 건 볼품 없지만 노래 앨범</a:t>
                      </a:r>
                      <a:r>
                        <a:rPr lang="ko-KR" altLang="en-US" sz="700" baseline="0" dirty="0">
                          <a:solidFill>
                            <a:srgbClr val="000000"/>
                          </a:solidFill>
                        </a:rPr>
                        <a:t> 사진과 밑에는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She </a:t>
                      </a:r>
                      <a:r>
                        <a:rPr lang="ko-KR" altLang="en-US" sz="700" dirty="0"/>
                        <a:t>노래 앨범 사진과 밑에는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사랑하긴 </a:t>
                      </a:r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했었나요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앨범 사진과 밑에는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꿈나라 별나라 앨범 사진과 밑에는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2. https://youtu.be/FReg_aTZjzY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5</a:t>
                      </a:r>
                      <a:r>
                        <a:rPr lang="en-US" sz="700" b="0" baseline="0" dirty="0"/>
                        <a:t> ~ 8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baseline="0" dirty="0"/>
                        <a:t>(140 * 140)</a:t>
                      </a: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53" y="802955"/>
            <a:ext cx="4018922" cy="560923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475446" y="38410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03083" y="124038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75446" y="232197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4736768" y="435452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37874" y="433898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93897" y="4321529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498856" y="435762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21626" y="60574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4A6A1C-1A85-4443-95F7-92C77E02D404}"/>
              </a:ext>
            </a:extLst>
          </p:cNvPr>
          <p:cNvSpPr/>
          <p:nvPr/>
        </p:nvSpPr>
        <p:spPr>
          <a:xfrm>
            <a:off x="3231472" y="802955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331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26857"/>
              </p:ext>
            </p:extLst>
          </p:nvPr>
        </p:nvGraphicFramePr>
        <p:xfrm>
          <a:off x="7813292" y="417536"/>
          <a:ext cx="2016000" cy="468081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 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en-US" altLang="ko-KR" sz="700" dirty="0"/>
                        <a:t>5</a:t>
                      </a:r>
                      <a:r>
                        <a:rPr lang="ko-KR" altLang="en-US" sz="700" dirty="0"/>
                        <a:t>명 사진</a:t>
                      </a:r>
                      <a:r>
                        <a:rPr lang="en-US" altLang="ko-KR" sz="700" dirty="0"/>
                        <a:t>(388</a:t>
                      </a:r>
                      <a:r>
                        <a:rPr lang="en-US" altLang="ko-KR" sz="700" baseline="0" dirty="0"/>
                        <a:t> * 220)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동방신기 </a:t>
                      </a:r>
                      <a:r>
                        <a:rPr lang="en-US" altLang="ko-KR" sz="700" dirty="0"/>
                        <a:t>3</a:t>
                      </a:r>
                      <a:r>
                        <a:rPr lang="ko-KR" altLang="en-US" sz="700" dirty="0"/>
                        <a:t>명 탈퇴 사건 간단한 소개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동방신기 노래 추천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(100 *</a:t>
                      </a:r>
                      <a:r>
                        <a:rPr lang="en-US" altLang="ko-KR" sz="700" baseline="0" dirty="0">
                          <a:solidFill>
                            <a:srgbClr val="000000"/>
                          </a:solidFill>
                        </a:rPr>
                        <a:t> 35)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Love</a:t>
                      </a:r>
                      <a:r>
                        <a:rPr lang="en-US" sz="700" baseline="0" dirty="0"/>
                        <a:t> in the ice </a:t>
                      </a:r>
                      <a:r>
                        <a:rPr lang="ko-KR" altLang="en-US" sz="700" baseline="0" dirty="0"/>
                        <a:t>노래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rgbClr val="000000"/>
                          </a:solidFill>
                        </a:rPr>
                        <a:t>밑기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 싫은 이야기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Begin</a:t>
                      </a:r>
                      <a:r>
                        <a:rPr lang="en-US" altLang="ko-KR" sz="7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000000"/>
                          </a:solidFill>
                        </a:rPr>
                        <a:t>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147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072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/>
                        <a:t>6</a:t>
                      </a:r>
                      <a:r>
                        <a:rPr lang="en-US" sz="700" b="0" baseline="0" dirty="0"/>
                        <a:t> ~ 9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87" y="802955"/>
            <a:ext cx="3061514" cy="5471909"/>
          </a:xfrm>
          <a:prstGeom prst="rect">
            <a:avLst/>
          </a:prstGeom>
        </p:spPr>
      </p:pic>
      <p:sp>
        <p:nvSpPr>
          <p:cNvPr id="16" name="타원 62"/>
          <p:cNvSpPr/>
          <p:nvPr/>
        </p:nvSpPr>
        <p:spPr>
          <a:xfrm>
            <a:off x="4030578" y="1158825"/>
            <a:ext cx="150676" cy="151642"/>
          </a:xfrm>
          <a:prstGeom prst="ellipse">
            <a:avLst/>
          </a:prstGeom>
          <a:solidFill>
            <a:srgbClr val="0A3CB4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65502" y="382170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08780" y="210638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73188" y="306129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타원 19"/>
          <p:cNvSpPr/>
          <p:nvPr/>
        </p:nvSpPr>
        <p:spPr>
          <a:xfrm>
            <a:off x="4336312" y="473752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65502" y="441641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40301" y="475477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6554" y="475477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39287" y="474513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417892" y="5967066"/>
            <a:ext cx="448740" cy="293183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722-F103-46EB-B8E3-D3A793F9A303}"/>
              </a:ext>
            </a:extLst>
          </p:cNvPr>
          <p:cNvSpPr/>
          <p:nvPr/>
        </p:nvSpPr>
        <p:spPr>
          <a:xfrm>
            <a:off x="3473025" y="730380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85996"/>
              </p:ext>
            </p:extLst>
          </p:nvPr>
        </p:nvGraphicFramePr>
        <p:xfrm>
          <a:off x="7813292" y="417536"/>
          <a:ext cx="2016000" cy="425702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소개</a:t>
                      </a:r>
                      <a:r>
                        <a:rPr lang="ko-KR" altLang="en-US" sz="700" baseline="0" dirty="0"/>
                        <a:t> 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 생각</a:t>
                      </a:r>
                      <a:r>
                        <a:rPr lang="en-US" altLang="ko-KR" sz="700" dirty="0"/>
                        <a:t>(470 * ? 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뮤지컬 사진</a:t>
                      </a:r>
                      <a:r>
                        <a:rPr lang="en-US" altLang="ko-KR" sz="700" dirty="0"/>
                        <a:t>(210 * 290)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뮤지컬 사진</a:t>
                      </a:r>
                      <a:r>
                        <a:rPr lang="en-US" altLang="ko-KR" sz="700" dirty="0"/>
                        <a:t>(210 * 290)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뮤지컬 내용 소개 글</a:t>
                      </a:r>
                      <a:r>
                        <a:rPr lang="en-US" altLang="ko-KR" sz="700" dirty="0"/>
                        <a:t>(470 * ? 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김준수 오르막길</a:t>
                      </a:r>
                      <a:r>
                        <a:rPr lang="en-US" altLang="ko-KR" sz="700" dirty="0"/>
                        <a:t>(470 * 265)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오르막길 좋아하는 이유</a:t>
                      </a:r>
                      <a:r>
                        <a:rPr lang="en-US" altLang="ko-KR" sz="700" dirty="0"/>
                        <a:t>(470 * ? )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나비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꼭 어제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살 앨범 사진과 밑에 재목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28600" indent="-228600" algn="l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700" b="0" dirty="0">
                          <a:hlinkClick r:id="rId2"/>
                        </a:rPr>
                        <a:t>https://youtu.be/U-yPT_f8EOI</a:t>
                      </a:r>
                      <a:endParaRPr lang="en-US" sz="700" b="0" dirty="0"/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700" b="0" dirty="0"/>
                        <a:t>6.     https://youtu.be/8wIK_rGsmEQ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8 ~ 10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88" y="802955"/>
            <a:ext cx="2861070" cy="5619750"/>
          </a:xfrm>
          <a:prstGeom prst="rect">
            <a:avLst/>
          </a:prstGeom>
        </p:spPr>
      </p:pic>
      <p:sp>
        <p:nvSpPr>
          <p:cNvPr id="15" name="타원 62"/>
          <p:cNvSpPr/>
          <p:nvPr/>
        </p:nvSpPr>
        <p:spPr>
          <a:xfrm>
            <a:off x="4096114" y="1121732"/>
            <a:ext cx="150676" cy="151642"/>
          </a:xfrm>
          <a:prstGeom prst="ellipse">
            <a:avLst/>
          </a:prstGeom>
          <a:solidFill>
            <a:srgbClr val="0A3CB4">
              <a:alpha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none" lIns="78830" tIns="39415" rIns="78830" bIns="39415" anchor="ctr"/>
          <a:lstStyle/>
          <a:p>
            <a:pPr algn="ctr" defTabSz="788304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kern="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879539" y="23648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096114" y="1915872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68477" y="236480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타원 18"/>
          <p:cNvSpPr/>
          <p:nvPr/>
        </p:nvSpPr>
        <p:spPr>
          <a:xfrm>
            <a:off x="4035804" y="439442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68477" y="3308283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99089" y="3716064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54930" y="533790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63017" y="5337900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3522" y="5309268"/>
            <a:ext cx="448740" cy="293183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D8B935-70E8-40F2-B09C-ACC4D5784BC1}"/>
              </a:ext>
            </a:extLst>
          </p:cNvPr>
          <p:cNvSpPr/>
          <p:nvPr/>
        </p:nvSpPr>
        <p:spPr>
          <a:xfrm>
            <a:off x="3570337" y="687794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185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26" y="965835"/>
            <a:ext cx="4163667" cy="52578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23306"/>
              </p:ext>
            </p:extLst>
          </p:nvPr>
        </p:nvGraphicFramePr>
        <p:xfrm>
          <a:off x="7813292" y="417536"/>
          <a:ext cx="2016000" cy="43637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/>
                        <a:t>1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하이라이트 영상</a:t>
                      </a:r>
                      <a:r>
                        <a:rPr lang="en-US" altLang="ko-KR" sz="700" dirty="0"/>
                        <a:t>(470 * 265)</a:t>
                      </a:r>
                      <a:endParaRPr lang="ko-KR" alt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2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/>
                        <a:t>양다일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소개글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내 생각 </a:t>
                      </a:r>
                      <a:r>
                        <a:rPr lang="en-US" altLang="ko-KR" sz="700" dirty="0"/>
                        <a:t>(470 * ?)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/>
                        <a:t>3</a:t>
                      </a:r>
                      <a:endParaRPr lang="ko-KR" alt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노래추천</a:t>
                      </a:r>
                      <a:r>
                        <a:rPr lang="en-US" altLang="ko-KR" sz="700" dirty="0"/>
                        <a:t>(100</a:t>
                      </a:r>
                      <a:r>
                        <a:rPr lang="en-US" altLang="ko-KR" sz="700" baseline="0" dirty="0"/>
                        <a:t> * 36)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4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곁에 있는 너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5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한편의 너 앨범 사진과 밑에 제목</a:t>
                      </a:r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6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/>
                        <a:t>너를 잊으면 앨범 사진과 밑에 제목</a:t>
                      </a:r>
                      <a:endParaRPr lang="en-US" sz="70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7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00"/>
                          </a:solidFill>
                        </a:rPr>
                        <a:t>노래가 나올 때 재생되는 음악 버튼 </a:t>
                      </a:r>
                      <a:r>
                        <a:rPr lang="en-US" altLang="ko-KR" sz="700" dirty="0">
                          <a:solidFill>
                            <a:srgbClr val="000000"/>
                          </a:solidFill>
                        </a:rPr>
                        <a:t>(240 * 25)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8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9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1" dirty="0"/>
                        <a:t>10</a:t>
                      </a:r>
                      <a:endParaRPr lang="en-US" sz="700" b="1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700" b="0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4 ~ 6 </a:t>
                      </a:r>
                      <a:r>
                        <a:rPr lang="ko-KR" altLang="en-US" sz="700" b="0" baseline="0" dirty="0"/>
                        <a:t>앨범 사진을 누르면 그 노래가 재생된다</a:t>
                      </a:r>
                      <a:r>
                        <a:rPr lang="en-US" altLang="ko-KR" sz="700" b="0" baseline="0" dirty="0"/>
                        <a:t>.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/>
                        <a:t>(140 * 140)</a:t>
                      </a: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700" b="0" dirty="0"/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000000"/>
                        </a:solidFill>
                      </a:endParaRPr>
                    </a:p>
                  </a:txBody>
                  <a:tcPr marL="29132" marR="29132" marT="39581" marB="3958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아래쪽 화살표 260"/>
          <p:cNvSpPr/>
          <p:nvPr/>
        </p:nvSpPr>
        <p:spPr>
          <a:xfrm>
            <a:off x="7988425" y="6010218"/>
            <a:ext cx="814096" cy="5000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9600" rIns="72000" bIns="39600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BCB509-9CF3-41EE-AC7A-743BA32F1148}"/>
              </a:ext>
            </a:extLst>
          </p:cNvPr>
          <p:cNvSpPr/>
          <p:nvPr/>
        </p:nvSpPr>
        <p:spPr>
          <a:xfrm>
            <a:off x="3025116" y="419419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CED670-FFCE-4515-BD92-A101C741C586}"/>
              </a:ext>
            </a:extLst>
          </p:cNvPr>
          <p:cNvSpPr/>
          <p:nvPr/>
        </p:nvSpPr>
        <p:spPr>
          <a:xfrm>
            <a:off x="3052660" y="1451711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4AB139E-E76C-408F-A505-C2C79C3489B2}"/>
              </a:ext>
            </a:extLst>
          </p:cNvPr>
          <p:cNvSpPr/>
          <p:nvPr/>
        </p:nvSpPr>
        <p:spPr>
          <a:xfrm>
            <a:off x="3025023" y="2646495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7165BE-E107-402A-9FE9-32C98EA37340}"/>
              </a:ext>
            </a:extLst>
          </p:cNvPr>
          <p:cNvSpPr/>
          <p:nvPr/>
        </p:nvSpPr>
        <p:spPr>
          <a:xfrm>
            <a:off x="4725784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91D4BB-A5D2-4064-A194-A5C919263F9C}"/>
              </a:ext>
            </a:extLst>
          </p:cNvPr>
          <p:cNvSpPr/>
          <p:nvPr/>
        </p:nvSpPr>
        <p:spPr>
          <a:xfrm>
            <a:off x="2809960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3951BE-CCB7-49E7-801E-5419A2F12189}"/>
              </a:ext>
            </a:extLst>
          </p:cNvPr>
          <p:cNvSpPr/>
          <p:nvPr/>
        </p:nvSpPr>
        <p:spPr>
          <a:xfrm>
            <a:off x="3786238" y="4568456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10FE09-CC8E-4311-90C1-4E37D9685F0E}"/>
              </a:ext>
            </a:extLst>
          </p:cNvPr>
          <p:cNvSpPr/>
          <p:nvPr/>
        </p:nvSpPr>
        <p:spPr>
          <a:xfrm>
            <a:off x="5167401" y="6010218"/>
            <a:ext cx="205950" cy="205950"/>
          </a:xfrm>
          <a:prstGeom prst="ellipse">
            <a:avLst/>
          </a:prstGeom>
          <a:solidFill>
            <a:srgbClr val="0070C0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CFAD9E-F217-4BAB-B931-8449F598239E}"/>
              </a:ext>
            </a:extLst>
          </p:cNvPr>
          <p:cNvSpPr/>
          <p:nvPr/>
        </p:nvSpPr>
        <p:spPr>
          <a:xfrm>
            <a:off x="2912935" y="1012000"/>
            <a:ext cx="2473334" cy="36002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597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inition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6350" cmpd="sng">
          <a:solidFill>
            <a:schemeClr val="bg1">
              <a:lumMod val="65000"/>
            </a:schemeClr>
          </a:solidFill>
        </a:ln>
        <a:effectLst/>
      </a:spPr>
      <a:bodyPr rtlCol="0" anchor="t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6A6A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7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nts.thmx</Template>
  <TotalTime>1594</TotalTime>
  <Words>587</Words>
  <Application>Microsoft Office PowerPoint</Application>
  <PresentationFormat>A4 용지(210x297mm)</PresentationFormat>
  <Paragraphs>238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나눔고딕</vt:lpstr>
      <vt:lpstr>나눔고딕 ExtraBold</vt:lpstr>
      <vt:lpstr>맑은 고딕</vt:lpstr>
      <vt:lpstr>Arial</vt:lpstr>
      <vt:lpstr>Calibri</vt:lpstr>
      <vt:lpstr>Definition</vt:lpstr>
      <vt:lpstr>HOME</vt:lpstr>
      <vt:lpstr>     </vt:lpstr>
      <vt:lpstr>PowerPoint 프레젠테이션</vt:lpstr>
      <vt:lpstr>PowerPoint 프레젠테이션</vt:lpstr>
      <vt:lpstr>PowerPoint 프레젠테이션</vt:lpstr>
    </vt:vector>
  </TitlesOfParts>
  <Company>NHN Technology Services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UX Definition</dc:title>
  <dc:creator>sh.heo</dc:creator>
  <cp:lastModifiedBy>송 선아</cp:lastModifiedBy>
  <cp:revision>166</cp:revision>
  <dcterms:created xsi:type="dcterms:W3CDTF">2013-02-15T09:15:00Z</dcterms:created>
  <dcterms:modified xsi:type="dcterms:W3CDTF">2018-06-12T03:44:28Z</dcterms:modified>
</cp:coreProperties>
</file>