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E5B0-30CD-4A96-9B3C-64FC27B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21921"/>
            <a:ext cx="8473440" cy="65836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D38D-5959-48AD-BCBE-D1314C74D7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3840" y="1011936"/>
            <a:ext cx="8473440" cy="5620639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99474" cy="6788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4960D-C3D2-986D-B970-AE307B4946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075256"/>
            <a:ext cx="8499475" cy="5630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latinLnBrk="0">
              <a:buNone/>
              <a:defRPr sz="2000"/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861535-8CBE-4AFC-B38A-0945ED2F7F02}"/>
              </a:ext>
            </a:extLst>
          </p:cNvPr>
          <p:cNvCxnSpPr>
            <a:cxnSpLocks/>
          </p:cNvCxnSpPr>
          <p:nvPr userDrawn="1"/>
        </p:nvCxnSpPr>
        <p:spPr>
          <a:xfrm>
            <a:off x="228600" y="893464"/>
            <a:ext cx="849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D9DD-2499-40ED-B338-0A6BBB9A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  <a:br>
              <a:rPr lang="en-US" altLang="ko-KR" dirty="0"/>
            </a:b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F5B3-40B4-403F-AE9F-6DF83E957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51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MEMO2.pptx" id="{AEBE23F5-764D-406E-AF8F-336582B57644}" vid="{376276A4-925D-4D0E-8DC8-3461BAFE8A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14종매칭_0608</Template>
  <TotalTime>7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TITLE SUBTITLE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seongil Hwang</cp:lastModifiedBy>
  <cp:revision>11</cp:revision>
  <dcterms:created xsi:type="dcterms:W3CDTF">2013-01-27T09:14:16Z</dcterms:created>
  <dcterms:modified xsi:type="dcterms:W3CDTF">2025-06-17T14:30:44Z</dcterms:modified>
  <cp:category/>
</cp:coreProperties>
</file>