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38" r:id="rId1"/>
  </p:sldMasterIdLst>
  <p:sldIdLst>
    <p:sldId id="288" r:id="rId2"/>
    <p:sldId id="257" r:id="rId3"/>
    <p:sldId id="287" r:id="rId4"/>
    <p:sldId id="291" r:id="rId5"/>
    <p:sldId id="258" r:id="rId6"/>
    <p:sldId id="259" r:id="rId7"/>
    <p:sldId id="260" r:id="rId8"/>
    <p:sldId id="261" r:id="rId9"/>
    <p:sldId id="297" r:id="rId10"/>
    <p:sldId id="298" r:id="rId11"/>
    <p:sldId id="299" r:id="rId12"/>
    <p:sldId id="300" r:id="rId13"/>
    <p:sldId id="264" r:id="rId14"/>
    <p:sldId id="271" r:id="rId15"/>
    <p:sldId id="275" r:id="rId16"/>
    <p:sldId id="273" r:id="rId17"/>
    <p:sldId id="292" r:id="rId18"/>
    <p:sldId id="301" r:id="rId19"/>
    <p:sldId id="276" r:id="rId20"/>
    <p:sldId id="302" r:id="rId21"/>
    <p:sldId id="270" r:id="rId22"/>
    <p:sldId id="306" r:id="rId23"/>
    <p:sldId id="307" r:id="rId24"/>
    <p:sldId id="296" r:id="rId25"/>
    <p:sldId id="303" r:id="rId26"/>
    <p:sldId id="277" r:id="rId27"/>
    <p:sldId id="304" r:id="rId28"/>
    <p:sldId id="281" r:id="rId29"/>
    <p:sldId id="305" r:id="rId30"/>
    <p:sldId id="269" r:id="rId31"/>
    <p:sldId id="272" r:id="rId32"/>
  </p:sldIdLst>
  <p:sldSz cx="12192000" cy="6858000"/>
  <p:notesSz cx="6858000" cy="9144000"/>
  <p:embeddedFontLst>
    <p:embeddedFont>
      <p:font typeface="Microsoft GothicNeo" panose="020B0500000101010101" pitchFamily="50" charset="-127"/>
      <p:regular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30" autoAdjust="0"/>
  </p:normalViewPr>
  <p:slideViewPr>
    <p:cSldViewPr snapToGrid="0">
      <p:cViewPr varScale="1">
        <p:scale>
          <a:sx n="110" d="100"/>
          <a:sy n="110" d="100"/>
        </p:scale>
        <p:origin x="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0" i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00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72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31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22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20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873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01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907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009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05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597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b="0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b="0" i="0" cap="none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53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7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kern="1200" spc="13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 spc="9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 spc="9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9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9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9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0El8t9-4x6E" TargetMode="External"/><Relationship Id="rId3" Type="http://schemas.openxmlformats.org/officeDocument/2006/relationships/hyperlink" Target="https://www.mewpot.com/" TargetMode="External"/><Relationship Id="rId7" Type="http://schemas.openxmlformats.org/officeDocument/2006/relationships/hyperlink" Target="https://chameleonstudio.tistory.com/67" TargetMode="External"/><Relationship Id="rId12" Type="http://schemas.openxmlformats.org/officeDocument/2006/relationships/hyperlink" Target="https://github.com/seong2517/Game_Programming/tree/main/unity_game(1207)" TargetMode="External"/><Relationship Id="rId2" Type="http://schemas.openxmlformats.org/officeDocument/2006/relationships/hyperlink" Target="https://www.youtube.com/watch?v=KveEvEj8LFg&amp;list=LL&amp;index=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unity3d.com/2023.1/Documentation/ScriptReference/" TargetMode="External"/><Relationship Id="rId11" Type="http://schemas.openxmlformats.org/officeDocument/2006/relationships/hyperlink" Target="https://art-coding3.tistory.com/32" TargetMode="External"/><Relationship Id="rId5" Type="http://schemas.openxmlformats.org/officeDocument/2006/relationships/hyperlink" Target="https://assetstore.unity.com/?locale=ko-KR&amp;gclid=Cj0KCQiA7bucBhCeARIsAIOwr-8u05fO18fBKSA1fqnOhFI4pZNFd8-WUyS_qRpATmZOpvzNNFDvct0aAmIPEALw_wcB&amp;gclsrc=aw.ds" TargetMode="External"/><Relationship Id="rId10" Type="http://schemas.openxmlformats.org/officeDocument/2006/relationships/hyperlink" Target="https://hangjastar.tistory.com/15" TargetMode="External"/><Relationship Id="rId4" Type="http://schemas.openxmlformats.org/officeDocument/2006/relationships/hyperlink" Target="https://wikidocs.net/91329" TargetMode="External"/><Relationship Id="rId9" Type="http://schemas.openxmlformats.org/officeDocument/2006/relationships/hyperlink" Target="https://www.youtube.com/watch?v=VZTxJZlWHms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>
            <a:extLst>
              <a:ext uri="{FF2B5EF4-FFF2-40B4-BE49-F238E27FC236}">
                <a16:creationId xmlns:a16="http://schemas.microsoft.com/office/drawing/2014/main" id="{DC5BE7F5-DE9B-8A08-1746-778E6482B0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2292" r="8820"/>
          <a:stretch/>
        </p:blipFill>
        <p:spPr>
          <a:xfrm>
            <a:off x="0" y="-8889"/>
            <a:ext cx="12192000" cy="6858011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470B94D7-E7EA-42AF-E59B-D04AAE87CA5A}"/>
              </a:ext>
            </a:extLst>
          </p:cNvPr>
          <p:cNvSpPr txBox="1">
            <a:spLocks/>
          </p:cNvSpPr>
          <p:nvPr/>
        </p:nvSpPr>
        <p:spPr>
          <a:xfrm>
            <a:off x="1472670" y="1977517"/>
            <a:ext cx="9295944" cy="3832974"/>
          </a:xfrm>
          <a:prstGeom prst="rect">
            <a:avLst/>
          </a:prstGeom>
        </p:spPr>
        <p:txBody>
          <a:bodyPr lIns="109728" tIns="109728" rIns="109728" bIns="9144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400" kern="1200" spc="13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600"/>
              <a:t>비행기게임</a:t>
            </a:r>
            <a:r>
              <a:rPr lang="en-US" altLang="ko-KR" sz="6600"/>
              <a:t> </a:t>
            </a:r>
            <a:r>
              <a:rPr lang="ko-KR" altLang="en-US" sz="6600"/>
              <a:t>개선</a:t>
            </a:r>
            <a:br>
              <a:rPr lang="en-US" altLang="ko-KR" sz="6600"/>
            </a:br>
            <a:br>
              <a:rPr lang="en-US" altLang="ko-KR" sz="6600"/>
            </a:br>
            <a:endParaRPr lang="ko-KR" altLang="en-US" sz="6600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9C3BD20D-7870-F141-F48C-27FCDDF78395}"/>
              </a:ext>
            </a:extLst>
          </p:cNvPr>
          <p:cNvSpPr txBox="1">
            <a:spLocks/>
          </p:cNvSpPr>
          <p:nvPr/>
        </p:nvSpPr>
        <p:spPr>
          <a:xfrm>
            <a:off x="7728805" y="3352048"/>
            <a:ext cx="3956799" cy="2589499"/>
          </a:xfrm>
          <a:prstGeom prst="rect">
            <a:avLst/>
          </a:prstGeom>
        </p:spPr>
        <p:txBody>
          <a:bodyPr lIns="109728" tIns="109728" rIns="109728" bIns="9144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/>
              <a:t>소프트웨어학과</a:t>
            </a: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2018675060 </a:t>
            </a:r>
            <a:r>
              <a:rPr lang="ko-KR" altLang="en-US" sz="2000"/>
              <a:t>정성호</a:t>
            </a:r>
          </a:p>
        </p:txBody>
      </p:sp>
    </p:spTree>
    <p:extLst>
      <p:ext uri="{BB962C8B-B14F-4D97-AF65-F5344CB8AC3E}">
        <p14:creationId xmlns:p14="http://schemas.microsoft.com/office/powerpoint/2010/main" val="3265186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ADC0A-E3D4-A263-4362-9651FDC0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원본 소스 분석 </a:t>
            </a:r>
            <a:r>
              <a:rPr lang="en-US" altLang="ko-KR"/>
              <a:t>: Bullet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E65D73-AA3E-B308-5B3E-1FC07FDFB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954844"/>
            <a:ext cx="5720179" cy="4351338"/>
          </a:xfrm>
        </p:spPr>
        <p:txBody>
          <a:bodyPr/>
          <a:lstStyle/>
          <a:p>
            <a:r>
              <a:rPr lang="ko-KR" altLang="en-US" sz="2400">
                <a:solidFill>
                  <a:schemeClr val="accent2"/>
                </a:solidFill>
              </a:rPr>
              <a:t>총알 오브젝트</a:t>
            </a:r>
            <a:endParaRPr lang="en-US" altLang="ko-KR" sz="2400">
              <a:solidFill>
                <a:schemeClr val="accent2"/>
              </a:solidFill>
            </a:endParaRPr>
          </a:p>
          <a:p>
            <a:r>
              <a:rPr lang="en-US" altLang="ko-KR" sz="2000"/>
              <a:t>MoveForward.cs(bullet</a:t>
            </a:r>
            <a:r>
              <a:rPr lang="ko-KR" altLang="en-US" sz="2000"/>
              <a:t> 이동</a:t>
            </a:r>
            <a:r>
              <a:rPr lang="en-US" altLang="ko-KR" sz="2000"/>
              <a:t>) </a:t>
            </a:r>
            <a:r>
              <a:rPr lang="ko-KR" altLang="en-US" sz="2000"/>
              <a:t>적용</a:t>
            </a:r>
            <a:endParaRPr lang="en-US" altLang="ko-KR" sz="2000"/>
          </a:p>
          <a:p>
            <a:r>
              <a:rPr lang="en-US" altLang="ko-KR" sz="2000"/>
              <a:t>HealthToBoom.cs(bullet </a:t>
            </a:r>
            <a:r>
              <a:rPr lang="ko-KR" altLang="en-US" sz="2000"/>
              <a:t>체력</a:t>
            </a:r>
            <a:r>
              <a:rPr lang="en-US" altLang="ko-KR" sz="2000"/>
              <a:t>) </a:t>
            </a:r>
            <a:r>
              <a:rPr lang="ko-KR" altLang="en-US" sz="2000"/>
              <a:t>적용</a:t>
            </a:r>
            <a:endParaRPr lang="en-US" altLang="ko-KR" sz="2000"/>
          </a:p>
          <a:p>
            <a:r>
              <a:rPr lang="en-US" altLang="ko-KR" sz="2000"/>
              <a:t>SphereCollider(</a:t>
            </a:r>
            <a:r>
              <a:rPr lang="ko-KR" altLang="en-US" sz="2000"/>
              <a:t>충돌감지</a:t>
            </a:r>
            <a:r>
              <a:rPr lang="en-US" altLang="ko-KR" sz="2000"/>
              <a:t>) </a:t>
            </a:r>
            <a:r>
              <a:rPr lang="ko-KR" altLang="en-US" sz="2000"/>
              <a:t>적용</a:t>
            </a:r>
            <a:r>
              <a:rPr lang="en-US" altLang="ko-KR" sz="2000"/>
              <a:t>                     - </a:t>
            </a:r>
            <a:r>
              <a:rPr lang="en-US" altLang="ko-KR" sz="1400"/>
              <a:t>isTrigger </a:t>
            </a:r>
            <a:r>
              <a:rPr lang="ko-KR" altLang="en-US" sz="1400"/>
              <a:t>체크함으로써 물리적 충돌작용 해제</a:t>
            </a:r>
            <a:endParaRPr lang="en-US" altLang="ko-KR" sz="1400"/>
          </a:p>
          <a:p>
            <a:endParaRPr lang="en-US" altLang="ko-KR" sz="2000"/>
          </a:p>
        </p:txBody>
      </p:sp>
      <p:pic>
        <p:nvPicPr>
          <p:cNvPr id="5" name="그림 4" descr="텍스트, 스크린샷, 모니터, 도로이(가) 표시된 사진&#10;&#10;자동 생성된 설명">
            <a:extLst>
              <a:ext uri="{FF2B5EF4-FFF2-40B4-BE49-F238E27FC236}">
                <a16:creationId xmlns:a16="http://schemas.microsoft.com/office/drawing/2014/main" id="{BA52AAB5-1184-9EDC-ABA5-4888E11DE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380" y="1954844"/>
            <a:ext cx="3127096" cy="452445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FC20CBD-3C1F-184C-B331-DEEB687DD6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487" y="748735"/>
            <a:ext cx="560936" cy="576098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7060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ADC0A-E3D4-A263-4362-9651FDC0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원본 소스 분석 </a:t>
            </a:r>
            <a:r>
              <a:rPr lang="en-US" altLang="ko-KR"/>
              <a:t>: probe.prefab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E65D73-AA3E-B308-5B3E-1FC07FDFB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954844"/>
            <a:ext cx="5720179" cy="4351338"/>
          </a:xfrm>
        </p:spPr>
        <p:txBody>
          <a:bodyPr/>
          <a:lstStyle/>
          <a:p>
            <a:r>
              <a:rPr lang="ko-KR" altLang="en-US" sz="2400">
                <a:solidFill>
                  <a:schemeClr val="accent2"/>
                </a:solidFill>
              </a:rPr>
              <a:t>적 오브젝트</a:t>
            </a:r>
            <a:endParaRPr lang="en-US" altLang="ko-KR" sz="2400">
              <a:solidFill>
                <a:schemeClr val="accent2"/>
              </a:solidFill>
            </a:endParaRPr>
          </a:p>
          <a:p>
            <a:r>
              <a:rPr lang="en-US" altLang="ko-KR" sz="2000"/>
              <a:t>MoveForward.cs (</a:t>
            </a:r>
            <a:r>
              <a:rPr lang="ko-KR" altLang="en-US" sz="2000"/>
              <a:t>적 이동</a:t>
            </a:r>
            <a:r>
              <a:rPr lang="en-US" altLang="ko-KR" sz="2000"/>
              <a:t>) </a:t>
            </a:r>
            <a:r>
              <a:rPr lang="ko-KR" altLang="en-US" sz="2000"/>
              <a:t>적용</a:t>
            </a:r>
            <a:endParaRPr lang="en-US" altLang="ko-KR" sz="2000"/>
          </a:p>
          <a:p>
            <a:r>
              <a:rPr lang="en-US" altLang="ko-KR" sz="2000"/>
              <a:t>HealthToBoom.cs(</a:t>
            </a:r>
            <a:r>
              <a:rPr lang="ko-KR" altLang="en-US" sz="2000"/>
              <a:t>적</a:t>
            </a:r>
            <a:r>
              <a:rPr lang="en-US" altLang="ko-KR" sz="2000"/>
              <a:t> </a:t>
            </a:r>
            <a:r>
              <a:rPr lang="ko-KR" altLang="en-US" sz="2000"/>
              <a:t>체력</a:t>
            </a:r>
            <a:r>
              <a:rPr lang="en-US" altLang="ko-KR" sz="2000"/>
              <a:t>) </a:t>
            </a:r>
            <a:r>
              <a:rPr lang="ko-KR" altLang="en-US" sz="2000"/>
              <a:t>적용</a:t>
            </a:r>
            <a:endParaRPr lang="en-US" altLang="ko-KR" sz="2000"/>
          </a:p>
          <a:p>
            <a:r>
              <a:rPr lang="en-US" altLang="ko-KR" sz="2000"/>
              <a:t>SphereCollider(</a:t>
            </a:r>
            <a:r>
              <a:rPr lang="ko-KR" altLang="en-US" sz="2000"/>
              <a:t>충돌감지</a:t>
            </a:r>
            <a:r>
              <a:rPr lang="en-US" altLang="ko-KR" sz="2000"/>
              <a:t>) </a:t>
            </a:r>
            <a:r>
              <a:rPr lang="ko-KR" altLang="en-US" sz="2000"/>
              <a:t>적용</a:t>
            </a:r>
            <a:r>
              <a:rPr lang="en-US" altLang="ko-KR" sz="2000"/>
              <a:t>                     - </a:t>
            </a:r>
            <a:r>
              <a:rPr lang="en-US" altLang="ko-KR" sz="1400"/>
              <a:t>isTrigger </a:t>
            </a:r>
            <a:r>
              <a:rPr lang="ko-KR" altLang="en-US" sz="1400"/>
              <a:t>체크함으로써 물리적 충돌작용 해제</a:t>
            </a:r>
            <a:endParaRPr lang="en-US" altLang="ko-KR" sz="1400"/>
          </a:p>
          <a:p>
            <a:r>
              <a:rPr lang="en-US" altLang="ko-KR" sz="2000"/>
              <a:t>Rigidbody(</a:t>
            </a:r>
            <a:r>
              <a:rPr lang="ko-KR" altLang="en-US" sz="2000"/>
              <a:t>물리가 적용되는 오브젝트</a:t>
            </a:r>
            <a:r>
              <a:rPr lang="en-US" altLang="ko-KR" sz="2000"/>
              <a:t>) </a:t>
            </a:r>
            <a:r>
              <a:rPr lang="ko-KR" altLang="en-US" sz="2000"/>
              <a:t>적용</a:t>
            </a:r>
            <a:endParaRPr lang="en-US" altLang="ko-KR" sz="2000"/>
          </a:p>
          <a:p>
            <a:endParaRPr lang="en-US" altLang="ko-KR" sz="2000"/>
          </a:p>
        </p:txBody>
      </p:sp>
      <p:pic>
        <p:nvPicPr>
          <p:cNvPr id="5" name="그림 4" descr="텍스트, 스크린샷, 모니터, 검은색이(가) 표시된 사진&#10;&#10;자동 생성된 설명">
            <a:extLst>
              <a:ext uri="{FF2B5EF4-FFF2-40B4-BE49-F238E27FC236}">
                <a16:creationId xmlns:a16="http://schemas.microsoft.com/office/drawing/2014/main" id="{04DFBBD7-659E-74F0-9A98-6E913FC50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513" y="1801654"/>
            <a:ext cx="3230572" cy="465771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AFF5956-7492-699F-563A-F42F60FECD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291" y="710295"/>
            <a:ext cx="981212" cy="724001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95885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ADC0A-E3D4-A263-4362-9651FDC0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원본 소스 분석 </a:t>
            </a:r>
            <a:r>
              <a:rPr lang="en-US" altLang="ko-KR"/>
              <a:t>: GameLogic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E65D73-AA3E-B308-5B3E-1FC07FDFB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954844"/>
            <a:ext cx="5720179" cy="4351338"/>
          </a:xfrm>
        </p:spPr>
        <p:txBody>
          <a:bodyPr/>
          <a:lstStyle/>
          <a:p>
            <a:r>
              <a:rPr lang="ko-KR" altLang="en-US" sz="2400">
                <a:solidFill>
                  <a:schemeClr val="accent2"/>
                </a:solidFill>
              </a:rPr>
              <a:t>적 생성되는 위치 지정 </a:t>
            </a:r>
            <a:endParaRPr lang="en-US" altLang="ko-KR" sz="2400">
              <a:solidFill>
                <a:schemeClr val="accent2"/>
              </a:solidFill>
            </a:endParaRPr>
          </a:p>
          <a:p>
            <a:r>
              <a:rPr lang="ko-KR" altLang="en-US" sz="2000"/>
              <a:t>위치 </a:t>
            </a:r>
            <a:r>
              <a:rPr lang="en-US" altLang="ko-KR" sz="2000"/>
              <a:t>4</a:t>
            </a:r>
            <a:r>
              <a:rPr lang="ko-KR" altLang="en-US" sz="2000"/>
              <a:t>군데 지정</a:t>
            </a:r>
            <a:r>
              <a:rPr lang="en-US" altLang="ko-KR" sz="2000"/>
              <a:t>(Position)</a:t>
            </a:r>
            <a:r>
              <a:rPr lang="ko-KR" altLang="en-US" sz="2000"/>
              <a:t>하여 적 생성</a:t>
            </a:r>
            <a:endParaRPr lang="en-US" altLang="ko-KR" sz="2000"/>
          </a:p>
          <a:p>
            <a:r>
              <a:rPr lang="en-US" altLang="ko-KR" sz="2000"/>
              <a:t>EnemyGenerator.cs(</a:t>
            </a:r>
            <a:r>
              <a:rPr lang="ko-KR" altLang="en-US" sz="2000"/>
              <a:t>적 생성</a:t>
            </a:r>
            <a:r>
              <a:rPr lang="en-US" altLang="ko-KR" sz="2000"/>
              <a:t>) </a:t>
            </a:r>
            <a:r>
              <a:rPr lang="ko-KR" altLang="en-US" sz="2000"/>
              <a:t>적용</a:t>
            </a:r>
            <a:endParaRPr lang="en-US" altLang="ko-KR" sz="1600"/>
          </a:p>
        </p:txBody>
      </p:sp>
      <p:pic>
        <p:nvPicPr>
          <p:cNvPr id="5" name="그림 4" descr="텍스트, 모니터, 스크린샷, 검은색이(가) 표시된 사진&#10;&#10;자동 생성된 설명">
            <a:extLst>
              <a:ext uri="{FF2B5EF4-FFF2-40B4-BE49-F238E27FC236}">
                <a16:creationId xmlns:a16="http://schemas.microsoft.com/office/drawing/2014/main" id="{B2229F90-C15E-90A7-0C77-B0CB3F064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028" y="2031058"/>
            <a:ext cx="3734321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686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5618C-8B99-504D-52FC-561DAD972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게임 보완 및 업그레이드할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19804-D398-2F7F-5FDF-24C2F292B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22398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2000"/>
              <a:t>잘못된 수치 수정</a:t>
            </a:r>
            <a:endParaRPr lang="en-US" altLang="ko-KR" sz="2000"/>
          </a:p>
          <a:p>
            <a:pPr>
              <a:lnSpc>
                <a:spcPct val="100000"/>
              </a:lnSpc>
            </a:pPr>
            <a:r>
              <a:rPr lang="ko-KR" altLang="en-US" sz="2000"/>
              <a:t>배경이미지 추가</a:t>
            </a:r>
            <a:endParaRPr lang="en-US" altLang="ko-KR" sz="2000"/>
          </a:p>
          <a:p>
            <a:pPr>
              <a:lnSpc>
                <a:spcPct val="100000"/>
              </a:lnSpc>
            </a:pPr>
            <a:r>
              <a:rPr lang="ko-KR" altLang="en-US" sz="2000"/>
              <a:t>피격음 추가</a:t>
            </a:r>
            <a:endParaRPr lang="en-US" altLang="ko-KR" sz="2000"/>
          </a:p>
          <a:p>
            <a:pPr>
              <a:lnSpc>
                <a:spcPct val="100000"/>
              </a:lnSpc>
            </a:pPr>
            <a:r>
              <a:rPr lang="ko-KR" altLang="en-US" sz="2000"/>
              <a:t>스코어 추가</a:t>
            </a:r>
            <a:endParaRPr lang="en-US" altLang="ko-KR" sz="2000"/>
          </a:p>
          <a:p>
            <a:pPr>
              <a:lnSpc>
                <a:spcPct val="100000"/>
              </a:lnSpc>
            </a:pPr>
            <a:r>
              <a:rPr lang="ko-KR" altLang="en-US" sz="2000"/>
              <a:t>각각 랜덤한 시기에 적 생성</a:t>
            </a:r>
            <a:endParaRPr lang="en-US" altLang="ko-KR" sz="2000"/>
          </a:p>
          <a:p>
            <a:pPr>
              <a:lnSpc>
                <a:spcPct val="100000"/>
              </a:lnSpc>
            </a:pPr>
            <a:r>
              <a:rPr lang="ko-KR" altLang="en-US" sz="2000"/>
              <a:t>적이 공격하는 기능 추가</a:t>
            </a:r>
            <a:endParaRPr lang="en-US" altLang="ko-KR" sz="2000"/>
          </a:p>
          <a:p>
            <a:pPr>
              <a:lnSpc>
                <a:spcPct val="100000"/>
              </a:lnSpc>
            </a:pPr>
            <a:r>
              <a:rPr lang="ko-KR" altLang="en-US" sz="2000"/>
              <a:t>피격 시 카메라 흔들림 기능 추가</a:t>
            </a:r>
            <a:endParaRPr lang="en-US" altLang="ko-KR" sz="2000"/>
          </a:p>
          <a:p>
            <a:pPr>
              <a:lnSpc>
                <a:spcPct val="100000"/>
              </a:lnSpc>
            </a:pPr>
            <a:r>
              <a:rPr lang="ko-KR" altLang="en-US" sz="2000"/>
              <a:t>운석 추가</a:t>
            </a:r>
            <a:endParaRPr lang="en-US" altLang="ko-KR" sz="2000"/>
          </a:p>
          <a:p>
            <a:pPr>
              <a:lnSpc>
                <a:spcPct val="100000"/>
              </a:lnSpc>
            </a:pPr>
            <a:r>
              <a:rPr lang="ko-KR" altLang="en-US" sz="2000"/>
              <a:t>로비</a:t>
            </a:r>
            <a:r>
              <a:rPr lang="en-US" altLang="ko-KR" sz="2000"/>
              <a:t>, </a:t>
            </a:r>
            <a:r>
              <a:rPr lang="ko-KR" altLang="en-US" sz="2000"/>
              <a:t>게임오버 화면</a:t>
            </a:r>
            <a:r>
              <a:rPr lang="en-US" altLang="ko-KR" sz="2000"/>
              <a:t>(Scene)</a:t>
            </a:r>
            <a:r>
              <a:rPr lang="ko-KR" altLang="en-US" sz="2000"/>
              <a:t> 추가</a:t>
            </a:r>
            <a:endParaRPr lang="en-US" altLang="ko-KR" sz="2000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C69DE014-8A1F-1605-D364-7E4226B68D14}"/>
              </a:ext>
            </a:extLst>
          </p:cNvPr>
          <p:cNvSpPr/>
          <p:nvPr/>
        </p:nvSpPr>
        <p:spPr>
          <a:xfrm rot="16200000">
            <a:off x="8608349" y="3648640"/>
            <a:ext cx="488272" cy="4129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장식이(가) 표시된 사진&#10;&#10;자동 생성된 설명">
            <a:extLst>
              <a:ext uri="{FF2B5EF4-FFF2-40B4-BE49-F238E27FC236}">
                <a16:creationId xmlns:a16="http://schemas.microsoft.com/office/drawing/2014/main" id="{127CD7D1-846A-3B3F-69C0-6AE4E3ACA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574" y="2292344"/>
            <a:ext cx="2458342" cy="3125537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F6323F6-0E60-A2B4-A58D-9415908433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054" y="2292344"/>
            <a:ext cx="2458342" cy="3125537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76879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77CAF-D1F0-4D77-6C66-98617F4D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-</a:t>
            </a:r>
            <a:r>
              <a:rPr lang="ko-KR" altLang="en-US"/>
              <a:t> </a:t>
            </a:r>
            <a:r>
              <a:rPr lang="ko-KR" altLang="en-US" sz="4400"/>
              <a:t>잘못된 수치 수정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9FC11-92D9-AC1F-1DA9-84E98E90C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50" y="3637891"/>
            <a:ext cx="11614150" cy="518497"/>
          </a:xfrm>
        </p:spPr>
        <p:txBody>
          <a:bodyPr/>
          <a:lstStyle/>
          <a:p>
            <a:r>
              <a:rPr lang="ko-KR" altLang="en-US" sz="2000"/>
              <a:t>충돌감지를 피하기 위해 </a:t>
            </a:r>
            <a:r>
              <a:rPr lang="en-US" altLang="ko-KR" sz="2000"/>
              <a:t>bullet</a:t>
            </a:r>
            <a:r>
              <a:rPr lang="ko-KR" altLang="en-US" sz="2000"/>
              <a:t>의 생성 위치 수정</a:t>
            </a:r>
            <a:r>
              <a:rPr lang="en-US" altLang="ko-KR" sz="2000"/>
              <a:t>(BulletLauncher.cs, EnemyBulletLauncher.cs)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5675207-5284-3AE6-FCDF-36DEDD5A8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9228"/>
            <a:ext cx="8286750" cy="1493474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08193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77CAF-D1F0-4D77-6C66-98617F4D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- </a:t>
            </a:r>
            <a:r>
              <a:rPr lang="ko-KR" altLang="en-US" sz="4400"/>
              <a:t>배경이미지 추가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9FC11-92D9-AC1F-1DA9-84E98E90C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5713" y="1505584"/>
            <a:ext cx="6013142" cy="3914488"/>
          </a:xfrm>
        </p:spPr>
        <p:txBody>
          <a:bodyPr/>
          <a:lstStyle/>
          <a:p>
            <a:r>
              <a:rPr lang="en-US" altLang="ko-KR" sz="1800"/>
              <a:t>Cube</a:t>
            </a:r>
            <a:r>
              <a:rPr lang="ko-KR" altLang="en-US" sz="1800"/>
              <a:t> 생성해서 </a:t>
            </a:r>
            <a:r>
              <a:rPr lang="en-US" altLang="ko-KR" sz="1800"/>
              <a:t>color</a:t>
            </a:r>
            <a:r>
              <a:rPr lang="ko-KR" altLang="en-US" sz="1800"/>
              <a:t> 적용하여 </a:t>
            </a:r>
            <a:r>
              <a:rPr lang="en-US" altLang="ko-KR" sz="1800"/>
              <a:t>Fighter</a:t>
            </a:r>
            <a:r>
              <a:rPr lang="ko-KR" altLang="en-US" sz="1800"/>
              <a:t>보다 밑에 세팅</a:t>
            </a:r>
            <a:endParaRPr lang="en-US" altLang="ko-KR" sz="1800"/>
          </a:p>
          <a:p>
            <a:r>
              <a:rPr lang="en-US" altLang="ko-KR" sz="1800"/>
              <a:t>Asset Store</a:t>
            </a:r>
            <a:r>
              <a:rPr lang="ko-KR" altLang="en-US" sz="1800"/>
              <a:t>에서 구름 에셋 다운로드</a:t>
            </a:r>
            <a:endParaRPr lang="en-US" altLang="ko-KR" sz="1800"/>
          </a:p>
          <a:p>
            <a:r>
              <a:rPr lang="ko-KR" altLang="en-US" sz="1800"/>
              <a:t>구름은 랜덤한 시기에 생성되어 밑으로 이동하게 설정</a:t>
            </a:r>
            <a:r>
              <a:rPr lang="en-US" altLang="ko-KR" sz="1800"/>
              <a:t>(EnemyGenerator.cs, MoveForward.cs)</a:t>
            </a:r>
          </a:p>
          <a:p>
            <a:r>
              <a:rPr lang="ko-KR" altLang="en-US" sz="1800"/>
              <a:t>동적인 배경화면 제작</a:t>
            </a:r>
            <a:endParaRPr lang="en-US" altLang="ko-KR" sz="18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9044EC-BAFA-8534-9D6E-6C0E3A572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083" y="3633109"/>
            <a:ext cx="2679662" cy="3011212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464F33CE-4353-A680-2E76-C99F75C87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255" y="1690688"/>
            <a:ext cx="3599585" cy="2369442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pic>
        <p:nvPicPr>
          <p:cNvPr id="10" name="그림 9" descr="텍스트, 스크린샷, 모니터, 검은색이(가) 표시된 사진&#10;&#10;자동 생성된 설명">
            <a:extLst>
              <a:ext uri="{FF2B5EF4-FFF2-40B4-BE49-F238E27FC236}">
                <a16:creationId xmlns:a16="http://schemas.microsoft.com/office/drawing/2014/main" id="{496CDFA1-53DC-EB87-73EA-E98B644650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254" y="4218971"/>
            <a:ext cx="3599585" cy="242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678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9FC11-92D9-AC1F-1DA9-84E98E90C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6127" y="1690688"/>
            <a:ext cx="6119149" cy="2817477"/>
          </a:xfrm>
        </p:spPr>
        <p:txBody>
          <a:bodyPr/>
          <a:lstStyle/>
          <a:p>
            <a:r>
              <a:rPr lang="ko-KR" altLang="en-US" sz="2000"/>
              <a:t>적이 피격될때마다 효과음 출력</a:t>
            </a:r>
            <a:endParaRPr lang="en-US" altLang="ko-KR" sz="2000"/>
          </a:p>
          <a:p>
            <a:r>
              <a:rPr lang="ko-KR" altLang="en-US" sz="2000"/>
              <a:t>오디오소스 </a:t>
            </a:r>
            <a:r>
              <a:rPr lang="en-US" altLang="ko-KR" sz="2000"/>
              <a:t>audioSource </a:t>
            </a:r>
            <a:r>
              <a:rPr lang="ko-KR" altLang="en-US" sz="2000"/>
              <a:t>생성</a:t>
            </a:r>
            <a:endParaRPr lang="en-US" altLang="ko-KR" sz="2000"/>
          </a:p>
          <a:p>
            <a:r>
              <a:rPr lang="ko-KR" altLang="en-US" sz="2000"/>
              <a:t>오디오클립 </a:t>
            </a:r>
            <a:r>
              <a:rPr lang="en-US" altLang="ko-KR" sz="2000"/>
              <a:t>hit </a:t>
            </a:r>
            <a:r>
              <a:rPr lang="ko-KR" altLang="en-US" sz="2000"/>
              <a:t>생성</a:t>
            </a:r>
            <a:endParaRPr lang="en-US" altLang="ko-KR" sz="2000"/>
          </a:p>
          <a:p>
            <a:r>
              <a:rPr lang="ko-KR" altLang="en-US" sz="2000"/>
              <a:t>오브젝트가 충돌한다면</a:t>
            </a:r>
            <a:r>
              <a:rPr lang="en-US" altLang="ko-KR" sz="2000"/>
              <a:t>(OnTriggerEnter()) </a:t>
            </a:r>
            <a:r>
              <a:rPr lang="ko-KR" altLang="en-US" sz="2000"/>
              <a:t>효과음 한번 출력</a:t>
            </a:r>
            <a:r>
              <a:rPr lang="en-US" altLang="ko-KR" sz="2000"/>
              <a:t>(audioSource.PlayOneShot())</a:t>
            </a:r>
          </a:p>
          <a:p>
            <a:r>
              <a:rPr lang="ko-KR" altLang="en-US" sz="2000"/>
              <a:t>오디오클립 </a:t>
            </a:r>
            <a:r>
              <a:rPr lang="en-US" altLang="ko-KR" sz="2000"/>
              <a:t>hit</a:t>
            </a:r>
            <a:r>
              <a:rPr lang="ko-KR" altLang="en-US" sz="2000"/>
              <a:t>에 다운로드한 효과음 지정</a:t>
            </a:r>
            <a:endParaRPr lang="en-US" altLang="ko-KR" sz="2000"/>
          </a:p>
          <a:p>
            <a:endParaRPr lang="en-US" altLang="ko-KR" sz="1800"/>
          </a:p>
          <a:p>
            <a:endParaRPr lang="en-US" altLang="ko-KR" sz="180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4761AC96-FCD1-0C9C-5554-3B1496189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- </a:t>
            </a:r>
            <a:r>
              <a:rPr lang="ko-KR" altLang="en-US" sz="4400"/>
              <a:t>피격음 추가</a:t>
            </a:r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84FF6E8-AF96-10EE-B3FF-C74B03203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7" y="1997692"/>
            <a:ext cx="3242840" cy="4278512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6416E3E7-F14A-33D3-180B-89C294D25D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500" y="4456253"/>
            <a:ext cx="3855594" cy="2251898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A030E475-09E8-1D0F-C6AB-004CA2F97EEF}"/>
              </a:ext>
            </a:extLst>
          </p:cNvPr>
          <p:cNvSpPr/>
          <p:nvPr/>
        </p:nvSpPr>
        <p:spPr>
          <a:xfrm>
            <a:off x="2622789" y="5849504"/>
            <a:ext cx="480159" cy="20580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2919651-6797-88E2-4521-89D6D47A8D68}"/>
              </a:ext>
            </a:extLst>
          </p:cNvPr>
          <p:cNvSpPr/>
          <p:nvPr/>
        </p:nvSpPr>
        <p:spPr>
          <a:xfrm>
            <a:off x="1462408" y="1988814"/>
            <a:ext cx="1160381" cy="20580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886ED40B-D082-1276-1209-372785545ACB}"/>
              </a:ext>
            </a:extLst>
          </p:cNvPr>
          <p:cNvSpPr txBox="1">
            <a:spLocks/>
          </p:cNvSpPr>
          <p:nvPr/>
        </p:nvSpPr>
        <p:spPr>
          <a:xfrm>
            <a:off x="9263094" y="6384672"/>
            <a:ext cx="2663080" cy="421854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/>
              <a:t>EnemyHealthToBoom.cs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EEA092D-D964-2C8A-98A9-0F1D49047B17}"/>
              </a:ext>
            </a:extLst>
          </p:cNvPr>
          <p:cNvSpPr txBox="1">
            <a:spLocks/>
          </p:cNvSpPr>
          <p:nvPr/>
        </p:nvSpPr>
        <p:spPr>
          <a:xfrm>
            <a:off x="1248520" y="1607588"/>
            <a:ext cx="2663080" cy="421854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/>
              <a:t>probe.prefab</a:t>
            </a:r>
          </a:p>
        </p:txBody>
      </p:sp>
    </p:spTree>
    <p:extLst>
      <p:ext uri="{BB962C8B-B14F-4D97-AF65-F5344CB8AC3E}">
        <p14:creationId xmlns:p14="http://schemas.microsoft.com/office/powerpoint/2010/main" val="2348029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4761AC96-FCD1-0C9C-5554-3B1496189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- </a:t>
            </a:r>
            <a:r>
              <a:rPr lang="ko-KR" altLang="en-US" sz="4400"/>
              <a:t>스코어 추가</a:t>
            </a:r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5E312E4-B0C6-47A9-727D-A373E21AF8D9}"/>
              </a:ext>
            </a:extLst>
          </p:cNvPr>
          <p:cNvSpPr txBox="1">
            <a:spLocks/>
          </p:cNvSpPr>
          <p:nvPr/>
        </p:nvSpPr>
        <p:spPr>
          <a:xfrm>
            <a:off x="6096000" y="1759309"/>
            <a:ext cx="5006244" cy="4174151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/>
              <a:t>적 파괴</a:t>
            </a:r>
            <a:r>
              <a:rPr lang="en-US" altLang="ko-KR" sz="1800"/>
              <a:t>(health &lt;= 0)</a:t>
            </a:r>
            <a:r>
              <a:rPr lang="ko-KR" altLang="en-US" sz="1800"/>
              <a:t>마다 </a:t>
            </a:r>
            <a:r>
              <a:rPr lang="en-US" altLang="ko-KR" sz="1800"/>
              <a:t>1000</a:t>
            </a:r>
            <a:r>
              <a:rPr lang="ko-KR" altLang="en-US" sz="1800"/>
              <a:t>점씩 증가 </a:t>
            </a:r>
            <a:r>
              <a:rPr lang="en-US" altLang="ko-KR" sz="1800"/>
              <a:t>(theScoreManager.IncreaseScore())</a:t>
            </a:r>
          </a:p>
          <a:p>
            <a:r>
              <a:rPr lang="ko-KR" altLang="en-US" sz="1800"/>
              <a:t>증가한 스코어를 </a:t>
            </a:r>
            <a:r>
              <a:rPr lang="en-US" altLang="ko-KR" sz="1800"/>
              <a:t>currentScore</a:t>
            </a:r>
            <a:r>
              <a:rPr lang="ko-KR" altLang="en-US" sz="1800"/>
              <a:t>에 저장</a:t>
            </a:r>
            <a:endParaRPr lang="en-US" altLang="ko-KR" sz="1800"/>
          </a:p>
          <a:p>
            <a:r>
              <a:rPr lang="en-US" altLang="ko-KR" sz="1800"/>
              <a:t>currentScore</a:t>
            </a:r>
            <a:r>
              <a:rPr lang="ko-KR" altLang="en-US" sz="1800"/>
              <a:t>에 </a:t>
            </a:r>
            <a:r>
              <a:rPr lang="en-US" altLang="ko-KR" sz="1800"/>
              <a:t>string.Format</a:t>
            </a:r>
            <a:r>
              <a:rPr lang="ko-KR" altLang="en-US" sz="1800"/>
              <a:t>을 이용하여 세자릿수마다 </a:t>
            </a:r>
            <a:r>
              <a:rPr lang="en-US" altLang="ko-KR" sz="1800"/>
              <a:t>‘,’ </a:t>
            </a:r>
            <a:r>
              <a:rPr lang="ko-KR" altLang="en-US" sz="1800"/>
              <a:t>추가</a:t>
            </a:r>
            <a:endParaRPr lang="en-US" altLang="ko-KR" sz="1800"/>
          </a:p>
          <a:p>
            <a:r>
              <a:rPr lang="en-US" altLang="ko-KR" sz="1800"/>
              <a:t>currentScore</a:t>
            </a:r>
            <a:r>
              <a:rPr lang="ko-KR" altLang="en-US" sz="1800"/>
              <a:t>를 게임 화면에 출력</a:t>
            </a:r>
            <a:r>
              <a:rPr lang="en-US" altLang="ko-KR" sz="1800"/>
              <a:t>(Text)</a:t>
            </a:r>
          </a:p>
          <a:p>
            <a:endParaRPr lang="en-US" altLang="ko-KR" sz="1800"/>
          </a:p>
          <a:p>
            <a:r>
              <a:rPr lang="en-US" altLang="ko-KR" sz="1800"/>
              <a:t>UI – Text </a:t>
            </a:r>
            <a:r>
              <a:rPr lang="ko-KR" altLang="en-US" sz="1800"/>
              <a:t>생성하여 </a:t>
            </a:r>
            <a:r>
              <a:rPr lang="en-US" altLang="ko-KR" sz="1800"/>
              <a:t>Text </a:t>
            </a:r>
            <a:r>
              <a:rPr lang="ko-KR" altLang="en-US" sz="1800"/>
              <a:t>오브젝트 생성</a:t>
            </a:r>
            <a:endParaRPr lang="en-US" altLang="ko-KR" sz="1800"/>
          </a:p>
          <a:p>
            <a:r>
              <a:rPr lang="en-US" altLang="ko-KR" sz="1800"/>
              <a:t>Text</a:t>
            </a:r>
            <a:r>
              <a:rPr lang="ko-KR" altLang="en-US" sz="1800"/>
              <a:t>에 </a:t>
            </a:r>
            <a:r>
              <a:rPr lang="en-US" altLang="ko-KR" sz="1800"/>
              <a:t>ScoreManager.cs </a:t>
            </a:r>
            <a:r>
              <a:rPr lang="ko-KR" altLang="en-US" sz="1800"/>
              <a:t>적용</a:t>
            </a:r>
            <a:endParaRPr lang="en-US" altLang="ko-KR" sz="1800"/>
          </a:p>
          <a:p>
            <a:pPr marL="0" indent="0">
              <a:buNone/>
            </a:pPr>
            <a:endParaRPr lang="en-US" altLang="ko-KR" sz="18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C9C248-748E-09FE-63F6-1AC6C2AF9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398" y="1807795"/>
            <a:ext cx="3174147" cy="4125665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B6EC2006-5828-32C7-3748-4F7A369D2B06}"/>
              </a:ext>
            </a:extLst>
          </p:cNvPr>
          <p:cNvSpPr/>
          <p:nvPr/>
        </p:nvSpPr>
        <p:spPr>
          <a:xfrm>
            <a:off x="1893603" y="1831927"/>
            <a:ext cx="1303848" cy="31992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814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4761AC96-FCD1-0C9C-5554-3B1496189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- </a:t>
            </a:r>
            <a:r>
              <a:rPr lang="ko-KR" altLang="en-US" sz="4400"/>
              <a:t>스코어 추가</a:t>
            </a:r>
            <a:endParaRPr lang="ko-KR" altLang="en-US"/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347D2DB1-CF7C-E073-1DA6-4F9AC1567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53715"/>
            <a:ext cx="3504804" cy="2436319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pic>
        <p:nvPicPr>
          <p:cNvPr id="14" name="그림 13" descr="텍스트, 스크린샷, 모니터이(가) 표시된 사진&#10;&#10;자동 생성된 설명">
            <a:extLst>
              <a:ext uri="{FF2B5EF4-FFF2-40B4-BE49-F238E27FC236}">
                <a16:creationId xmlns:a16="http://schemas.microsoft.com/office/drawing/2014/main" id="{5A473DA2-A984-87B1-4DBB-D4021F4CCC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091" y="2353715"/>
            <a:ext cx="3358700" cy="2543530"/>
          </a:xfrm>
          <a:prstGeom prst="rect">
            <a:avLst/>
          </a:prstGeom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CFFB1EAA-C869-2349-60F7-47FB9F212F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054" y="2353715"/>
            <a:ext cx="3165987" cy="3762375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D142D226-E3B7-93E4-E0D9-C2B859D12C05}"/>
              </a:ext>
            </a:extLst>
          </p:cNvPr>
          <p:cNvSpPr txBox="1">
            <a:spLocks/>
          </p:cNvSpPr>
          <p:nvPr/>
        </p:nvSpPr>
        <p:spPr>
          <a:xfrm>
            <a:off x="715120" y="1931861"/>
            <a:ext cx="1995547" cy="421854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/>
              <a:t>ScoreManager.cs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070AB16-98E8-46A3-9A40-B8B35D24B601}"/>
              </a:ext>
            </a:extLst>
          </p:cNvPr>
          <p:cNvSpPr txBox="1">
            <a:spLocks/>
          </p:cNvSpPr>
          <p:nvPr/>
        </p:nvSpPr>
        <p:spPr>
          <a:xfrm>
            <a:off x="4766420" y="1952372"/>
            <a:ext cx="2663080" cy="421854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/>
              <a:t>EnemyHealthToBoom.cs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D34B05B-4ADA-99D0-31BF-47CCBC525B2E}"/>
              </a:ext>
            </a:extLst>
          </p:cNvPr>
          <p:cNvSpPr txBox="1">
            <a:spLocks/>
          </p:cNvSpPr>
          <p:nvPr/>
        </p:nvSpPr>
        <p:spPr>
          <a:xfrm>
            <a:off x="8487479" y="1952372"/>
            <a:ext cx="1995547" cy="421854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/>
              <a:t>Score</a:t>
            </a:r>
          </a:p>
        </p:txBody>
      </p:sp>
    </p:spTree>
    <p:extLst>
      <p:ext uri="{BB962C8B-B14F-4D97-AF65-F5344CB8AC3E}">
        <p14:creationId xmlns:p14="http://schemas.microsoft.com/office/powerpoint/2010/main" val="3661438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77CAF-D1F0-4D77-6C66-98617F4D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- </a:t>
            </a:r>
            <a:r>
              <a:rPr lang="ko-KR" altLang="en-US" sz="4400"/>
              <a:t>각각 랜덤한 시기에 적 생성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9FC11-92D9-AC1F-1DA9-84E98E90C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955054"/>
            <a:ext cx="5775765" cy="4351338"/>
          </a:xfrm>
        </p:spPr>
        <p:txBody>
          <a:bodyPr/>
          <a:lstStyle/>
          <a:p>
            <a:r>
              <a:rPr lang="ko-KR" altLang="en-US" sz="2000"/>
              <a:t>원본에서는 같은 시기에 적이 모두 생성</a:t>
            </a:r>
            <a:endParaRPr lang="en-US" altLang="ko-KR" sz="2000"/>
          </a:p>
          <a:p>
            <a:r>
              <a:rPr lang="ko-KR" altLang="en-US" sz="2000"/>
              <a:t>각각 랜덤한 시기에 적이 생성되도록 변경</a:t>
            </a:r>
            <a:endParaRPr lang="en-US" altLang="ko-KR" sz="2000"/>
          </a:p>
          <a:p>
            <a:r>
              <a:rPr lang="en-US" altLang="ko-KR" sz="2000"/>
              <a:t>EnemyGenerator.cs</a:t>
            </a:r>
            <a:r>
              <a:rPr lang="ko-KR" altLang="en-US" sz="2000"/>
              <a:t>의 </a:t>
            </a:r>
            <a:r>
              <a:rPr lang="en-US" altLang="ko-KR" sz="2000"/>
              <a:t>WaitForSeconds</a:t>
            </a:r>
            <a:r>
              <a:rPr lang="ko-KR" altLang="en-US" sz="2000"/>
              <a:t> 값을 </a:t>
            </a:r>
            <a:r>
              <a:rPr lang="en-US" altLang="ko-KR" sz="2000"/>
              <a:t>Random.Range(n,m)</a:t>
            </a:r>
            <a:r>
              <a:rPr lang="ko-KR" altLang="en-US" sz="2000"/>
              <a:t>으로 할당하여 </a:t>
            </a:r>
            <a:r>
              <a:rPr lang="en-US" altLang="ko-KR" sz="2000"/>
              <a:t>n~m</a:t>
            </a:r>
            <a:r>
              <a:rPr lang="ko-KR" altLang="en-US" sz="2000"/>
              <a:t>초 사이에 적이 생성되게끔 지정</a:t>
            </a:r>
            <a:endParaRPr lang="en-US" altLang="ko-KR" sz="2000"/>
          </a:p>
          <a:p>
            <a:r>
              <a:rPr lang="ko-KR" altLang="en-US" sz="2000"/>
              <a:t>원본에서 </a:t>
            </a:r>
            <a:r>
              <a:rPr lang="en-US" altLang="ko-KR" sz="2000"/>
              <a:t>spawnPos</a:t>
            </a:r>
            <a:r>
              <a:rPr lang="ko-KR" altLang="en-US" sz="2000"/>
              <a:t>를 </a:t>
            </a:r>
            <a:r>
              <a:rPr lang="en-US" altLang="ko-KR" sz="2000"/>
              <a:t>GameLogic</a:t>
            </a:r>
            <a:r>
              <a:rPr lang="ko-KR" altLang="en-US" sz="2000"/>
              <a:t>으로 묶어놓았던 것을 따로 분리시켜 각각의 </a:t>
            </a:r>
            <a:r>
              <a:rPr lang="en-US" altLang="ko-KR" sz="2000"/>
              <a:t>spawnPos</a:t>
            </a:r>
            <a:r>
              <a:rPr lang="ko-KR" altLang="en-US" sz="2000"/>
              <a:t>에 직접 </a:t>
            </a:r>
            <a:r>
              <a:rPr lang="en-US" altLang="ko-KR" sz="2000"/>
              <a:t>EnemyGenerator.cs </a:t>
            </a:r>
            <a:r>
              <a:rPr lang="ko-KR" altLang="en-US" sz="2000"/>
              <a:t>적용</a:t>
            </a:r>
            <a:endParaRPr lang="en-US" altLang="ko-KR" sz="2000"/>
          </a:p>
          <a:p>
            <a:endParaRPr lang="en-US" altLang="ko-KR" sz="200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1C992BD-F364-978F-0FAE-159C4E763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279" y="2011418"/>
            <a:ext cx="3342871" cy="4344967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55713D7C-4716-43FF-1746-8D44E8D85C3B}"/>
              </a:ext>
            </a:extLst>
          </p:cNvPr>
          <p:cNvSpPr/>
          <p:nvPr/>
        </p:nvSpPr>
        <p:spPr>
          <a:xfrm>
            <a:off x="1639603" y="2136727"/>
            <a:ext cx="792447" cy="68902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78B05AD-9AA7-965B-BDF5-C2B0B69A0AE7}"/>
              </a:ext>
            </a:extLst>
          </p:cNvPr>
          <p:cNvSpPr/>
          <p:nvPr/>
        </p:nvSpPr>
        <p:spPr>
          <a:xfrm>
            <a:off x="4229310" y="3441700"/>
            <a:ext cx="792447" cy="68902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874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4AB7A-81FE-1A5A-8E3E-026125129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2D050B-8740-A517-3A77-AC23BD65D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게임 설명</a:t>
            </a:r>
            <a:endParaRPr lang="en-US" altLang="ko-KR"/>
          </a:p>
          <a:p>
            <a:r>
              <a:rPr lang="ko-KR" altLang="en-US"/>
              <a:t>원본 소스 분석</a:t>
            </a:r>
            <a:endParaRPr lang="en-US" altLang="ko-KR"/>
          </a:p>
          <a:p>
            <a:r>
              <a:rPr lang="ko-KR" altLang="en-US"/>
              <a:t>게임 보완 및 업그레이드할 점</a:t>
            </a:r>
            <a:endParaRPr lang="en-US" altLang="ko-KR"/>
          </a:p>
          <a:p>
            <a:r>
              <a:rPr lang="ko-KR" altLang="en-US"/>
              <a:t>업그레이드 소스 분석</a:t>
            </a:r>
            <a:endParaRPr lang="en-US" altLang="ko-KR"/>
          </a:p>
          <a:p>
            <a:r>
              <a:rPr lang="ko-KR" altLang="en-US"/>
              <a:t>참고 및 출처</a:t>
            </a:r>
          </a:p>
        </p:txBody>
      </p:sp>
    </p:spTree>
    <p:extLst>
      <p:ext uri="{BB962C8B-B14F-4D97-AF65-F5344CB8AC3E}">
        <p14:creationId xmlns:p14="http://schemas.microsoft.com/office/powerpoint/2010/main" val="2776685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77CAF-D1F0-4D77-6C66-98617F4D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- </a:t>
            </a:r>
            <a:r>
              <a:rPr lang="ko-KR" altLang="en-US" sz="4400"/>
              <a:t>각각 랜덤한 시기에 적 생성</a:t>
            </a:r>
            <a:endParaRPr lang="ko-KR" alt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7802C085-BBCF-47BA-9AF6-2BE6190D5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818" y="2277699"/>
            <a:ext cx="4426258" cy="3107620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pic>
        <p:nvPicPr>
          <p:cNvPr id="8" name="그림 7" descr="텍스트, 모니터, 스크린샷, 화면이(가) 표시된 사진&#10;&#10;자동 생성된 설명">
            <a:extLst>
              <a:ext uri="{FF2B5EF4-FFF2-40B4-BE49-F238E27FC236}">
                <a16:creationId xmlns:a16="http://schemas.microsoft.com/office/drawing/2014/main" id="{DE87B8BB-3CD3-E912-A3BA-65D1C3451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900" y="2277698"/>
            <a:ext cx="3803282" cy="3107619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C97A4B3-7805-1909-7F9A-31A479381FC3}"/>
              </a:ext>
            </a:extLst>
          </p:cNvPr>
          <p:cNvSpPr txBox="1">
            <a:spLocks/>
          </p:cNvSpPr>
          <p:nvPr/>
        </p:nvSpPr>
        <p:spPr>
          <a:xfrm>
            <a:off x="1337420" y="1893944"/>
            <a:ext cx="2517030" cy="421854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/>
              <a:t>EnemyGenerator.cs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9C0B1EB3-4576-1AFF-830D-353BA667C00F}"/>
              </a:ext>
            </a:extLst>
          </p:cNvPr>
          <p:cNvSpPr txBox="1">
            <a:spLocks/>
          </p:cNvSpPr>
          <p:nvPr/>
        </p:nvSpPr>
        <p:spPr>
          <a:xfrm>
            <a:off x="6836520" y="1901938"/>
            <a:ext cx="2517030" cy="421854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/>
              <a:t>spawnPos</a:t>
            </a:r>
          </a:p>
        </p:txBody>
      </p:sp>
    </p:spTree>
    <p:extLst>
      <p:ext uri="{BB962C8B-B14F-4D97-AF65-F5344CB8AC3E}">
        <p14:creationId xmlns:p14="http://schemas.microsoft.com/office/powerpoint/2010/main" val="3433036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77CAF-D1F0-4D77-6C66-98617F4D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70534" cy="1325563"/>
          </a:xfrm>
        </p:spPr>
        <p:txBody>
          <a:bodyPr/>
          <a:lstStyle/>
          <a:p>
            <a:r>
              <a:rPr lang="en-US" altLang="ko-KR"/>
              <a:t>- </a:t>
            </a:r>
            <a:r>
              <a:rPr lang="ko-KR" altLang="en-US" sz="4400"/>
              <a:t>적이 공격하는 기능 추가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9FC11-92D9-AC1F-1DA9-84E98E90C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85950"/>
            <a:ext cx="5657850" cy="4533900"/>
          </a:xfrm>
        </p:spPr>
        <p:txBody>
          <a:bodyPr/>
          <a:lstStyle/>
          <a:p>
            <a:r>
              <a:rPr lang="ko-KR" altLang="en-US" sz="1800"/>
              <a:t>적이 공격을 하여 </a:t>
            </a:r>
            <a:r>
              <a:rPr lang="en-US" altLang="ko-KR" sz="1800"/>
              <a:t>Fighter</a:t>
            </a:r>
            <a:r>
              <a:rPr lang="ko-KR" altLang="en-US" sz="1800"/>
              <a:t>의 체력을 감소시켜 </a:t>
            </a:r>
            <a:r>
              <a:rPr lang="en-US" altLang="ko-KR" sz="1800"/>
              <a:t>Fighter</a:t>
            </a:r>
            <a:r>
              <a:rPr lang="ko-KR" altLang="en-US" sz="1800"/>
              <a:t>의 체력이 </a:t>
            </a:r>
            <a:r>
              <a:rPr lang="en-US" altLang="ko-KR" sz="1800"/>
              <a:t>0</a:t>
            </a:r>
            <a:r>
              <a:rPr lang="ko-KR" altLang="en-US" sz="1800"/>
              <a:t>일경우 </a:t>
            </a:r>
            <a:r>
              <a:rPr lang="en-US" altLang="ko-KR" sz="1800"/>
              <a:t>Fighter </a:t>
            </a:r>
            <a:r>
              <a:rPr lang="ko-KR" altLang="en-US" sz="1800"/>
              <a:t>파괴되어    게임 종료</a:t>
            </a:r>
            <a:endParaRPr lang="en-US" altLang="ko-KR" sz="1800"/>
          </a:p>
          <a:p>
            <a:r>
              <a:rPr lang="ko-KR" altLang="en-US" sz="1800"/>
              <a:t>원본에서 문제점이였던 게임 무한 진행을 방지</a:t>
            </a:r>
            <a:endParaRPr lang="en-US" altLang="ko-KR" sz="1800"/>
          </a:p>
          <a:p>
            <a:r>
              <a:rPr lang="en-US" altLang="ko-KR" sz="1800"/>
              <a:t>Fighter</a:t>
            </a:r>
            <a:r>
              <a:rPr lang="ko-KR" altLang="en-US" sz="1800"/>
              <a:t>에 충돌감지 추가</a:t>
            </a:r>
            <a:endParaRPr lang="en-US" altLang="ko-KR" sz="1800"/>
          </a:p>
          <a:p>
            <a:r>
              <a:rPr lang="ko-KR" altLang="en-US" sz="1800"/>
              <a:t>적이 발사한 </a:t>
            </a:r>
            <a:r>
              <a:rPr lang="en-US" altLang="ko-KR" sz="1800"/>
              <a:t>bullet </a:t>
            </a:r>
            <a:r>
              <a:rPr lang="ko-KR" altLang="en-US" sz="1800"/>
              <a:t>또는 적과 충돌하면 </a:t>
            </a:r>
            <a:r>
              <a:rPr lang="en-US" altLang="ko-KR" sz="1800"/>
              <a:t>health </a:t>
            </a:r>
            <a:r>
              <a:rPr lang="ko-KR" altLang="en-US" sz="1800"/>
              <a:t>감소</a:t>
            </a:r>
            <a:endParaRPr lang="en-US" altLang="ko-KR" sz="1800"/>
          </a:p>
          <a:p>
            <a:r>
              <a:rPr lang="en-US" altLang="ko-KR" sz="1800"/>
              <a:t>bullet</a:t>
            </a:r>
            <a:r>
              <a:rPr lang="ko-KR" altLang="en-US" sz="1800"/>
              <a:t>은 위에서 밑으로 이동</a:t>
            </a:r>
            <a:endParaRPr lang="en-US" altLang="ko-KR" sz="1800"/>
          </a:p>
          <a:p>
            <a:endParaRPr lang="en-US" altLang="ko-KR" sz="1800"/>
          </a:p>
          <a:p>
            <a:r>
              <a:rPr lang="ko-KR" altLang="en-US" sz="1800"/>
              <a:t>적</a:t>
            </a:r>
            <a:r>
              <a:rPr lang="en-US" altLang="ko-KR" sz="1800"/>
              <a:t>(probe.prefab)</a:t>
            </a:r>
            <a:r>
              <a:rPr lang="ko-KR" altLang="en-US" sz="1800"/>
              <a:t>에 </a:t>
            </a:r>
            <a:r>
              <a:rPr lang="en-US" altLang="ko-KR" sz="1800"/>
              <a:t>EnemyBulletLauncher </a:t>
            </a:r>
            <a:r>
              <a:rPr lang="ko-KR" altLang="en-US" sz="1800"/>
              <a:t>추가</a:t>
            </a:r>
            <a:endParaRPr lang="en-US" altLang="ko-KR" sz="18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917409-0D20-7FEB-B27E-3E07F1F1F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279" y="2011418"/>
            <a:ext cx="3342871" cy="4344967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8E11605B-3081-C84D-99FA-AD5F4F2D3189}"/>
              </a:ext>
            </a:extLst>
          </p:cNvPr>
          <p:cNvSpPr/>
          <p:nvPr/>
        </p:nvSpPr>
        <p:spPr>
          <a:xfrm>
            <a:off x="1864539" y="3262288"/>
            <a:ext cx="332561" cy="29532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4EE9AAE-8E69-82E1-ACE2-D07DC10AD1AF}"/>
              </a:ext>
            </a:extLst>
          </p:cNvPr>
          <p:cNvSpPr/>
          <p:nvPr/>
        </p:nvSpPr>
        <p:spPr>
          <a:xfrm>
            <a:off x="4461689" y="5453038"/>
            <a:ext cx="332561" cy="29532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027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77CAF-D1F0-4D77-6C66-98617F4D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70534" cy="1325563"/>
          </a:xfrm>
        </p:spPr>
        <p:txBody>
          <a:bodyPr/>
          <a:lstStyle/>
          <a:p>
            <a:r>
              <a:rPr lang="en-US" altLang="ko-KR"/>
              <a:t>- </a:t>
            </a:r>
            <a:r>
              <a:rPr lang="ko-KR" altLang="en-US" sz="4400"/>
              <a:t>적이 공격하는 기능 추가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9FC11-92D9-AC1F-1DA9-84E98E90C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4857" y="4026281"/>
            <a:ext cx="6077903" cy="649874"/>
          </a:xfrm>
        </p:spPr>
        <p:txBody>
          <a:bodyPr/>
          <a:lstStyle/>
          <a:p>
            <a:r>
              <a:rPr lang="ko-KR" altLang="en-US" sz="1400"/>
              <a:t>적이 파괴되지 않았다면</a:t>
            </a:r>
            <a:r>
              <a:rPr lang="en-US" altLang="ko-KR" sz="1400"/>
              <a:t>(gameObject == true)                             </a:t>
            </a:r>
            <a:r>
              <a:rPr lang="ko-KR" altLang="en-US" sz="1400"/>
              <a:t>적 앞에 일정한 간격으로 </a:t>
            </a:r>
            <a:r>
              <a:rPr lang="en-US" altLang="ko-KR" sz="1400"/>
              <a:t>bullet </a:t>
            </a:r>
            <a:r>
              <a:rPr lang="ko-KR" altLang="en-US" sz="1400"/>
              <a:t>생성</a:t>
            </a:r>
            <a:r>
              <a:rPr lang="en-US" altLang="ko-KR" sz="1400"/>
              <a:t>(StartCoroutine(FireBullet())) </a:t>
            </a:r>
          </a:p>
        </p:txBody>
      </p:sp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0C8B2324-769C-78AD-5978-A32B5E9C3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856" y="1818655"/>
            <a:ext cx="5893754" cy="2207626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pic>
        <p:nvPicPr>
          <p:cNvPr id="22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C75D9671-0D33-B7A7-B33F-37A5D82518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81" y="1818655"/>
            <a:ext cx="3171825" cy="2857500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pic>
        <p:nvPicPr>
          <p:cNvPr id="26" name="그림 25" descr="텍스트이(가) 표시된 사진&#10;&#10;자동 생성된 설명">
            <a:extLst>
              <a:ext uri="{FF2B5EF4-FFF2-40B4-BE49-F238E27FC236}">
                <a16:creationId xmlns:a16="http://schemas.microsoft.com/office/drawing/2014/main" id="{8E4A45EA-C24E-FFC0-3BBC-E7460F7629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856" y="5137013"/>
            <a:ext cx="4616274" cy="1447937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25C4A7E-282D-25F4-8470-0AA54E3A2347}"/>
              </a:ext>
            </a:extLst>
          </p:cNvPr>
          <p:cNvSpPr txBox="1">
            <a:spLocks/>
          </p:cNvSpPr>
          <p:nvPr/>
        </p:nvSpPr>
        <p:spPr>
          <a:xfrm>
            <a:off x="969120" y="1443094"/>
            <a:ext cx="2885330" cy="421854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/>
              <a:t>FighterHealthToBoom.cs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60D05E7-B4B4-1BF0-7119-13FC631797A7}"/>
              </a:ext>
            </a:extLst>
          </p:cNvPr>
          <p:cNvSpPr txBox="1">
            <a:spLocks/>
          </p:cNvSpPr>
          <p:nvPr/>
        </p:nvSpPr>
        <p:spPr>
          <a:xfrm>
            <a:off x="4340556" y="1430691"/>
            <a:ext cx="2701594" cy="421854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/>
              <a:t>EnemyBulletLauncher.cs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4653CD0-D634-14FA-DC29-1FDB07DE8AA8}"/>
              </a:ext>
            </a:extLst>
          </p:cNvPr>
          <p:cNvSpPr txBox="1">
            <a:spLocks/>
          </p:cNvSpPr>
          <p:nvPr/>
        </p:nvSpPr>
        <p:spPr>
          <a:xfrm>
            <a:off x="4346906" y="6486809"/>
            <a:ext cx="2517030" cy="421854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/>
              <a:t>MoveBehind.cs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A975DC2-46EF-1DF9-5D15-0F2CEE862B79}"/>
              </a:ext>
            </a:extLst>
          </p:cNvPr>
          <p:cNvSpPr txBox="1">
            <a:spLocks/>
          </p:cNvSpPr>
          <p:nvPr/>
        </p:nvSpPr>
        <p:spPr>
          <a:xfrm>
            <a:off x="1038557" y="4722340"/>
            <a:ext cx="3232149" cy="806069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40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6020EC5-D007-C468-9089-25B5EB91C585}"/>
              </a:ext>
            </a:extLst>
          </p:cNvPr>
          <p:cNvSpPr txBox="1">
            <a:spLocks/>
          </p:cNvSpPr>
          <p:nvPr/>
        </p:nvSpPr>
        <p:spPr>
          <a:xfrm>
            <a:off x="9082131" y="4982362"/>
            <a:ext cx="2926603" cy="583819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/>
              <a:t>적 </a:t>
            </a:r>
            <a:r>
              <a:rPr lang="en-US" altLang="ko-KR" sz="1400"/>
              <a:t>bullet</a:t>
            </a:r>
            <a:r>
              <a:rPr lang="ko-KR" altLang="en-US" sz="1400"/>
              <a:t>을 위에서 밑으로 이동하게 하기 위함</a:t>
            </a:r>
            <a:endParaRPr lang="en-US" altLang="ko-KR" sz="140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564C5404-A24F-F0D4-60CA-1DEBD876E3E2}"/>
              </a:ext>
            </a:extLst>
          </p:cNvPr>
          <p:cNvSpPr txBox="1">
            <a:spLocks/>
          </p:cNvSpPr>
          <p:nvPr/>
        </p:nvSpPr>
        <p:spPr>
          <a:xfrm>
            <a:off x="1027556" y="4676155"/>
            <a:ext cx="3319350" cy="890026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/>
              <a:t>Fighter</a:t>
            </a:r>
            <a:r>
              <a:rPr lang="ko-KR" altLang="en-US" sz="1400"/>
              <a:t>가 충돌할 경우 </a:t>
            </a:r>
            <a:r>
              <a:rPr lang="en-US" altLang="ko-KR" sz="1400"/>
              <a:t>health </a:t>
            </a:r>
            <a:r>
              <a:rPr lang="ko-KR" altLang="en-US" sz="1400"/>
              <a:t>감소</a:t>
            </a:r>
            <a:endParaRPr lang="en-US" altLang="ko-KR" sz="1400"/>
          </a:p>
          <a:p>
            <a:r>
              <a:rPr lang="en-US" altLang="ko-KR" sz="1400"/>
              <a:t>health</a:t>
            </a:r>
            <a:r>
              <a:rPr lang="ko-KR" altLang="en-US" sz="1400"/>
              <a:t>가 </a:t>
            </a:r>
            <a:r>
              <a:rPr lang="en-US" altLang="ko-KR" sz="1400"/>
              <a:t>0</a:t>
            </a:r>
            <a:r>
              <a:rPr lang="ko-KR" altLang="en-US" sz="1400"/>
              <a:t>이하일 경우      오브젝트 파괴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497191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77CAF-D1F0-4D77-6C66-98617F4D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70534" cy="1325563"/>
          </a:xfrm>
        </p:spPr>
        <p:txBody>
          <a:bodyPr/>
          <a:lstStyle/>
          <a:p>
            <a:r>
              <a:rPr lang="en-US" altLang="ko-KR"/>
              <a:t>- </a:t>
            </a:r>
            <a:r>
              <a:rPr lang="ko-KR" altLang="en-US" sz="4400"/>
              <a:t>적이 공격하는 기능 추가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9FC11-92D9-AC1F-1DA9-84E98E90C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0905" y="2852988"/>
            <a:ext cx="3562095" cy="509401"/>
          </a:xfrm>
        </p:spPr>
        <p:txBody>
          <a:bodyPr/>
          <a:lstStyle/>
          <a:p>
            <a:r>
              <a:rPr lang="ko-KR" altLang="en-US" sz="1400"/>
              <a:t>적에 </a:t>
            </a:r>
            <a:r>
              <a:rPr lang="en-US" altLang="ko-KR" sz="1400"/>
              <a:t>EnemyBulletLauncher.cs </a:t>
            </a:r>
            <a:r>
              <a:rPr lang="ko-KR" altLang="en-US" sz="1400"/>
              <a:t>적용</a:t>
            </a:r>
            <a:endParaRPr lang="en-US" altLang="ko-KR" sz="1400"/>
          </a:p>
        </p:txBody>
      </p: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300F35F0-898F-AF4B-2ABB-7770B84AD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334" y="2024125"/>
            <a:ext cx="3658111" cy="895475"/>
          </a:xfrm>
          <a:prstGeom prst="rect">
            <a:avLst/>
          </a:prstGeom>
        </p:spPr>
      </p:pic>
      <p:pic>
        <p:nvPicPr>
          <p:cNvPr id="20" name="그림 19" descr="텍스트, 도로, 스크린샷, 모니터이(가) 표시된 사진&#10;&#10;자동 생성된 설명">
            <a:extLst>
              <a:ext uri="{FF2B5EF4-FFF2-40B4-BE49-F238E27FC236}">
                <a16:creationId xmlns:a16="http://schemas.microsoft.com/office/drawing/2014/main" id="{8C508B7F-04A9-DCFA-267A-D1EE13D77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979" y="2036825"/>
            <a:ext cx="2244352" cy="3597817"/>
          </a:xfrm>
          <a:prstGeom prst="rect">
            <a:avLst/>
          </a:prstGeom>
        </p:spPr>
      </p:pic>
      <p:pic>
        <p:nvPicPr>
          <p:cNvPr id="24" name="그림 23" descr="텍스트, 스크린샷, 모니터, 검은색이(가) 표시된 사진&#10;&#10;자동 생성된 설명">
            <a:extLst>
              <a:ext uri="{FF2B5EF4-FFF2-40B4-BE49-F238E27FC236}">
                <a16:creationId xmlns:a16="http://schemas.microsoft.com/office/drawing/2014/main" id="{1103BBE0-E080-E033-6C7C-EBB967FAEF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893" y="2024125"/>
            <a:ext cx="2524223" cy="3597817"/>
          </a:xfrm>
          <a:prstGeom prst="rect">
            <a:avLst/>
          </a:prstGeom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54DB799-9B9F-86D0-5EF4-5D7C5C1EFE5A}"/>
              </a:ext>
            </a:extLst>
          </p:cNvPr>
          <p:cNvSpPr txBox="1">
            <a:spLocks/>
          </p:cNvSpPr>
          <p:nvPr/>
        </p:nvSpPr>
        <p:spPr>
          <a:xfrm>
            <a:off x="1280270" y="1652830"/>
            <a:ext cx="1735980" cy="421854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/>
              <a:t>EnemyBullet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889B561-491C-35C0-3999-DD53A0FCD81F}"/>
              </a:ext>
            </a:extLst>
          </p:cNvPr>
          <p:cNvSpPr txBox="1">
            <a:spLocks/>
          </p:cNvSpPr>
          <p:nvPr/>
        </p:nvSpPr>
        <p:spPr>
          <a:xfrm>
            <a:off x="4405667" y="1652830"/>
            <a:ext cx="1735980" cy="421854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/>
              <a:t>Fighter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5077B57-3B3C-AE9B-6B92-756989D10D52}"/>
              </a:ext>
            </a:extLst>
          </p:cNvPr>
          <p:cNvSpPr txBox="1">
            <a:spLocks/>
          </p:cNvSpPr>
          <p:nvPr/>
        </p:nvSpPr>
        <p:spPr>
          <a:xfrm>
            <a:off x="7682410" y="1652830"/>
            <a:ext cx="1735980" cy="421854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/>
              <a:t>probe.prefab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9EB7D0E-DF42-CB01-59BF-5F6AA268DDCD}"/>
              </a:ext>
            </a:extLst>
          </p:cNvPr>
          <p:cNvSpPr txBox="1">
            <a:spLocks/>
          </p:cNvSpPr>
          <p:nvPr/>
        </p:nvSpPr>
        <p:spPr>
          <a:xfrm>
            <a:off x="4405667" y="5539038"/>
            <a:ext cx="3474683" cy="1071312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/>
              <a:t>Fighter</a:t>
            </a:r>
            <a:r>
              <a:rPr lang="ko-KR" altLang="en-US" sz="1400"/>
              <a:t>에 충돌감지 적용</a:t>
            </a:r>
            <a:endParaRPr lang="en-US" altLang="ko-KR" sz="1400"/>
          </a:p>
          <a:p>
            <a:r>
              <a:rPr lang="en-US" altLang="ko-KR" sz="1400"/>
              <a:t>Fighter</a:t>
            </a:r>
            <a:r>
              <a:rPr lang="ko-KR" altLang="en-US" sz="1400"/>
              <a:t>에 </a:t>
            </a:r>
            <a:r>
              <a:rPr lang="en-US" altLang="ko-KR" sz="1400"/>
              <a:t>FighterHealthToBoom.cs </a:t>
            </a:r>
            <a:r>
              <a:rPr lang="ko-KR" altLang="en-US" sz="1400"/>
              <a:t>적용</a:t>
            </a:r>
            <a:endParaRPr lang="en-US" altLang="ko-KR" sz="140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754B1D4-4B4A-3D85-DB7A-D50790C3E6B1}"/>
              </a:ext>
            </a:extLst>
          </p:cNvPr>
          <p:cNvSpPr txBox="1">
            <a:spLocks/>
          </p:cNvSpPr>
          <p:nvPr/>
        </p:nvSpPr>
        <p:spPr>
          <a:xfrm>
            <a:off x="1302530" y="5565293"/>
            <a:ext cx="2389129" cy="1222857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/>
              <a:t>적의 </a:t>
            </a:r>
            <a:r>
              <a:rPr lang="en-US" altLang="ko-KR" sz="1400"/>
              <a:t>bullet</a:t>
            </a:r>
            <a:r>
              <a:rPr lang="ko-KR" altLang="en-US" sz="1400"/>
              <a:t>인 </a:t>
            </a:r>
            <a:r>
              <a:rPr lang="en-US" altLang="ko-KR" sz="1400"/>
              <a:t>EnemyBullet </a:t>
            </a:r>
            <a:r>
              <a:rPr lang="ko-KR" altLang="en-US" sz="1400"/>
              <a:t>추가</a:t>
            </a:r>
            <a:endParaRPr lang="en-US" altLang="ko-KR" sz="1400"/>
          </a:p>
          <a:p>
            <a:r>
              <a:rPr lang="en-US" altLang="ko-KR" sz="1400"/>
              <a:t>Bullet </a:t>
            </a:r>
            <a:r>
              <a:rPr lang="ko-KR" altLang="en-US" sz="1400"/>
              <a:t>오브젝트와 동일하게 세팅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6190707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77CAF-D1F0-4D77-6C66-98617F4D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99471" cy="1325563"/>
          </a:xfrm>
        </p:spPr>
        <p:txBody>
          <a:bodyPr/>
          <a:lstStyle/>
          <a:p>
            <a:r>
              <a:rPr lang="en-US" altLang="ko-KR"/>
              <a:t>- </a:t>
            </a:r>
            <a:r>
              <a:rPr lang="ko-KR" altLang="en-US" sz="4400"/>
              <a:t>피격 시 카메라 흔들림 기능 추가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9FC11-92D9-AC1F-1DA9-84E98E90C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657" y="1777331"/>
            <a:ext cx="5641943" cy="4812457"/>
          </a:xfrm>
        </p:spPr>
        <p:txBody>
          <a:bodyPr/>
          <a:lstStyle/>
          <a:p>
            <a:r>
              <a:rPr lang="en-US" altLang="ko-KR" sz="1800"/>
              <a:t>Fighter</a:t>
            </a:r>
            <a:r>
              <a:rPr lang="ko-KR" altLang="en-US" sz="1800"/>
              <a:t>가 충돌 시 카메라 흔들림 효과 적용</a:t>
            </a:r>
            <a:endParaRPr lang="en-US" altLang="ko-KR" sz="1800"/>
          </a:p>
          <a:p>
            <a:r>
              <a:rPr lang="en-US" altLang="ko-KR" sz="1800"/>
              <a:t>FighterHealthToBoom.cs</a:t>
            </a:r>
            <a:r>
              <a:rPr lang="ko-KR" altLang="en-US" sz="1800"/>
              <a:t>에서 기본 상태는 </a:t>
            </a:r>
            <a:r>
              <a:rPr lang="en-US" altLang="ko-KR" sz="1800"/>
              <a:t>hitted = false</a:t>
            </a:r>
          </a:p>
          <a:p>
            <a:r>
              <a:rPr lang="en-US" altLang="ko-KR" sz="1800"/>
              <a:t>Fighter</a:t>
            </a:r>
            <a:r>
              <a:rPr lang="ko-KR" altLang="en-US" sz="1800"/>
              <a:t>에 충돌 감지 시</a:t>
            </a:r>
            <a:r>
              <a:rPr lang="en-US" altLang="ko-KR" sz="1800"/>
              <a:t>(OnTriggerEnter()) hitted = true</a:t>
            </a:r>
            <a:r>
              <a:rPr lang="ko-KR" altLang="en-US" sz="1800"/>
              <a:t>가 되어 </a:t>
            </a:r>
            <a:r>
              <a:rPr lang="en-US" altLang="ko-KR" sz="1800"/>
              <a:t>CameraShake.cs</a:t>
            </a:r>
            <a:r>
              <a:rPr lang="ko-KR" altLang="en-US" sz="1800"/>
              <a:t>의 </a:t>
            </a:r>
            <a:r>
              <a:rPr lang="en-US" altLang="ko-KR" sz="1800"/>
              <a:t>if</a:t>
            </a:r>
            <a:r>
              <a:rPr lang="ko-KR" altLang="en-US" sz="1800"/>
              <a:t>문 동작하여 </a:t>
            </a:r>
            <a:r>
              <a:rPr lang="en-US" altLang="ko-KR" sz="1800"/>
              <a:t>Shake()</a:t>
            </a:r>
            <a:r>
              <a:rPr lang="ko-KR" altLang="en-US" sz="1800"/>
              <a:t> 실행</a:t>
            </a:r>
            <a:endParaRPr lang="en-US" altLang="ko-KR" sz="1800"/>
          </a:p>
          <a:p>
            <a:r>
              <a:rPr lang="ko-KR" altLang="en-US" sz="1800"/>
              <a:t>카메라의 시점</a:t>
            </a:r>
            <a:r>
              <a:rPr lang="en-US" altLang="ko-KR" sz="1800"/>
              <a:t>(cam.localPosition)</a:t>
            </a:r>
            <a:r>
              <a:rPr lang="ko-KR" altLang="en-US" sz="1800"/>
              <a:t>을 랜덤</a:t>
            </a:r>
            <a:r>
              <a:rPr lang="en-US" altLang="ko-KR" sz="1800"/>
              <a:t>(randomPoint)</a:t>
            </a:r>
            <a:r>
              <a:rPr lang="ko-KR" altLang="en-US" sz="1800"/>
              <a:t>하게 지정</a:t>
            </a:r>
            <a:r>
              <a:rPr lang="en-US" altLang="ko-KR" sz="1800"/>
              <a:t> == </a:t>
            </a:r>
            <a:r>
              <a:rPr lang="ko-KR" altLang="en-US" sz="1800"/>
              <a:t>흔들림 효과</a:t>
            </a:r>
            <a:endParaRPr lang="en-US" altLang="ko-KR" sz="1800"/>
          </a:p>
          <a:p>
            <a:r>
              <a:rPr lang="ko-KR" altLang="en-US" sz="1800"/>
              <a:t>흔들림은 지정된 시간만큼 동작</a:t>
            </a:r>
            <a:r>
              <a:rPr lang="en-US" altLang="ko-KR" sz="1800"/>
              <a:t>(shakeTime)</a:t>
            </a:r>
          </a:p>
          <a:p>
            <a:r>
              <a:rPr lang="ko-KR" altLang="en-US" sz="1800"/>
              <a:t>마지막에 </a:t>
            </a:r>
            <a:r>
              <a:rPr lang="en-US" altLang="ko-KR" sz="1800"/>
              <a:t>hitted = false</a:t>
            </a:r>
            <a:r>
              <a:rPr lang="ko-KR" altLang="en-US" sz="1800"/>
              <a:t>로 하여 흔들림 정지</a:t>
            </a:r>
            <a:endParaRPr lang="en-US" altLang="ko-KR" sz="1800"/>
          </a:p>
          <a:p>
            <a:r>
              <a:rPr lang="en-US" altLang="ko-KR" sz="1800"/>
              <a:t>Fighter</a:t>
            </a:r>
            <a:r>
              <a:rPr lang="ko-KR" altLang="en-US" sz="1800"/>
              <a:t>에 </a:t>
            </a:r>
            <a:r>
              <a:rPr lang="en-US" altLang="ko-KR" sz="1800"/>
              <a:t>CameraShake.cs </a:t>
            </a:r>
            <a:r>
              <a:rPr lang="ko-KR" altLang="en-US" sz="1800"/>
              <a:t>추가</a:t>
            </a:r>
            <a:endParaRPr lang="en-US" altLang="ko-KR" sz="180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BCC6F7C0-F5AF-33F5-7342-56A1AD985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845" y="1899205"/>
            <a:ext cx="3776105" cy="4703283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CD6A1F3-1296-96CA-06E8-809567474D88}"/>
              </a:ext>
            </a:extLst>
          </p:cNvPr>
          <p:cNvSpPr txBox="1">
            <a:spLocks/>
          </p:cNvSpPr>
          <p:nvPr/>
        </p:nvSpPr>
        <p:spPr>
          <a:xfrm>
            <a:off x="1267569" y="1523083"/>
            <a:ext cx="3171825" cy="421854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/>
              <a:t>CameraShake.cs</a:t>
            </a:r>
          </a:p>
        </p:txBody>
      </p:sp>
    </p:spTree>
    <p:extLst>
      <p:ext uri="{BB962C8B-B14F-4D97-AF65-F5344CB8AC3E}">
        <p14:creationId xmlns:p14="http://schemas.microsoft.com/office/powerpoint/2010/main" val="6328191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77CAF-D1F0-4D77-6C66-98617F4D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99471" cy="1325563"/>
          </a:xfrm>
        </p:spPr>
        <p:txBody>
          <a:bodyPr/>
          <a:lstStyle/>
          <a:p>
            <a:r>
              <a:rPr lang="en-US" altLang="ko-KR"/>
              <a:t>- </a:t>
            </a:r>
            <a:r>
              <a:rPr lang="ko-KR" altLang="en-US" sz="4400"/>
              <a:t>피격 시 카메라 흔들림 기능 추가</a:t>
            </a:r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3F0AEF3-351F-C51A-C0E3-A1BD165E2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976" y="2523646"/>
            <a:ext cx="3724795" cy="1076475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6024E028-B701-3893-2DDA-E341C4C1D5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628" y="2536346"/>
            <a:ext cx="3171825" cy="2857500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2EBF73F-2EAB-C789-3E02-7D3A69B78AE9}"/>
              </a:ext>
            </a:extLst>
          </p:cNvPr>
          <p:cNvSpPr txBox="1">
            <a:spLocks/>
          </p:cNvSpPr>
          <p:nvPr/>
        </p:nvSpPr>
        <p:spPr>
          <a:xfrm>
            <a:off x="1616819" y="2158942"/>
            <a:ext cx="3171825" cy="421854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/>
              <a:t>FighterHealthToBoom.cs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0F46BC5A-EFB9-7CAE-C184-179E411A74F1}"/>
              </a:ext>
            </a:extLst>
          </p:cNvPr>
          <p:cNvSpPr txBox="1">
            <a:spLocks/>
          </p:cNvSpPr>
          <p:nvPr/>
        </p:nvSpPr>
        <p:spPr>
          <a:xfrm>
            <a:off x="6132499" y="2158942"/>
            <a:ext cx="3171825" cy="421854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/>
              <a:t>Fighter</a:t>
            </a:r>
          </a:p>
        </p:txBody>
      </p:sp>
    </p:spTree>
    <p:extLst>
      <p:ext uri="{BB962C8B-B14F-4D97-AF65-F5344CB8AC3E}">
        <p14:creationId xmlns:p14="http://schemas.microsoft.com/office/powerpoint/2010/main" val="7223803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77CAF-D1F0-4D77-6C66-98617F4D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- </a:t>
            </a:r>
            <a:r>
              <a:rPr lang="ko-KR" altLang="en-US" sz="4400"/>
              <a:t>운석 추가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9FC11-92D9-AC1F-1DA9-84E98E90C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90688"/>
            <a:ext cx="5854700" cy="2824162"/>
          </a:xfrm>
        </p:spPr>
        <p:txBody>
          <a:bodyPr/>
          <a:lstStyle/>
          <a:p>
            <a:r>
              <a:rPr lang="ko-KR" altLang="en-US" sz="2000"/>
              <a:t>랜덤한 시점에 생성되어 빠르게 떨어지는</a:t>
            </a:r>
            <a:r>
              <a:rPr lang="en-US" altLang="ko-KR" sz="2000"/>
              <a:t>, </a:t>
            </a:r>
            <a:r>
              <a:rPr lang="ko-KR" altLang="en-US" sz="2000"/>
              <a:t>파괴되지 않는 운석 추가</a:t>
            </a:r>
            <a:endParaRPr lang="en-US" altLang="ko-KR" sz="2000"/>
          </a:p>
          <a:p>
            <a:r>
              <a:rPr lang="ko-KR" altLang="en-US" sz="2000"/>
              <a:t>운석이 떨어지기 전에 경고음 출력</a:t>
            </a:r>
            <a:endParaRPr lang="en-US" altLang="ko-KR" sz="2000"/>
          </a:p>
          <a:p>
            <a:r>
              <a:rPr lang="ko-KR" altLang="en-US" sz="2000"/>
              <a:t>긴 간격을 두고 생성</a:t>
            </a:r>
            <a:endParaRPr lang="en-US" altLang="ko-KR" sz="2000"/>
          </a:p>
          <a:p>
            <a:r>
              <a:rPr lang="en-US" altLang="ko-KR" sz="2000"/>
              <a:t>MeteorGenerator.cs </a:t>
            </a:r>
            <a:r>
              <a:rPr lang="ko-KR" altLang="en-US" sz="2000"/>
              <a:t>이용하여 운석 생성</a:t>
            </a:r>
            <a:endParaRPr lang="en-US" altLang="ko-KR" sz="2000"/>
          </a:p>
          <a:p>
            <a:r>
              <a:rPr lang="en-US" altLang="ko-KR" sz="2000"/>
              <a:t>spawnMeteor</a:t>
            </a:r>
            <a:r>
              <a:rPr lang="ko-KR" altLang="en-US" sz="2000"/>
              <a:t>에 </a:t>
            </a:r>
            <a:r>
              <a:rPr lang="en-US" altLang="ko-KR" sz="2000"/>
              <a:t>MeteorGenerator.cs </a:t>
            </a:r>
            <a:r>
              <a:rPr lang="ko-KR" altLang="en-US" sz="2000"/>
              <a:t>적용</a:t>
            </a:r>
            <a:endParaRPr lang="en-US" altLang="ko-KR" sz="20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58D151-4C89-C748-10DD-F5C879E15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850" y="1809040"/>
            <a:ext cx="3340100" cy="4341366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C6233C77-296C-1B26-1258-009DBB149644}"/>
              </a:ext>
            </a:extLst>
          </p:cNvPr>
          <p:cNvSpPr/>
          <p:nvPr/>
        </p:nvSpPr>
        <p:spPr>
          <a:xfrm>
            <a:off x="3248676" y="3505200"/>
            <a:ext cx="792447" cy="68902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9388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77CAF-D1F0-4D77-6C66-98617F4D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- </a:t>
            </a:r>
            <a:r>
              <a:rPr lang="ko-KR" altLang="en-US" sz="4400"/>
              <a:t>운석 추가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9FC11-92D9-AC1F-1DA9-84E98E90C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4199" y="5969467"/>
            <a:ext cx="2966652" cy="830210"/>
          </a:xfrm>
        </p:spPr>
        <p:txBody>
          <a:bodyPr/>
          <a:lstStyle/>
          <a:p>
            <a:r>
              <a:rPr lang="en-US" altLang="ko-KR" sz="1600"/>
              <a:t>PlayOnAwake</a:t>
            </a:r>
            <a:r>
              <a:rPr lang="ko-KR" altLang="en-US" sz="1600"/>
              <a:t>를 체크하여 운석 생성 즉시 효과음 출력</a:t>
            </a:r>
            <a:endParaRPr lang="en-US" altLang="ko-KR" sz="1600"/>
          </a:p>
        </p:txBody>
      </p:sp>
      <p:pic>
        <p:nvPicPr>
          <p:cNvPr id="10" name="그림 9" descr="텍스트, 스크린샷, 휴대폰, 검은색이(가) 표시된 사진&#10;&#10;자동 생성된 설명">
            <a:extLst>
              <a:ext uri="{FF2B5EF4-FFF2-40B4-BE49-F238E27FC236}">
                <a16:creationId xmlns:a16="http://schemas.microsoft.com/office/drawing/2014/main" id="{BEE3FB96-FA89-C251-4B11-EA3541867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696" y="2206756"/>
            <a:ext cx="2743658" cy="3829689"/>
          </a:xfrm>
          <a:prstGeom prst="rect">
            <a:avLst/>
          </a:prstGeom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2E76BD2D-3E4D-041F-6CBA-FC892AA4A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99" y="2223116"/>
            <a:ext cx="3914243" cy="2984434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pic>
        <p:nvPicPr>
          <p:cNvPr id="18" name="그림 17" descr="텍스트, 스크린샷, 모니터, 검은색이(가) 표시된 사진&#10;&#10;자동 생성된 설명">
            <a:extLst>
              <a:ext uri="{FF2B5EF4-FFF2-40B4-BE49-F238E27FC236}">
                <a16:creationId xmlns:a16="http://schemas.microsoft.com/office/drawing/2014/main" id="{3213E659-601C-FA8B-B015-A3EDA39B93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154" y="2206756"/>
            <a:ext cx="3724795" cy="3000794"/>
          </a:xfrm>
          <a:prstGeom prst="rect">
            <a:avLst/>
          </a:prstGeom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073A29B-C2E7-A36F-9336-355CCB7C4DEB}"/>
              </a:ext>
            </a:extLst>
          </p:cNvPr>
          <p:cNvSpPr txBox="1">
            <a:spLocks/>
          </p:cNvSpPr>
          <p:nvPr/>
        </p:nvSpPr>
        <p:spPr>
          <a:xfrm>
            <a:off x="4989008" y="1852062"/>
            <a:ext cx="3171825" cy="421854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/>
              <a:t>spawnMeteor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60AE8A5-2004-2B40-EA76-C156BF86234B}"/>
              </a:ext>
            </a:extLst>
          </p:cNvPr>
          <p:cNvSpPr txBox="1">
            <a:spLocks/>
          </p:cNvSpPr>
          <p:nvPr/>
        </p:nvSpPr>
        <p:spPr>
          <a:xfrm>
            <a:off x="838200" y="1833012"/>
            <a:ext cx="3171825" cy="421854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/>
              <a:t>MeteorGenerator.cs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95DAA8A-425F-B428-5854-40CBC19CD78F}"/>
              </a:ext>
            </a:extLst>
          </p:cNvPr>
          <p:cNvSpPr txBox="1">
            <a:spLocks/>
          </p:cNvSpPr>
          <p:nvPr/>
        </p:nvSpPr>
        <p:spPr>
          <a:xfrm>
            <a:off x="8914199" y="1818391"/>
            <a:ext cx="3171825" cy="421854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/>
              <a:t>Meteor</a:t>
            </a:r>
          </a:p>
        </p:txBody>
      </p:sp>
    </p:spTree>
    <p:extLst>
      <p:ext uri="{BB962C8B-B14F-4D97-AF65-F5344CB8AC3E}">
        <p14:creationId xmlns:p14="http://schemas.microsoft.com/office/powerpoint/2010/main" val="21361564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77CAF-D1F0-4D77-6C66-98617F4D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99471" cy="1325563"/>
          </a:xfrm>
        </p:spPr>
        <p:txBody>
          <a:bodyPr/>
          <a:lstStyle/>
          <a:p>
            <a:r>
              <a:rPr lang="en-US" altLang="ko-KR"/>
              <a:t>- </a:t>
            </a:r>
            <a:r>
              <a:rPr lang="ko-KR" altLang="en-US" sz="4400"/>
              <a:t>로비</a:t>
            </a:r>
            <a:r>
              <a:rPr lang="en-US" altLang="ko-KR" sz="4400"/>
              <a:t>, </a:t>
            </a:r>
            <a:r>
              <a:rPr lang="ko-KR" altLang="en-US" sz="4400"/>
              <a:t>게임오버 화면</a:t>
            </a:r>
            <a:r>
              <a:rPr lang="en-US" altLang="ko-KR" sz="4400"/>
              <a:t>(Scene)</a:t>
            </a:r>
            <a:r>
              <a:rPr lang="ko-KR" altLang="en-US" sz="4400"/>
              <a:t> 추가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9FC11-92D9-AC1F-1DA9-84E98E90C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2123" y="2064690"/>
            <a:ext cx="5741886" cy="4213142"/>
          </a:xfrm>
        </p:spPr>
        <p:txBody>
          <a:bodyPr/>
          <a:lstStyle/>
          <a:p>
            <a:r>
              <a:rPr lang="ko-KR" altLang="en-US" sz="1800"/>
              <a:t>로비화면의 </a:t>
            </a:r>
            <a:r>
              <a:rPr lang="en-US" altLang="ko-KR" sz="1800"/>
              <a:t>START </a:t>
            </a:r>
            <a:r>
              <a:rPr lang="ko-KR" altLang="en-US" sz="1800"/>
              <a:t>버튼 클릭 시 게임화면 진입</a:t>
            </a:r>
            <a:endParaRPr lang="en-US" altLang="ko-KR" sz="1800"/>
          </a:p>
          <a:p>
            <a:r>
              <a:rPr lang="ko-KR" altLang="en-US" sz="1800"/>
              <a:t>게임화면에서 게임 종료 시 게임오버화면 진입</a:t>
            </a:r>
            <a:endParaRPr lang="en-US" altLang="ko-KR" sz="1800"/>
          </a:p>
          <a:p>
            <a:r>
              <a:rPr lang="ko-KR" altLang="en-US" sz="1800"/>
              <a:t>게임오버화면의 </a:t>
            </a:r>
            <a:r>
              <a:rPr lang="en-US" altLang="ko-KR" sz="1800"/>
              <a:t>HOME </a:t>
            </a:r>
            <a:r>
              <a:rPr lang="ko-KR" altLang="en-US" sz="1800"/>
              <a:t>버튼 클릭 시 로비화면 진입</a:t>
            </a:r>
            <a:endParaRPr lang="en-US" altLang="ko-KR" sz="1800"/>
          </a:p>
          <a:p>
            <a:r>
              <a:rPr lang="ko-KR" altLang="en-US" sz="1800"/>
              <a:t>게임오버 화면에는 스코어 결과 출력</a:t>
            </a:r>
            <a:endParaRPr lang="en-US" altLang="ko-KR" sz="1800"/>
          </a:p>
          <a:p>
            <a:endParaRPr lang="en-US" altLang="ko-KR" sz="1800"/>
          </a:p>
          <a:p>
            <a:r>
              <a:rPr lang="en-US" altLang="ko-KR" sz="1800"/>
              <a:t>Create - Scene</a:t>
            </a:r>
            <a:r>
              <a:rPr lang="ko-KR" altLang="en-US" sz="1800"/>
              <a:t>으로 </a:t>
            </a:r>
            <a:r>
              <a:rPr lang="en-US" altLang="ko-KR" sz="1800"/>
              <a:t>Scene </a:t>
            </a:r>
            <a:r>
              <a:rPr lang="ko-KR" altLang="en-US" sz="1800"/>
              <a:t>생성</a:t>
            </a:r>
            <a:endParaRPr lang="en-US" altLang="ko-KR" sz="1800"/>
          </a:p>
          <a:p>
            <a:r>
              <a:rPr lang="en-US" altLang="ko-KR" sz="1800"/>
              <a:t>Scene</a:t>
            </a:r>
            <a:r>
              <a:rPr lang="ko-KR" altLang="en-US" sz="1800"/>
              <a:t> 이용하여 로비</a:t>
            </a:r>
            <a:r>
              <a:rPr lang="en-US" altLang="ko-KR" sz="1800"/>
              <a:t>, </a:t>
            </a:r>
            <a:r>
              <a:rPr lang="ko-KR" altLang="en-US" sz="1800"/>
              <a:t>게임</a:t>
            </a:r>
            <a:r>
              <a:rPr lang="en-US" altLang="ko-KR" sz="1800"/>
              <a:t>, </a:t>
            </a:r>
            <a:r>
              <a:rPr lang="ko-KR" altLang="en-US" sz="1800"/>
              <a:t>게임오버화면 구분</a:t>
            </a:r>
            <a:endParaRPr lang="en-US" altLang="ko-KR" sz="1800"/>
          </a:p>
          <a:p>
            <a:endParaRPr lang="en-US" altLang="ko-KR" sz="1800"/>
          </a:p>
          <a:p>
            <a:endParaRPr lang="en-US" altLang="ko-KR" sz="1800"/>
          </a:p>
          <a:p>
            <a:r>
              <a:rPr lang="en-US" altLang="ko-KR" sz="1800"/>
              <a:t>Asset </a:t>
            </a:r>
            <a:r>
              <a:rPr lang="ko-KR" altLang="en-US" sz="1800"/>
              <a:t>사용하여 다채로운 </a:t>
            </a:r>
            <a:r>
              <a:rPr lang="en-US" altLang="ko-KR" sz="1800"/>
              <a:t>UI </a:t>
            </a:r>
            <a:r>
              <a:rPr lang="ko-KR" altLang="en-US" sz="1800"/>
              <a:t>디자인 구성</a:t>
            </a:r>
            <a:endParaRPr lang="en-US" altLang="ko-KR" sz="1800"/>
          </a:p>
        </p:txBody>
      </p:sp>
      <p:pic>
        <p:nvPicPr>
          <p:cNvPr id="7" name="그림 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328232F3-4875-C64A-0FF1-4780B8083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462" y="580168"/>
            <a:ext cx="2181529" cy="8954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865EF93-3031-7BB1-E9CC-D040D58DA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14" y="2273360"/>
            <a:ext cx="2466359" cy="3274245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ACEF641-B5B0-C920-59F2-16469DF57C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89" y="2273361"/>
            <a:ext cx="2526675" cy="3274245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BC11A85-39D2-BBCC-1971-F63554D4CF33}"/>
              </a:ext>
            </a:extLst>
          </p:cNvPr>
          <p:cNvSpPr txBox="1">
            <a:spLocks/>
          </p:cNvSpPr>
          <p:nvPr/>
        </p:nvSpPr>
        <p:spPr>
          <a:xfrm>
            <a:off x="838200" y="1909212"/>
            <a:ext cx="1307296" cy="421854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/>
              <a:t>Lobby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F9F2A30-AE01-972C-F805-FAB971A99593}"/>
              </a:ext>
            </a:extLst>
          </p:cNvPr>
          <p:cNvSpPr txBox="1">
            <a:spLocks/>
          </p:cNvSpPr>
          <p:nvPr/>
        </p:nvSpPr>
        <p:spPr>
          <a:xfrm>
            <a:off x="3500110" y="1909212"/>
            <a:ext cx="1791896" cy="421854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/>
              <a:t>GameOver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81C0A5-B398-ABE0-6C37-0BCE24DD04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00" y="5708552"/>
            <a:ext cx="5157799" cy="101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9691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77CAF-D1F0-4D77-6C66-98617F4D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99471" cy="1325563"/>
          </a:xfrm>
        </p:spPr>
        <p:txBody>
          <a:bodyPr/>
          <a:lstStyle/>
          <a:p>
            <a:r>
              <a:rPr lang="en-US" altLang="ko-KR"/>
              <a:t>- </a:t>
            </a:r>
            <a:r>
              <a:rPr lang="ko-KR" altLang="en-US" sz="4400"/>
              <a:t>로비</a:t>
            </a:r>
            <a:r>
              <a:rPr lang="en-US" altLang="ko-KR" sz="4400"/>
              <a:t>, </a:t>
            </a:r>
            <a:r>
              <a:rPr lang="ko-KR" altLang="en-US" sz="4400"/>
              <a:t>게임오버 화면</a:t>
            </a:r>
            <a:r>
              <a:rPr lang="en-US" altLang="ko-KR" sz="4400"/>
              <a:t>(Scene)</a:t>
            </a:r>
            <a:r>
              <a:rPr lang="ko-KR" altLang="en-US" sz="4400"/>
              <a:t> 추가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9FC11-92D9-AC1F-1DA9-84E98E90C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647034"/>
            <a:ext cx="3886201" cy="1702966"/>
          </a:xfrm>
        </p:spPr>
        <p:txBody>
          <a:bodyPr/>
          <a:lstStyle/>
          <a:p>
            <a:r>
              <a:rPr lang="ko-KR" altLang="en-US" sz="1400"/>
              <a:t>함수 실행된 </a:t>
            </a:r>
            <a:r>
              <a:rPr lang="en-US" altLang="ko-KR" sz="1400"/>
              <a:t>Scene</a:t>
            </a:r>
            <a:r>
              <a:rPr lang="ko-KR" altLang="en-US" sz="1400"/>
              <a:t> 이름이 </a:t>
            </a:r>
            <a:r>
              <a:rPr lang="en-US" altLang="ko-KR" sz="1400"/>
              <a:t>“GameOver”</a:t>
            </a:r>
            <a:r>
              <a:rPr lang="ko-KR" altLang="en-US" sz="1400"/>
              <a:t>라면</a:t>
            </a:r>
            <a:r>
              <a:rPr lang="en-US" altLang="ko-KR" sz="1400"/>
              <a:t>, Lobby Scene</a:t>
            </a:r>
            <a:r>
              <a:rPr lang="ko-KR" altLang="en-US" sz="1400"/>
              <a:t>을 </a:t>
            </a:r>
            <a:r>
              <a:rPr lang="en-US" altLang="ko-KR" sz="1400"/>
              <a:t>Load</a:t>
            </a:r>
            <a:r>
              <a:rPr lang="ko-KR" altLang="en-US" sz="1400"/>
              <a:t>하고</a:t>
            </a:r>
            <a:r>
              <a:rPr lang="en-US" altLang="ko-KR" sz="1400"/>
              <a:t>, </a:t>
            </a:r>
            <a:r>
              <a:rPr lang="ko-KR" altLang="en-US" sz="1400"/>
              <a:t>아니라면 </a:t>
            </a:r>
            <a:r>
              <a:rPr lang="en-US" altLang="ko-KR" sz="1400"/>
              <a:t>Play Scene</a:t>
            </a:r>
            <a:r>
              <a:rPr lang="ko-KR" altLang="en-US" sz="1400"/>
              <a:t>을 </a:t>
            </a:r>
            <a:r>
              <a:rPr lang="en-US" altLang="ko-KR" sz="1400"/>
              <a:t>Load</a:t>
            </a:r>
          </a:p>
          <a:p>
            <a:r>
              <a:rPr lang="ko-KR" altLang="en-US" sz="1400"/>
              <a:t>각 버튼마다 </a:t>
            </a:r>
            <a:r>
              <a:rPr lang="en-US" altLang="ko-KR" sz="1400"/>
              <a:t>OnClick()</a:t>
            </a:r>
            <a:r>
              <a:rPr lang="ko-KR" altLang="en-US" sz="1400"/>
              <a:t>에 </a:t>
            </a:r>
            <a:r>
              <a:rPr lang="en-US" altLang="ko-KR" sz="1400"/>
              <a:t>Change.cs </a:t>
            </a:r>
            <a:r>
              <a:rPr lang="ko-KR" altLang="en-US" sz="1400"/>
              <a:t>적용</a:t>
            </a: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3ED12954-11A7-1A74-BB9D-3B4D0E9CB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192" y="2044626"/>
            <a:ext cx="3581400" cy="1809750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pic>
        <p:nvPicPr>
          <p:cNvPr id="2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2CE3FD87-C94D-FEF1-8244-82F6E9A2B5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67" y="2063806"/>
            <a:ext cx="3695700" cy="2590800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pic>
        <p:nvPicPr>
          <p:cNvPr id="23" name="그림 22" descr="텍스트이(가) 표시된 사진&#10;&#10;자동 생성된 설명">
            <a:extLst>
              <a:ext uri="{FF2B5EF4-FFF2-40B4-BE49-F238E27FC236}">
                <a16:creationId xmlns:a16="http://schemas.microsoft.com/office/drawing/2014/main" id="{3D70B56F-A51C-E403-DDD8-391DE72ECC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406" y="2057326"/>
            <a:ext cx="3171825" cy="2857500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A90D7E1-31F1-2ABB-6A79-6EFDE72FB2EC}"/>
              </a:ext>
            </a:extLst>
          </p:cNvPr>
          <p:cNvSpPr txBox="1">
            <a:spLocks/>
          </p:cNvSpPr>
          <p:nvPr/>
        </p:nvSpPr>
        <p:spPr>
          <a:xfrm>
            <a:off x="4772289" y="1684208"/>
            <a:ext cx="2920747" cy="421854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/>
              <a:t>FighterHealthToBoom.cs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D6575BE-93A9-276A-CE62-06E851C64DE2}"/>
              </a:ext>
            </a:extLst>
          </p:cNvPr>
          <p:cNvSpPr txBox="1">
            <a:spLocks/>
          </p:cNvSpPr>
          <p:nvPr/>
        </p:nvSpPr>
        <p:spPr>
          <a:xfrm>
            <a:off x="840776" y="1690688"/>
            <a:ext cx="1503639" cy="421854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/>
              <a:t>Change.cs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1A13E49-7D6B-8F54-69BC-7AEEFA7550F0}"/>
              </a:ext>
            </a:extLst>
          </p:cNvPr>
          <p:cNvSpPr txBox="1">
            <a:spLocks/>
          </p:cNvSpPr>
          <p:nvPr/>
        </p:nvSpPr>
        <p:spPr>
          <a:xfrm>
            <a:off x="8244070" y="1622772"/>
            <a:ext cx="2247262" cy="421854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/>
              <a:t>GameOverScore.cs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E448391-D80D-B66A-E675-DA2838302A72}"/>
              </a:ext>
            </a:extLst>
          </p:cNvPr>
          <p:cNvSpPr txBox="1">
            <a:spLocks/>
          </p:cNvSpPr>
          <p:nvPr/>
        </p:nvSpPr>
        <p:spPr>
          <a:xfrm>
            <a:off x="4822295" y="4914826"/>
            <a:ext cx="3171825" cy="717624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/>
              <a:t>Fighter</a:t>
            </a:r>
            <a:r>
              <a:rPr lang="ko-KR" altLang="en-US" sz="1400"/>
              <a:t>의 </a:t>
            </a:r>
            <a:r>
              <a:rPr lang="en-US" altLang="ko-KR" sz="1400"/>
              <a:t>health</a:t>
            </a:r>
            <a:r>
              <a:rPr lang="ko-KR" altLang="en-US" sz="1400"/>
              <a:t>가 </a:t>
            </a:r>
            <a:r>
              <a:rPr lang="en-US" altLang="ko-KR" sz="1400"/>
              <a:t>0</a:t>
            </a:r>
            <a:r>
              <a:rPr lang="ko-KR" altLang="en-US" sz="1400"/>
              <a:t>이하일 때</a:t>
            </a:r>
            <a:r>
              <a:rPr lang="en-US" altLang="ko-KR" sz="1400"/>
              <a:t>, GameOver Scene</a:t>
            </a:r>
            <a:r>
              <a:rPr lang="ko-KR" altLang="en-US" sz="1400"/>
              <a:t>을 </a:t>
            </a:r>
            <a:r>
              <a:rPr lang="en-US" altLang="ko-KR" sz="1400"/>
              <a:t>Load</a:t>
            </a:r>
            <a:endParaRPr lang="ko-KR" altLang="en-US" sz="140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7EB14F8C-30BC-9F87-21F1-0DFDED5A9E7F}"/>
              </a:ext>
            </a:extLst>
          </p:cNvPr>
          <p:cNvSpPr txBox="1">
            <a:spLocks/>
          </p:cNvSpPr>
          <p:nvPr/>
        </p:nvSpPr>
        <p:spPr>
          <a:xfrm>
            <a:off x="8262590" y="3854376"/>
            <a:ext cx="3700810" cy="1124024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/>
              <a:t>currentScore</a:t>
            </a:r>
            <a:r>
              <a:rPr lang="ko-KR" altLang="en-US" sz="1400"/>
              <a:t>에 </a:t>
            </a:r>
            <a:r>
              <a:rPr lang="en-US" altLang="ko-KR" sz="1400"/>
              <a:t>ScoreManager.cs</a:t>
            </a:r>
            <a:r>
              <a:rPr lang="ko-KR" altLang="en-US" sz="1400"/>
              <a:t>의 </a:t>
            </a:r>
            <a:r>
              <a:rPr lang="en-US" altLang="ko-KR" sz="1400"/>
              <a:t>currentScore</a:t>
            </a:r>
            <a:r>
              <a:rPr lang="ko-KR" altLang="en-US" sz="1400"/>
              <a:t>값을 대입</a:t>
            </a:r>
            <a:endParaRPr lang="en-US" altLang="ko-KR" sz="1400"/>
          </a:p>
          <a:p>
            <a:r>
              <a:rPr lang="en-US" altLang="ko-KR" sz="1400"/>
              <a:t>Text</a:t>
            </a:r>
            <a:r>
              <a:rPr lang="ko-KR" altLang="en-US" sz="1400"/>
              <a:t>에 </a:t>
            </a:r>
            <a:r>
              <a:rPr lang="en-US" altLang="ko-KR" sz="1400"/>
              <a:t>currentScore</a:t>
            </a:r>
            <a:r>
              <a:rPr lang="ko-KR" altLang="en-US" sz="1400"/>
              <a:t>값 출력</a:t>
            </a:r>
          </a:p>
        </p:txBody>
      </p:sp>
    </p:spTree>
    <p:extLst>
      <p:ext uri="{BB962C8B-B14F-4D97-AF65-F5344CB8AC3E}">
        <p14:creationId xmlns:p14="http://schemas.microsoft.com/office/powerpoint/2010/main" val="2526182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4AB7A-81FE-1A5A-8E3E-026125129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게임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2D050B-8740-A517-3A77-AC23BD65D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4014" y="1825625"/>
            <a:ext cx="6548799" cy="4351338"/>
          </a:xfrm>
        </p:spPr>
        <p:txBody>
          <a:bodyPr/>
          <a:lstStyle/>
          <a:p>
            <a:r>
              <a:rPr lang="ko-KR" altLang="en-US" sz="2400"/>
              <a:t>비행기를 조작하여 적을 맞추는 게임</a:t>
            </a:r>
            <a:endParaRPr lang="en-US" altLang="ko-KR" sz="2400"/>
          </a:p>
          <a:p>
            <a:r>
              <a:rPr lang="ko-KR" altLang="en-US" sz="2400"/>
              <a:t>적을 </a:t>
            </a:r>
            <a:r>
              <a:rPr lang="en-US" altLang="ko-KR" sz="2400"/>
              <a:t>5</a:t>
            </a:r>
            <a:r>
              <a:rPr lang="ko-KR" altLang="en-US" sz="2400"/>
              <a:t>번 맞추면 적 파괴</a:t>
            </a:r>
            <a:endParaRPr lang="en-US" altLang="ko-KR" sz="2400"/>
          </a:p>
          <a:p>
            <a:r>
              <a:rPr lang="ko-KR" altLang="en-US" sz="2400"/>
              <a:t>마우스 위치 이동으로 비행기 조작</a:t>
            </a:r>
            <a:endParaRPr lang="en-US" altLang="ko-KR" sz="2400"/>
          </a:p>
          <a:p>
            <a:endParaRPr lang="en-US" altLang="ko-KR" sz="2400"/>
          </a:p>
          <a:p>
            <a:r>
              <a:rPr lang="en-US" altLang="ko-KR" sz="2400"/>
              <a:t>3D</a:t>
            </a:r>
            <a:r>
              <a:rPr lang="ko-KR" altLang="en-US" sz="2400"/>
              <a:t>이지만</a:t>
            </a:r>
            <a:r>
              <a:rPr lang="en-US" altLang="ko-KR" sz="2400"/>
              <a:t>, </a:t>
            </a:r>
            <a:r>
              <a:rPr lang="ko-KR" altLang="en-US" sz="2400"/>
              <a:t>카메라 시점이 </a:t>
            </a:r>
            <a:r>
              <a:rPr lang="en-US" altLang="ko-KR" sz="2400"/>
              <a:t>Top view </a:t>
            </a:r>
            <a:r>
              <a:rPr lang="ko-KR" altLang="en-US" sz="2400"/>
              <a:t>방식</a:t>
            </a:r>
            <a:endParaRPr lang="en-US" altLang="ko-KR" sz="2400"/>
          </a:p>
        </p:txBody>
      </p:sp>
      <p:pic>
        <p:nvPicPr>
          <p:cNvPr id="5" name="그림 4" descr="장식이(가) 표시된 사진&#10;&#10;자동 생성된 설명">
            <a:extLst>
              <a:ext uri="{FF2B5EF4-FFF2-40B4-BE49-F238E27FC236}">
                <a16:creationId xmlns:a16="http://schemas.microsoft.com/office/drawing/2014/main" id="{DCCD87AF-DAA6-5D27-EB07-C66852206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350" y="2047331"/>
            <a:ext cx="3005037" cy="3907926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865252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77CAF-D1F0-4D77-6C66-98617F4D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참고 및 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9FC11-92D9-AC1F-1DA9-84E98E90C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027"/>
            <a:ext cx="10817506" cy="3761887"/>
          </a:xfrm>
        </p:spPr>
        <p:txBody>
          <a:bodyPr/>
          <a:lstStyle/>
          <a:p>
            <a:r>
              <a:rPr lang="ko-KR" altLang="en-US" sz="1400"/>
              <a:t>원본 </a:t>
            </a:r>
            <a:r>
              <a:rPr lang="en-US" altLang="ko-KR" sz="1400"/>
              <a:t>: </a:t>
            </a:r>
            <a:r>
              <a:rPr lang="en-US" altLang="ko-KR" sz="1400">
                <a:hlinkClick r:id="rId2"/>
              </a:rPr>
              <a:t>https://www.youtube.com/watch?v=KveEvEj8LFg&amp;list=LL&amp;index=3</a:t>
            </a:r>
            <a:endParaRPr lang="en-US" altLang="ko-KR" sz="1400"/>
          </a:p>
          <a:p>
            <a:r>
              <a:rPr lang="ko-KR" altLang="en-US" sz="1400"/>
              <a:t>사운드 </a:t>
            </a:r>
            <a:r>
              <a:rPr lang="en-US" altLang="ko-KR" sz="1400"/>
              <a:t>: </a:t>
            </a:r>
            <a:r>
              <a:rPr lang="en-US" altLang="ko-KR" sz="1400">
                <a:hlinkClick r:id="rId3"/>
              </a:rPr>
              <a:t>https://www.mewpot.com/</a:t>
            </a:r>
            <a:r>
              <a:rPr lang="en-US" altLang="ko-KR" sz="1400"/>
              <a:t>, </a:t>
            </a:r>
            <a:r>
              <a:rPr lang="en-US" altLang="ko-KR" sz="1400">
                <a:hlinkClick r:id="rId4"/>
              </a:rPr>
              <a:t>https://wikidocs.net/91329</a:t>
            </a:r>
            <a:r>
              <a:rPr lang="en-US" altLang="ko-KR" sz="1400"/>
              <a:t> </a:t>
            </a:r>
          </a:p>
          <a:p>
            <a:r>
              <a:rPr lang="en-US" altLang="ko-KR" sz="1400"/>
              <a:t>Asset : </a:t>
            </a:r>
            <a:r>
              <a:rPr lang="en-US" altLang="ko-KR" sz="1400">
                <a:hlinkClick r:id="rId5"/>
              </a:rPr>
              <a:t>https://assetstore.unity.com/?locale=ko-KR&amp;gclid=Cj0KCQiA7bucBhCeARIsAIOwr-8u05fO18fBKSA1fqnOhFI4pZNFd8-WUyS_qRpATmZOpvzNNFDvct0aAmIPEALw_wcB&amp;gclsrc=aw.ds</a:t>
            </a:r>
            <a:r>
              <a:rPr lang="en-US" altLang="ko-KR" sz="1400"/>
              <a:t> </a:t>
            </a:r>
          </a:p>
          <a:p>
            <a:r>
              <a:rPr lang="en-US" altLang="ko-KR" sz="1400"/>
              <a:t>scripting API : </a:t>
            </a:r>
            <a:r>
              <a:rPr lang="en-US" altLang="ko-KR" sz="1400">
                <a:hlinkClick r:id="rId6"/>
              </a:rPr>
              <a:t>https://docs.unity3d.com/2023.1/Documentation/ScriptReference/</a:t>
            </a:r>
            <a:r>
              <a:rPr lang="en-US" altLang="ko-KR" sz="1400"/>
              <a:t> </a:t>
            </a:r>
          </a:p>
          <a:p>
            <a:r>
              <a:rPr lang="ko-KR" altLang="en-US" sz="1400"/>
              <a:t>좌표 지정 </a:t>
            </a:r>
            <a:r>
              <a:rPr lang="en-US" altLang="ko-KR" sz="1400"/>
              <a:t>: </a:t>
            </a:r>
            <a:r>
              <a:rPr lang="en-US" altLang="ko-KR" sz="1400">
                <a:hlinkClick r:id="rId7"/>
              </a:rPr>
              <a:t>https://chameleonstudio.tistory.com/67</a:t>
            </a:r>
            <a:r>
              <a:rPr lang="en-US" altLang="ko-KR" sz="1400"/>
              <a:t> </a:t>
            </a:r>
          </a:p>
          <a:p>
            <a:r>
              <a:rPr lang="ko-KR" altLang="en-US" sz="1400"/>
              <a:t>카메라 설정 </a:t>
            </a:r>
            <a:r>
              <a:rPr lang="en-US" altLang="ko-KR" sz="1400"/>
              <a:t>: </a:t>
            </a:r>
            <a:r>
              <a:rPr lang="en-US" altLang="ko-KR" sz="1400">
                <a:hlinkClick r:id="rId8"/>
              </a:rPr>
              <a:t>https://www.youtube.com/watch?v=0El8t9-4x6E</a:t>
            </a:r>
            <a:endParaRPr lang="en-US" altLang="ko-KR" sz="1400"/>
          </a:p>
          <a:p>
            <a:r>
              <a:rPr lang="ko-KR" altLang="en-US" sz="1400"/>
              <a:t>스코어 </a:t>
            </a:r>
            <a:r>
              <a:rPr lang="en-US" altLang="ko-KR" sz="1400"/>
              <a:t>: </a:t>
            </a:r>
            <a:r>
              <a:rPr lang="en-US" altLang="ko-KR" sz="1400">
                <a:hlinkClick r:id="rId9"/>
              </a:rPr>
              <a:t>https://www.youtube.com/watch?v=VZTxJZlWHms</a:t>
            </a:r>
            <a:r>
              <a:rPr lang="en-US" altLang="ko-KR" sz="1400"/>
              <a:t> </a:t>
            </a:r>
          </a:p>
          <a:p>
            <a:r>
              <a:rPr lang="ko-KR" altLang="en-US" sz="1400"/>
              <a:t>랜덤 생성 </a:t>
            </a:r>
            <a:r>
              <a:rPr lang="en-US" altLang="ko-KR" sz="1400"/>
              <a:t>: </a:t>
            </a:r>
            <a:r>
              <a:rPr lang="en-US" altLang="ko-KR" sz="1400">
                <a:hlinkClick r:id="rId10"/>
              </a:rPr>
              <a:t>https://hangjastar.tistory.com/15</a:t>
            </a:r>
            <a:r>
              <a:rPr lang="en-US" altLang="ko-KR" sz="1400"/>
              <a:t> </a:t>
            </a:r>
          </a:p>
          <a:p>
            <a:r>
              <a:rPr lang="en-US" altLang="ko-KR" sz="1400"/>
              <a:t>Scene : </a:t>
            </a:r>
            <a:r>
              <a:rPr lang="en-US" altLang="ko-KR" sz="1400">
                <a:hlinkClick r:id="rId11"/>
              </a:rPr>
              <a:t>https://art-coding3.tistory.com/32</a:t>
            </a:r>
            <a:r>
              <a:rPr lang="en-US" altLang="ko-KR" sz="1400"/>
              <a:t> </a:t>
            </a:r>
          </a:p>
          <a:p>
            <a:endParaRPr lang="en-US" altLang="ko-KR" sz="1400"/>
          </a:p>
          <a:p>
            <a:pPr marL="0" indent="0">
              <a:buNone/>
            </a:pPr>
            <a:endParaRPr lang="en-US" altLang="ko-KR" sz="1400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DAC1A68-1403-A659-D16F-0A3F19D2141E}"/>
              </a:ext>
            </a:extLst>
          </p:cNvPr>
          <p:cNvSpPr txBox="1">
            <a:spLocks/>
          </p:cNvSpPr>
          <p:nvPr/>
        </p:nvSpPr>
        <p:spPr>
          <a:xfrm>
            <a:off x="1052743" y="3842336"/>
            <a:ext cx="10515600" cy="2719742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sz="1400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73A53FC-0E48-5A9A-14E3-D23DE10EFE0C}"/>
              </a:ext>
            </a:extLst>
          </p:cNvPr>
          <p:cNvSpPr txBox="1">
            <a:spLocks/>
          </p:cNvSpPr>
          <p:nvPr/>
        </p:nvSpPr>
        <p:spPr>
          <a:xfrm>
            <a:off x="838200" y="5887686"/>
            <a:ext cx="10515600" cy="497149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hlinkClick r:id="rId12"/>
              </a:rPr>
              <a:t>https://github.com/seong2517/Game_Programming/tree/main/unity_game(1207)</a:t>
            </a:r>
            <a:r>
              <a:rPr lang="en-US" altLang="ko-KR" sz="1600"/>
              <a:t> </a:t>
            </a:r>
            <a:endParaRPr lang="ko-KR" altLang="en-US" sz="160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0039AE0-468F-8D21-AAB4-CB745F30375C}"/>
              </a:ext>
            </a:extLst>
          </p:cNvPr>
          <p:cNvSpPr txBox="1">
            <a:spLocks/>
          </p:cNvSpPr>
          <p:nvPr/>
        </p:nvSpPr>
        <p:spPr>
          <a:xfrm>
            <a:off x="838200" y="4994474"/>
            <a:ext cx="10515600" cy="10411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400" kern="1200" spc="13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깃허브 주소</a:t>
            </a:r>
          </a:p>
        </p:txBody>
      </p:sp>
    </p:spTree>
    <p:extLst>
      <p:ext uri="{BB962C8B-B14F-4D97-AF65-F5344CB8AC3E}">
        <p14:creationId xmlns:p14="http://schemas.microsoft.com/office/powerpoint/2010/main" val="33441872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77CAF-D1F0-4D77-6C66-98617F4D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1155" y="2766218"/>
            <a:ext cx="3909689" cy="1325563"/>
          </a:xfrm>
        </p:spPr>
        <p:txBody>
          <a:bodyPr/>
          <a:lstStyle/>
          <a:p>
            <a:r>
              <a:rPr lang="ko-KR" altLang="en-US" sz="6000"/>
              <a:t>감사합니다</a:t>
            </a:r>
            <a:r>
              <a:rPr lang="en-US" altLang="ko-KR" sz="6000"/>
              <a:t>.</a:t>
            </a:r>
            <a:endParaRPr lang="ko-KR" altLang="en-US" sz="600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DFA1E2EC-BB3B-DC35-E426-FB03F0B692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2292" r="8820"/>
          <a:stretch/>
        </p:blipFill>
        <p:spPr>
          <a:xfrm>
            <a:off x="0" y="-8889"/>
            <a:ext cx="12192000" cy="685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495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ADC0A-E3D4-A263-4362-9651FDC0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원본 소스 분석 </a:t>
            </a:r>
            <a:r>
              <a:rPr lang="en-US" altLang="ko-KR"/>
              <a:t>: MouseMove.cs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E65D73-AA3E-B308-5B3E-1FC07FDFB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899" y="1772647"/>
            <a:ext cx="5590566" cy="3754264"/>
          </a:xfrm>
        </p:spPr>
        <p:txBody>
          <a:bodyPr/>
          <a:lstStyle/>
          <a:p>
            <a:r>
              <a:rPr lang="ko-KR" altLang="en-US" sz="2400">
                <a:solidFill>
                  <a:schemeClr val="accent2"/>
                </a:solidFill>
              </a:rPr>
              <a:t>마우스 커서 위치로 오브젝트를 이동하게끔 하는 스크립트</a:t>
            </a:r>
            <a:endParaRPr lang="en-US" altLang="ko-KR" sz="2400">
              <a:solidFill>
                <a:schemeClr val="accent2"/>
              </a:solidFill>
            </a:endParaRPr>
          </a:p>
          <a:p>
            <a:r>
              <a:rPr lang="en-US" altLang="ko-KR" sz="1800"/>
              <a:t>Update()</a:t>
            </a:r>
            <a:r>
              <a:rPr lang="ko-KR" altLang="en-US" sz="1800"/>
              <a:t>를 이용하여 매 프레임마다 좌표</a:t>
            </a:r>
            <a:r>
              <a:rPr lang="en-US" altLang="ko-KR" sz="1800"/>
              <a:t>(Vector3)</a:t>
            </a:r>
            <a:r>
              <a:rPr lang="ko-KR" altLang="en-US" sz="1800"/>
              <a:t>를</a:t>
            </a:r>
            <a:r>
              <a:rPr lang="en-US" altLang="ko-KR" sz="1800"/>
              <a:t> </a:t>
            </a:r>
            <a:r>
              <a:rPr lang="ko-KR" altLang="en-US" sz="1800"/>
              <a:t>업데이트하여 게임오브젝트의 절대좌표</a:t>
            </a:r>
            <a:r>
              <a:rPr lang="en-US" altLang="ko-KR" sz="1800"/>
              <a:t>(transform.position) </a:t>
            </a:r>
            <a:r>
              <a:rPr lang="ko-KR" altLang="en-US" sz="1800"/>
              <a:t>업데이트</a:t>
            </a:r>
            <a:endParaRPr lang="en-US" altLang="ko-KR" sz="1800"/>
          </a:p>
          <a:p>
            <a:endParaRPr lang="ko-KR" altLang="en-US" sz="200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136C9D68-C2DF-8948-E579-B7B929175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99" y="1932079"/>
            <a:ext cx="5295900" cy="1962802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0962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ADC0A-E3D4-A263-4362-9651FDC0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원본 소스 분석 </a:t>
            </a:r>
            <a:r>
              <a:rPr lang="en-US" altLang="ko-KR"/>
              <a:t>: BulletLauncher.cs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E65D73-AA3E-B308-5B3E-1FC07FDFB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3751" y="1690688"/>
            <a:ext cx="5948039" cy="4512908"/>
          </a:xfrm>
        </p:spPr>
        <p:txBody>
          <a:bodyPr/>
          <a:lstStyle/>
          <a:p>
            <a:r>
              <a:rPr lang="en-US" altLang="ko-KR" sz="2400">
                <a:solidFill>
                  <a:schemeClr val="accent2"/>
                </a:solidFill>
              </a:rPr>
              <a:t>bullet</a:t>
            </a:r>
            <a:r>
              <a:rPr lang="ko-KR" altLang="en-US" sz="2400">
                <a:solidFill>
                  <a:schemeClr val="accent2"/>
                </a:solidFill>
              </a:rPr>
              <a:t>을 생성하는 스크립트</a:t>
            </a:r>
            <a:endParaRPr lang="en-US" altLang="ko-KR" sz="2400">
              <a:solidFill>
                <a:schemeClr val="accent2"/>
              </a:solidFill>
            </a:endParaRPr>
          </a:p>
          <a:p>
            <a:r>
              <a:rPr lang="en-US" altLang="ko-KR" sz="1800"/>
              <a:t>1/fps</a:t>
            </a:r>
            <a:r>
              <a:rPr lang="ko-KR" altLang="en-US" sz="1800"/>
              <a:t>초마다 </a:t>
            </a:r>
            <a:r>
              <a:rPr lang="en-US" altLang="ko-KR" sz="1800"/>
              <a:t>bullet</a:t>
            </a:r>
            <a:r>
              <a:rPr lang="ko-KR" altLang="en-US" sz="1800"/>
              <a:t>을 생성한다</a:t>
            </a:r>
            <a:r>
              <a:rPr lang="en-US" altLang="ko-KR" sz="1800"/>
              <a:t>.</a:t>
            </a:r>
          </a:p>
          <a:p>
            <a:r>
              <a:rPr lang="en-US" altLang="ko-KR" sz="1800"/>
              <a:t>IEnumerator : </a:t>
            </a:r>
            <a:r>
              <a:rPr lang="ko-KR" altLang="en-US" sz="1800"/>
              <a:t>함수를 몇번에 나눠서</a:t>
            </a:r>
            <a:r>
              <a:rPr lang="en-US" altLang="ko-KR" sz="1800"/>
              <a:t>(</a:t>
            </a:r>
            <a:r>
              <a:rPr lang="ko-KR" altLang="en-US" sz="1800"/>
              <a:t>걸쳐서</a:t>
            </a:r>
            <a:r>
              <a:rPr lang="en-US" altLang="ko-KR" sz="1800"/>
              <a:t>) </a:t>
            </a:r>
            <a:r>
              <a:rPr lang="ko-KR" altLang="en-US" sz="1800"/>
              <a:t>실행하는데</a:t>
            </a:r>
            <a:r>
              <a:rPr lang="en-US" altLang="ko-KR" sz="1800"/>
              <a:t>, ‘yield return ~’ </a:t>
            </a:r>
            <a:r>
              <a:rPr lang="ko-KR" altLang="en-US" sz="1800"/>
              <a:t>에서 함수 일시정지</a:t>
            </a:r>
            <a:endParaRPr lang="en-US" altLang="ko-KR" sz="1800"/>
          </a:p>
          <a:p>
            <a:r>
              <a:rPr lang="en-US" altLang="ko-KR" sz="1800"/>
              <a:t>Instantiate()</a:t>
            </a:r>
            <a:r>
              <a:rPr lang="ko-KR" altLang="en-US" sz="1800"/>
              <a:t> </a:t>
            </a:r>
            <a:r>
              <a:rPr lang="en-US" altLang="ko-KR" sz="1800"/>
              <a:t>:</a:t>
            </a:r>
            <a:r>
              <a:rPr lang="ko-KR" altLang="en-US" sz="1800"/>
              <a:t> 오브젝트를 복사하여 생성하는 함수</a:t>
            </a:r>
            <a:endParaRPr lang="en-US" altLang="ko-KR" sz="1800"/>
          </a:p>
          <a:p>
            <a:r>
              <a:rPr lang="en-US" altLang="ko-KR" sz="1800"/>
              <a:t>Quaternion : </a:t>
            </a:r>
            <a:r>
              <a:rPr lang="ko-KR" altLang="en-US" sz="1800"/>
              <a:t>회전을 표현하기 위함</a:t>
            </a:r>
            <a:endParaRPr lang="en-US" altLang="ko-KR" sz="1800"/>
          </a:p>
          <a:p>
            <a:r>
              <a:rPr lang="en-US" altLang="ko-KR" sz="1800"/>
              <a:t>StartCoroutine() : </a:t>
            </a:r>
            <a:r>
              <a:rPr lang="ko-KR" altLang="en-US" sz="1800"/>
              <a:t>반복적으로 코드를 실행하는 함수</a:t>
            </a:r>
            <a:endParaRPr lang="en-US" altLang="ko-KR" sz="1800"/>
          </a:p>
          <a:p>
            <a:endParaRPr lang="en-US" altLang="ko-KR" sz="180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1600"/>
              <a:t>fps</a:t>
            </a:r>
            <a:r>
              <a:rPr lang="ko-KR" altLang="en-US" sz="1600"/>
              <a:t> </a:t>
            </a:r>
            <a:r>
              <a:rPr lang="en-US" altLang="ko-KR" sz="1600"/>
              <a:t>:</a:t>
            </a:r>
            <a:r>
              <a:rPr lang="ko-KR" altLang="en-US" sz="1600"/>
              <a:t> </a:t>
            </a:r>
            <a:r>
              <a:rPr lang="en-US" altLang="ko-KR" sz="1600"/>
              <a:t>bullet</a:t>
            </a:r>
            <a:r>
              <a:rPr lang="ko-KR" altLang="en-US" sz="1600"/>
              <a:t>을 생성하는 주기를 정하는 변수</a:t>
            </a:r>
            <a:endParaRPr lang="en-US" altLang="ko-KR" sz="160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4E989C0-2A4C-AB38-105F-64CEF176B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88" y="2485678"/>
            <a:ext cx="4752975" cy="2847975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80143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ADC0A-E3D4-A263-4362-9651FDC0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/>
              <a:t>원본 소스 분석 </a:t>
            </a:r>
            <a:r>
              <a:rPr lang="en-US" altLang="ko-KR" sz="4000"/>
              <a:t>: EnemyGenerator.cs</a:t>
            </a:r>
            <a:endParaRPr lang="ko-KR" altLang="en-US" sz="400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2AE83CE-D0A9-2644-04CE-5D28A1B2AC74}"/>
              </a:ext>
            </a:extLst>
          </p:cNvPr>
          <p:cNvSpPr txBox="1">
            <a:spLocks/>
          </p:cNvSpPr>
          <p:nvPr/>
        </p:nvSpPr>
        <p:spPr>
          <a:xfrm>
            <a:off x="6096000" y="1690688"/>
            <a:ext cx="5906947" cy="4589124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>
                <a:solidFill>
                  <a:schemeClr val="accent2"/>
                </a:solidFill>
              </a:rPr>
              <a:t>적을 생성하는 스크립트</a:t>
            </a:r>
            <a:endParaRPr lang="en-US" altLang="ko-KR" sz="2400">
              <a:solidFill>
                <a:schemeClr val="accent2"/>
              </a:solidFill>
            </a:endParaRPr>
          </a:p>
          <a:p>
            <a:r>
              <a:rPr lang="en-US" altLang="ko-KR" sz="1800"/>
              <a:t>interval</a:t>
            </a:r>
            <a:r>
              <a:rPr lang="ko-KR" altLang="en-US" sz="1800"/>
              <a:t>마다 적</a:t>
            </a:r>
            <a:r>
              <a:rPr lang="en-US" altLang="ko-KR" sz="1800"/>
              <a:t>(enemy)</a:t>
            </a:r>
            <a:r>
              <a:rPr lang="ko-KR" altLang="en-US" sz="1800"/>
              <a:t>을 생성한다</a:t>
            </a:r>
            <a:r>
              <a:rPr lang="en-US" altLang="ko-KR" sz="1800"/>
              <a:t>.</a:t>
            </a:r>
          </a:p>
          <a:p>
            <a:r>
              <a:rPr lang="en-US" altLang="ko-KR" sz="1800"/>
              <a:t>IEnumerator : </a:t>
            </a:r>
            <a:r>
              <a:rPr lang="ko-KR" altLang="en-US" sz="1800"/>
              <a:t>함수를 몇번에 나눠서</a:t>
            </a:r>
            <a:r>
              <a:rPr lang="en-US" altLang="ko-KR" sz="1800"/>
              <a:t>(</a:t>
            </a:r>
            <a:r>
              <a:rPr lang="ko-KR" altLang="en-US" sz="1800"/>
              <a:t>걸쳐서</a:t>
            </a:r>
            <a:r>
              <a:rPr lang="en-US" altLang="ko-KR" sz="1800"/>
              <a:t>) </a:t>
            </a:r>
            <a:r>
              <a:rPr lang="ko-KR" altLang="en-US" sz="1800"/>
              <a:t>실행하는데</a:t>
            </a:r>
            <a:r>
              <a:rPr lang="en-US" altLang="ko-KR" sz="1800"/>
              <a:t>, ‘yield return ~’ </a:t>
            </a:r>
            <a:r>
              <a:rPr lang="ko-KR" altLang="en-US" sz="1800"/>
              <a:t>에서 함수 일시정지</a:t>
            </a:r>
            <a:endParaRPr lang="en-US" altLang="ko-KR" sz="1800"/>
          </a:p>
          <a:p>
            <a:r>
              <a:rPr lang="en-US" altLang="ko-KR" sz="1800"/>
              <a:t>Instantiate()</a:t>
            </a:r>
            <a:r>
              <a:rPr lang="ko-KR" altLang="en-US" sz="1800"/>
              <a:t> </a:t>
            </a:r>
            <a:r>
              <a:rPr lang="en-US" altLang="ko-KR" sz="1800"/>
              <a:t>:</a:t>
            </a:r>
            <a:r>
              <a:rPr lang="ko-KR" altLang="en-US" sz="1800"/>
              <a:t> 오브젝트를 복사하여 생성하는 함수</a:t>
            </a:r>
            <a:endParaRPr lang="en-US" altLang="ko-KR" sz="1800"/>
          </a:p>
          <a:p>
            <a:r>
              <a:rPr lang="en-US" altLang="ko-KR" sz="1800"/>
              <a:t>Quaternion : </a:t>
            </a:r>
            <a:r>
              <a:rPr lang="ko-KR" altLang="en-US" sz="1800"/>
              <a:t>회전을 표현하기 위함</a:t>
            </a:r>
            <a:endParaRPr lang="en-US" altLang="ko-KR" sz="1800"/>
          </a:p>
          <a:p>
            <a:r>
              <a:rPr lang="en-US" altLang="ko-KR" sz="1800"/>
              <a:t>StartCoroutine() : </a:t>
            </a:r>
            <a:r>
              <a:rPr lang="ko-KR" altLang="en-US" sz="1800"/>
              <a:t>반복적으로 코드를 실행하는 함수</a:t>
            </a:r>
            <a:endParaRPr lang="en-US" altLang="ko-KR" sz="1800"/>
          </a:p>
          <a:p>
            <a:endParaRPr lang="en-US" altLang="ko-KR" sz="200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1600"/>
              <a:t>interval : </a:t>
            </a:r>
            <a:r>
              <a:rPr lang="ko-KR" altLang="en-US" sz="1600"/>
              <a:t>적을 생성하는 주기를 정하는 변수</a:t>
            </a:r>
            <a:endParaRPr lang="en-US" altLang="ko-KR" sz="160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1600"/>
              <a:t>position : </a:t>
            </a:r>
            <a:r>
              <a:rPr lang="ko-KR" altLang="en-US" sz="1600"/>
              <a:t>적이 생성되는 위치를 지정하는 변수</a:t>
            </a:r>
            <a:endParaRPr lang="en-US" altLang="ko-KR" sz="160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D739F9B1-2E0E-A932-21D8-72F4660A3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15" y="1878176"/>
            <a:ext cx="5029200" cy="4042275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98260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ADC0A-E3D4-A263-4362-9651FDC0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원본 소스 분석 </a:t>
            </a:r>
            <a:r>
              <a:rPr lang="en-US" altLang="ko-KR"/>
              <a:t>: MoveForward.cs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E65D73-AA3E-B308-5B3E-1FC07FDFB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491" y="1825625"/>
            <a:ext cx="6273479" cy="4351338"/>
          </a:xfrm>
        </p:spPr>
        <p:txBody>
          <a:bodyPr/>
          <a:lstStyle/>
          <a:p>
            <a:r>
              <a:rPr lang="ko-KR" altLang="en-US" sz="2000">
                <a:solidFill>
                  <a:schemeClr val="accent2"/>
                </a:solidFill>
              </a:rPr>
              <a:t>오브젝트를 앞으로 나가게 하기 위한 스크립트</a:t>
            </a:r>
            <a:endParaRPr lang="en-US" altLang="ko-KR" sz="2000">
              <a:solidFill>
                <a:schemeClr val="accent2"/>
              </a:solidFill>
            </a:endParaRPr>
          </a:p>
          <a:p>
            <a:r>
              <a:rPr lang="ko-KR" altLang="en-US" sz="1800"/>
              <a:t>매 프레임마다 오브젝트의 절대위치</a:t>
            </a:r>
            <a:r>
              <a:rPr lang="en-US" altLang="ko-KR" sz="1800"/>
              <a:t>(transform.position) </a:t>
            </a:r>
            <a:r>
              <a:rPr lang="ko-KR" altLang="en-US" sz="1800"/>
              <a:t>기존 위치에서 앞으로 업데이트</a:t>
            </a:r>
            <a:r>
              <a:rPr lang="en-US" altLang="ko-KR" sz="1800"/>
              <a:t>(Update())</a:t>
            </a:r>
          </a:p>
          <a:p>
            <a:pPr marL="0" indent="0">
              <a:buNone/>
            </a:pPr>
            <a:endParaRPr lang="en-US" altLang="ko-KR" sz="200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600"/>
              <a:t>speed : </a:t>
            </a:r>
            <a:r>
              <a:rPr lang="ko-KR" altLang="en-US" sz="1600"/>
              <a:t>오브젝트의 이동 속도를 정하는 변수</a:t>
            </a:r>
            <a:endParaRPr lang="en-US" altLang="ko-KR" sz="160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600"/>
              <a:t>Time.deltaTime : 1</a:t>
            </a:r>
            <a:r>
              <a:rPr lang="ko-KR" altLang="en-US" sz="1600"/>
              <a:t>프레임 당 실행시간</a:t>
            </a:r>
            <a:endParaRPr lang="en-US" altLang="ko-KR" sz="1600"/>
          </a:p>
          <a:p>
            <a:pPr marL="0" indent="0">
              <a:buNone/>
            </a:pPr>
            <a:endParaRPr lang="ko-KR" altLang="en-US" sz="180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CEEAEAB-A0C5-BD22-466E-DC21031E4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63" y="1986566"/>
            <a:ext cx="4919480" cy="2336578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26355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ADC0A-E3D4-A263-4362-9651FDC0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원본 소스 분석 </a:t>
            </a:r>
            <a:r>
              <a:rPr lang="en-US" altLang="ko-KR"/>
              <a:t>: HealthToBoom.cs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E65D73-AA3E-B308-5B3E-1FC07FDFB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954844"/>
            <a:ext cx="5720179" cy="4185526"/>
          </a:xfrm>
        </p:spPr>
        <p:txBody>
          <a:bodyPr/>
          <a:lstStyle/>
          <a:p>
            <a:r>
              <a:rPr lang="ko-KR" altLang="en-US" sz="2400">
                <a:solidFill>
                  <a:schemeClr val="accent2"/>
                </a:solidFill>
              </a:rPr>
              <a:t>오브젝트 체력</a:t>
            </a:r>
            <a:r>
              <a:rPr lang="en-US" altLang="ko-KR" sz="2400">
                <a:solidFill>
                  <a:schemeClr val="accent2"/>
                </a:solidFill>
              </a:rPr>
              <a:t>,</a:t>
            </a:r>
            <a:r>
              <a:rPr lang="ko-KR" altLang="en-US" sz="2400">
                <a:solidFill>
                  <a:schemeClr val="accent2"/>
                </a:solidFill>
              </a:rPr>
              <a:t> 파괴와 관련된 스크립트</a:t>
            </a:r>
            <a:endParaRPr lang="en-US" altLang="ko-KR" sz="2400">
              <a:solidFill>
                <a:schemeClr val="accent2"/>
              </a:solidFill>
            </a:endParaRPr>
          </a:p>
          <a:p>
            <a:r>
              <a:rPr lang="ko-KR" altLang="en-US" sz="2000"/>
              <a:t>오브젝트가 충돌한다면</a:t>
            </a:r>
            <a:r>
              <a:rPr lang="en-US" altLang="ko-KR" sz="2000"/>
              <a:t>(OnTriggerEnter()) </a:t>
            </a:r>
            <a:r>
              <a:rPr lang="ko-KR" altLang="en-US" sz="2000"/>
              <a:t>체력</a:t>
            </a:r>
            <a:r>
              <a:rPr lang="en-US" altLang="ko-KR" sz="2000"/>
              <a:t>(health)</a:t>
            </a:r>
            <a:r>
              <a:rPr lang="ko-KR" altLang="en-US" sz="2000"/>
              <a:t> 감소</a:t>
            </a:r>
            <a:endParaRPr lang="en-US" altLang="ko-KR" sz="2000"/>
          </a:p>
          <a:p>
            <a:r>
              <a:rPr lang="ko-KR" altLang="en-US" sz="2000"/>
              <a:t>만약 충돌했을 때 </a:t>
            </a:r>
            <a:r>
              <a:rPr lang="en-US" altLang="ko-KR" sz="2000"/>
              <a:t>health &lt;= 0</a:t>
            </a:r>
            <a:r>
              <a:rPr lang="ko-KR" altLang="en-US" sz="2000"/>
              <a:t>이라면 오브젝트 파괴</a:t>
            </a:r>
            <a:r>
              <a:rPr lang="en-US" altLang="ko-KR" sz="2000"/>
              <a:t>(Destroy())</a:t>
            </a:r>
          </a:p>
          <a:p>
            <a:endParaRPr lang="en-US" altLang="ko-KR" sz="200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600"/>
              <a:t>health : </a:t>
            </a:r>
            <a:r>
              <a:rPr lang="ko-KR" altLang="en-US" sz="1600"/>
              <a:t>체력</a:t>
            </a:r>
            <a:endParaRPr lang="en-US" altLang="ko-KR" sz="160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600"/>
              <a:t>Collider other : </a:t>
            </a:r>
            <a:r>
              <a:rPr lang="ko-KR" altLang="en-US" sz="1600"/>
              <a:t>충돌한 대상</a:t>
            </a:r>
            <a:endParaRPr lang="en-US" altLang="ko-KR" sz="160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600"/>
              <a:t>gameObject</a:t>
            </a:r>
            <a:r>
              <a:rPr lang="ko-KR" altLang="en-US" sz="1600"/>
              <a:t> </a:t>
            </a:r>
            <a:r>
              <a:rPr lang="en-US" altLang="ko-KR" sz="1600"/>
              <a:t>:</a:t>
            </a:r>
            <a:r>
              <a:rPr lang="ko-KR" altLang="en-US" sz="1600"/>
              <a:t> 대상 오브젝트</a:t>
            </a:r>
            <a:endParaRPr lang="en-US" altLang="ko-KR" sz="160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9CA40F6-A39D-AE5E-99E6-46AA8A8AE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717" y="2076099"/>
            <a:ext cx="4493667" cy="3734392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64731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ADC0A-E3D4-A263-4362-9651FDC0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원본 소스 분석 </a:t>
            </a:r>
            <a:r>
              <a:rPr lang="en-US" altLang="ko-KR"/>
              <a:t>: Fighter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E65D73-AA3E-B308-5B3E-1FC07FDFB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954844"/>
            <a:ext cx="5720179" cy="4351338"/>
          </a:xfrm>
        </p:spPr>
        <p:txBody>
          <a:bodyPr/>
          <a:lstStyle/>
          <a:p>
            <a:r>
              <a:rPr lang="ko-KR" altLang="en-US" sz="2400">
                <a:solidFill>
                  <a:schemeClr val="accent2"/>
                </a:solidFill>
              </a:rPr>
              <a:t>비행기 오브젝트</a:t>
            </a:r>
            <a:endParaRPr lang="en-US" altLang="ko-KR" sz="2400">
              <a:solidFill>
                <a:schemeClr val="accent2"/>
              </a:solidFill>
            </a:endParaRPr>
          </a:p>
          <a:p>
            <a:r>
              <a:rPr lang="en-US" altLang="ko-KR" sz="2000"/>
              <a:t>MouseMove.cs(</a:t>
            </a:r>
            <a:r>
              <a:rPr lang="ko-KR" altLang="en-US" sz="2000"/>
              <a:t>마우스 커서 이동</a:t>
            </a:r>
            <a:r>
              <a:rPr lang="en-US" altLang="ko-KR" sz="2000"/>
              <a:t>) </a:t>
            </a:r>
            <a:r>
              <a:rPr lang="ko-KR" altLang="en-US" sz="2000"/>
              <a:t>적용</a:t>
            </a:r>
            <a:endParaRPr lang="en-US" altLang="ko-KR" sz="2000"/>
          </a:p>
          <a:p>
            <a:r>
              <a:rPr lang="en-US" altLang="ko-KR" sz="2000"/>
              <a:t>BulletLauncher.cs(bullet </a:t>
            </a:r>
            <a:r>
              <a:rPr lang="ko-KR" altLang="en-US" sz="2000"/>
              <a:t>생성</a:t>
            </a:r>
            <a:r>
              <a:rPr lang="en-US" altLang="ko-KR" sz="2000"/>
              <a:t>) </a:t>
            </a:r>
            <a:r>
              <a:rPr lang="ko-KR" altLang="en-US" sz="2000"/>
              <a:t>적용</a:t>
            </a:r>
            <a:r>
              <a:rPr lang="en-US" altLang="ko-KR" sz="1600"/>
              <a:t> </a:t>
            </a:r>
            <a:endParaRPr lang="en-US" altLang="ko-KR" sz="2000"/>
          </a:p>
        </p:txBody>
      </p:sp>
      <p:pic>
        <p:nvPicPr>
          <p:cNvPr id="6" name="그림 5" descr="텍스트, 모니터, 검은색, 스크린샷이(가) 표시된 사진&#10;&#10;자동 생성된 설명">
            <a:extLst>
              <a:ext uri="{FF2B5EF4-FFF2-40B4-BE49-F238E27FC236}">
                <a16:creationId xmlns:a16="http://schemas.microsoft.com/office/drawing/2014/main" id="{A87A1342-BF22-0800-1DCB-259B22DB52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929" y="2144311"/>
            <a:ext cx="4243453" cy="363724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571C51E-498A-74F3-5627-5D10CC65C0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274" y="596208"/>
            <a:ext cx="704948" cy="962159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1639438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1613</TotalTime>
  <Words>1301</Words>
  <Application>Microsoft Office PowerPoint</Application>
  <PresentationFormat>와이드스크린</PresentationFormat>
  <Paragraphs>203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Arial</vt:lpstr>
      <vt:lpstr>Wingdings</vt:lpstr>
      <vt:lpstr>Microsoft GothicNeo</vt:lpstr>
      <vt:lpstr>GradientVTI</vt:lpstr>
      <vt:lpstr>PowerPoint 프레젠테이션</vt:lpstr>
      <vt:lpstr>목차</vt:lpstr>
      <vt:lpstr>게임 설명</vt:lpstr>
      <vt:lpstr>원본 소스 분석 : MouseMove.cs</vt:lpstr>
      <vt:lpstr>원본 소스 분석 : BulletLauncher.cs</vt:lpstr>
      <vt:lpstr>원본 소스 분석 : EnemyGenerator.cs</vt:lpstr>
      <vt:lpstr>원본 소스 분석 : MoveForward.cs</vt:lpstr>
      <vt:lpstr>원본 소스 분석 : HealthToBoom.cs</vt:lpstr>
      <vt:lpstr>원본 소스 분석 : Fighter</vt:lpstr>
      <vt:lpstr>원본 소스 분석 : Bullet</vt:lpstr>
      <vt:lpstr>원본 소스 분석 : probe.prefab</vt:lpstr>
      <vt:lpstr>원본 소스 분석 : GameLogic</vt:lpstr>
      <vt:lpstr>게임 보완 및 업그레이드할 점</vt:lpstr>
      <vt:lpstr>- 잘못된 수치 수정</vt:lpstr>
      <vt:lpstr>- 배경이미지 추가</vt:lpstr>
      <vt:lpstr>- 피격음 추가</vt:lpstr>
      <vt:lpstr>- 스코어 추가</vt:lpstr>
      <vt:lpstr>- 스코어 추가</vt:lpstr>
      <vt:lpstr>- 각각 랜덤한 시기에 적 생성</vt:lpstr>
      <vt:lpstr>- 각각 랜덤한 시기에 적 생성</vt:lpstr>
      <vt:lpstr>- 적이 공격하는 기능 추가</vt:lpstr>
      <vt:lpstr>- 적이 공격하는 기능 추가</vt:lpstr>
      <vt:lpstr>- 적이 공격하는 기능 추가</vt:lpstr>
      <vt:lpstr>- 피격 시 카메라 흔들림 기능 추가</vt:lpstr>
      <vt:lpstr>- 피격 시 카메라 흔들림 기능 추가</vt:lpstr>
      <vt:lpstr>- 운석 추가</vt:lpstr>
      <vt:lpstr>- 운석 추가</vt:lpstr>
      <vt:lpstr>- 로비, 게임오버 화면(Scene) 추가</vt:lpstr>
      <vt:lpstr>- 로비, 게임오버 화면(Scene) 추가</vt:lpstr>
      <vt:lpstr>참고 및 출처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활쏘기게임 개선  </dc:title>
  <dc:creator>정성호</dc:creator>
  <cp:lastModifiedBy>정성호</cp:lastModifiedBy>
  <cp:revision>708</cp:revision>
  <dcterms:created xsi:type="dcterms:W3CDTF">2022-10-10T14:57:20Z</dcterms:created>
  <dcterms:modified xsi:type="dcterms:W3CDTF">2022-12-07T07:50:24Z</dcterms:modified>
</cp:coreProperties>
</file>