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75" r:id="rId14"/>
    <p:sldId id="273" r:id="rId15"/>
    <p:sldId id="276" r:id="rId16"/>
    <p:sldId id="265" r:id="rId17"/>
    <p:sldId id="270" r:id="rId18"/>
    <p:sldId id="281" r:id="rId19"/>
    <p:sldId id="277" r:id="rId20"/>
    <p:sldId id="282" r:id="rId21"/>
    <p:sldId id="283" r:id="rId22"/>
    <p:sldId id="278" r:id="rId23"/>
    <p:sldId id="279" r:id="rId24"/>
    <p:sldId id="284" r:id="rId25"/>
    <p:sldId id="280" r:id="rId26"/>
    <p:sldId id="266" r:id="rId27"/>
    <p:sldId id="285" r:id="rId28"/>
    <p:sldId id="286" r:id="rId29"/>
    <p:sldId id="269" r:id="rId30"/>
    <p:sldId id="272" r:id="rId31"/>
  </p:sldIdLst>
  <p:sldSz cx="12192000" cy="6858000"/>
  <p:notesSz cx="6858000" cy="9144000"/>
  <p:embeddedFontLst>
    <p:embeddedFont>
      <p:font typeface="Microsoft GothicNeo" panose="020B0500000101010101" pitchFamily="50" charset="-127"/>
      <p:regular r:id="rId32"/>
      <p:bold r:id="rId33"/>
    </p:embeddedFont>
    <p:embeddedFont>
      <p:font typeface="Univers" panose="020B0503020202020204" pitchFamily="34" charset="0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30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2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7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5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9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mon7z.tistory.com/11" TargetMode="External"/><Relationship Id="rId2" Type="http://schemas.openxmlformats.org/officeDocument/2006/relationships/hyperlink" Target="https://blockdmask.tistory.com/3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skssim/111983268" TargetMode="External"/><Relationship Id="rId5" Type="http://schemas.openxmlformats.org/officeDocument/2006/relationships/hyperlink" Target="https://ko.wikipedia.org/wiki/KS_X_1001%EC%9D%98_%ED%8A%B9%EC%88%98_%EB%AC%B8%EC%9E%90" TargetMode="External"/><Relationship Id="rId4" Type="http://schemas.openxmlformats.org/officeDocument/2006/relationships/hyperlink" Target="https://silvermask.tistory.com/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8196A-E703-8173-6803-0A82166EA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292" r="882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C357DA-D6E5-7203-EC7C-6314E35C4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2" y="2271449"/>
            <a:ext cx="6542269" cy="3670098"/>
          </a:xfrm>
        </p:spPr>
        <p:txBody>
          <a:bodyPr anchor="b">
            <a:normAutofit/>
          </a:bodyPr>
          <a:lstStyle/>
          <a:p>
            <a:r>
              <a:rPr lang="ko-KR" altLang="en-US" sz="6600">
                <a:solidFill>
                  <a:srgbClr val="FFFFFF"/>
                </a:solidFill>
              </a:rPr>
              <a:t>활쏘기게임</a:t>
            </a:r>
            <a:r>
              <a:rPr lang="en-US" altLang="ko-KR" sz="6600">
                <a:solidFill>
                  <a:srgbClr val="FFFFFF"/>
                </a:solidFill>
              </a:rPr>
              <a:t> </a:t>
            </a:r>
            <a:r>
              <a:rPr lang="ko-KR" altLang="en-US" sz="6600">
                <a:solidFill>
                  <a:srgbClr val="FFFFFF"/>
                </a:solidFill>
              </a:rPr>
              <a:t>개선</a:t>
            </a:r>
            <a:br>
              <a:rPr lang="en-US" altLang="ko-KR" sz="6600">
                <a:solidFill>
                  <a:srgbClr val="FFFFFF"/>
                </a:solidFill>
              </a:rPr>
            </a:br>
            <a:br>
              <a:rPr lang="en-US" altLang="ko-KR" sz="6600">
                <a:solidFill>
                  <a:srgbClr val="FFFFFF"/>
                </a:solidFill>
              </a:rPr>
            </a:br>
            <a:endParaRPr lang="ko-KR" altLang="en-US" sz="6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8281D7-3FFF-9F3B-AAD1-E4E38D34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solidFill>
                  <a:srgbClr val="FFFFFF"/>
                </a:solidFill>
              </a:rPr>
              <a:t>소프트웨어학과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2018675060 </a:t>
            </a:r>
            <a:r>
              <a:rPr lang="ko-KR" altLang="en-US" sz="2000">
                <a:solidFill>
                  <a:srgbClr val="FFFFFF"/>
                </a:solidFill>
              </a:rPr>
              <a:t>정성호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0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main()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sz="2400"/>
              <a:t>do-while</a:t>
            </a:r>
            <a:r>
              <a:rPr lang="ko-KR" altLang="en-US" sz="2400"/>
              <a:t>문으로 게임 </a:t>
            </a:r>
            <a:r>
              <a:rPr lang="en-US" altLang="ko-KR" sz="2400"/>
              <a:t>10</a:t>
            </a:r>
            <a:r>
              <a:rPr lang="ko-KR" altLang="en-US" sz="2400"/>
              <a:t>번 반복 진행 후 프로그램 종료</a:t>
            </a:r>
            <a:endParaRPr lang="en-US" altLang="ko-KR" sz="2400"/>
          </a:p>
          <a:p>
            <a:r>
              <a:rPr lang="en-US" altLang="ko-KR" sz="2400"/>
              <a:t>rnd</a:t>
            </a:r>
            <a:r>
              <a:rPr lang="ko-KR" altLang="en-US" sz="2400"/>
              <a:t>로 목표물 위치 랜덤 지정 </a:t>
            </a:r>
            <a:r>
              <a:rPr lang="en-US" altLang="ko-KR" sz="2400"/>
              <a:t>(srand(),  rand())</a:t>
            </a:r>
          </a:p>
          <a:p>
            <a:pPr>
              <a:lnSpc>
                <a:spcPct val="100000"/>
              </a:lnSpc>
            </a:pPr>
            <a:r>
              <a:rPr lang="en-US" altLang="ko-KR" sz="1800"/>
              <a:t>count = </a:t>
            </a:r>
            <a:r>
              <a:rPr lang="ko-KR" altLang="en-US" sz="1800"/>
              <a:t>횟수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r_count = </a:t>
            </a:r>
            <a:r>
              <a:rPr lang="ko-KR" altLang="en-US" sz="1800"/>
              <a:t>성공 횟수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target</a:t>
            </a:r>
            <a:r>
              <a:rPr lang="ko-KR" altLang="en-US" sz="1800"/>
              <a:t> </a:t>
            </a:r>
            <a:r>
              <a:rPr lang="en-US" altLang="ko-KR" sz="1800"/>
              <a:t>=</a:t>
            </a:r>
            <a:r>
              <a:rPr lang="ko-KR" altLang="en-US" sz="1800"/>
              <a:t> 목표물 모양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60C921F-78FF-7D89-8E27-B6E729FD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69" y="1690688"/>
            <a:ext cx="3477110" cy="441069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8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618C-8B99-504D-52FC-561DAD97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보완할 점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19804-D398-2F7F-5FDF-24C2F292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게임 내 네모 테두리 부자연스러운 부분 수정</a:t>
            </a:r>
            <a:endParaRPr lang="en-US" altLang="ko-KR" sz="2400"/>
          </a:p>
          <a:p>
            <a:r>
              <a:rPr lang="ko-KR" altLang="en-US" sz="2400"/>
              <a:t>말이 중첩되서 보이는 현상 수정</a:t>
            </a:r>
            <a:endParaRPr lang="en-US" altLang="ko-KR" sz="2400"/>
          </a:p>
          <a:p>
            <a:r>
              <a:rPr lang="ko-KR" altLang="en-US" sz="2400"/>
              <a:t>화살이 중첩되서 보이는 현상 수정</a:t>
            </a:r>
            <a:endParaRPr lang="en-US" altLang="ko-KR" sz="2400"/>
          </a:p>
          <a:p>
            <a:r>
              <a:rPr lang="ko-KR" altLang="en-US" sz="2400"/>
              <a:t>목표물의 피격 범위 수정</a:t>
            </a:r>
            <a:endParaRPr lang="en-US" altLang="ko-KR" sz="2400"/>
          </a:p>
          <a:p>
            <a:r>
              <a:rPr lang="ko-KR" altLang="en-US" sz="2400"/>
              <a:t>명중</a:t>
            </a:r>
            <a:r>
              <a:rPr lang="en-US" altLang="ko-KR" sz="2400"/>
              <a:t>/</a:t>
            </a:r>
            <a:r>
              <a:rPr lang="ko-KR" altLang="en-US" sz="2400"/>
              <a:t>오중 시 문자열 내용 및 색깔 변화하게 수정</a:t>
            </a:r>
            <a:endParaRPr lang="en-US" altLang="ko-KR" sz="2400"/>
          </a:p>
          <a:p>
            <a:r>
              <a:rPr lang="ko-KR" altLang="en-US" sz="2400"/>
              <a:t>커서 숨기기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8E7F7-8A6F-3D04-931D-AB1F65DCB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52" y="1967668"/>
            <a:ext cx="3457966" cy="342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보완 </a:t>
            </a:r>
            <a:r>
              <a:rPr lang="en-US" altLang="ko-KR"/>
              <a:t>: </a:t>
            </a:r>
            <a:r>
              <a:rPr lang="ko-KR" altLang="en-US"/>
              <a:t>네모 테두리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070554" cy="4351338"/>
          </a:xfrm>
        </p:spPr>
        <p:txBody>
          <a:bodyPr/>
          <a:lstStyle/>
          <a:p>
            <a:r>
              <a:rPr lang="ko-KR" altLang="en-US" sz="2400"/>
              <a:t>가로줄</a:t>
            </a:r>
            <a:r>
              <a:rPr lang="en-US" altLang="ko-KR" sz="2400"/>
              <a:t>(0xa1)</a:t>
            </a:r>
            <a:r>
              <a:rPr lang="ko-KR" altLang="en-US" sz="2400"/>
              <a:t>의 양을 늘려서 표현할 수 있게끔 수정</a:t>
            </a:r>
            <a:endParaRPr lang="en-US" altLang="ko-KR" sz="2400"/>
          </a:p>
          <a:p>
            <a:r>
              <a:rPr lang="en-US" altLang="ko-KR" sz="2400"/>
              <a:t>for</a:t>
            </a:r>
            <a:r>
              <a:rPr lang="ko-KR" altLang="en-US" sz="2400"/>
              <a:t>문 조건 수정</a:t>
            </a:r>
            <a:endParaRPr lang="en-US" altLang="ko-KR" sz="2400"/>
          </a:p>
          <a:p>
            <a:pPr>
              <a:lnSpc>
                <a:spcPct val="100000"/>
              </a:lnSpc>
            </a:pPr>
            <a:r>
              <a:rPr lang="en-US" altLang="ko-KR" sz="1800"/>
              <a:t>i&lt;c</a:t>
            </a:r>
            <a:r>
              <a:rPr lang="ko-KR" altLang="en-US" sz="1800"/>
              <a:t>에서 </a:t>
            </a:r>
            <a:r>
              <a:rPr lang="en-US" altLang="ko-KR" sz="1800"/>
              <a:t>i&lt;c+22</a:t>
            </a:r>
          </a:p>
          <a:p>
            <a:pPr>
              <a:lnSpc>
                <a:spcPct val="100000"/>
              </a:lnSpc>
            </a:pPr>
            <a:r>
              <a:rPr lang="en-US" altLang="ko-KR" sz="1800"/>
              <a:t>j&lt;c</a:t>
            </a:r>
            <a:r>
              <a:rPr lang="ko-KR" altLang="en-US" sz="1800"/>
              <a:t>에서 </a:t>
            </a:r>
            <a:r>
              <a:rPr lang="en-US" altLang="ko-KR" sz="1800"/>
              <a:t>j&lt;=c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93BAED-C0EB-F9B6-5BAF-FF04DB5F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7" y="1690688"/>
            <a:ext cx="3958541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3AC90B-D5BE-8848-4C9F-9A5C98FC092D}"/>
              </a:ext>
            </a:extLst>
          </p:cNvPr>
          <p:cNvSpPr/>
          <p:nvPr/>
        </p:nvSpPr>
        <p:spPr>
          <a:xfrm>
            <a:off x="2320724" y="5723681"/>
            <a:ext cx="659757" cy="1794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375110-119D-F7F6-1A81-1E3B49DB5E21}"/>
              </a:ext>
            </a:extLst>
          </p:cNvPr>
          <p:cNvSpPr/>
          <p:nvPr/>
        </p:nvSpPr>
        <p:spPr>
          <a:xfrm>
            <a:off x="2320724" y="3429000"/>
            <a:ext cx="555585" cy="1794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0BB9CC-0B88-38EE-D3F0-FF86511E069D}"/>
              </a:ext>
            </a:extLst>
          </p:cNvPr>
          <p:cNvSpPr/>
          <p:nvPr/>
        </p:nvSpPr>
        <p:spPr>
          <a:xfrm>
            <a:off x="2343875" y="4576340"/>
            <a:ext cx="329878" cy="1794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9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보완 </a:t>
            </a:r>
            <a:r>
              <a:rPr lang="en-US" altLang="ko-KR"/>
              <a:t>: </a:t>
            </a:r>
            <a:r>
              <a:rPr lang="ko-KR" altLang="en-US"/>
              <a:t>말</a:t>
            </a:r>
            <a:r>
              <a:rPr lang="en-US" altLang="ko-KR"/>
              <a:t>, </a:t>
            </a:r>
            <a:r>
              <a:rPr lang="ko-KR" altLang="en-US"/>
              <a:t>화살 중첩현상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657797"/>
            <a:ext cx="5121676" cy="2374734"/>
          </a:xfrm>
        </p:spPr>
        <p:txBody>
          <a:bodyPr/>
          <a:lstStyle/>
          <a:p>
            <a:r>
              <a:rPr lang="ko-KR" altLang="en-US" sz="1800"/>
              <a:t>아무런 입력이 없다면 </a:t>
            </a:r>
            <a:r>
              <a:rPr lang="en-US" altLang="ko-KR" sz="1800"/>
              <a:t>n=0</a:t>
            </a:r>
          </a:p>
          <a:p>
            <a:r>
              <a:rPr lang="ko-KR" altLang="en-US" sz="1800"/>
              <a:t>말 출력 후 </a:t>
            </a:r>
            <a:r>
              <a:rPr lang="en-US" altLang="ko-KR" sz="1800"/>
              <a:t>gotoxy()</a:t>
            </a:r>
            <a:r>
              <a:rPr lang="ko-KR" altLang="en-US" sz="1800"/>
              <a:t>를 이용해 마지막 출력 위치로 이동하여 잔상 제거</a:t>
            </a:r>
            <a:endParaRPr lang="en-US" altLang="ko-KR" sz="1800"/>
          </a:p>
          <a:p>
            <a:r>
              <a:rPr lang="ko-KR" altLang="en-US" sz="1800"/>
              <a:t>스페이스바를 눌렀다면 </a:t>
            </a:r>
            <a:r>
              <a:rPr lang="en-US" altLang="ko-KR" sz="1800"/>
              <a:t>n=1</a:t>
            </a:r>
          </a:p>
          <a:p>
            <a:r>
              <a:rPr lang="en-US" altLang="ko-KR" sz="1800"/>
              <a:t>if</a:t>
            </a:r>
            <a:r>
              <a:rPr lang="ko-KR" altLang="en-US" sz="1800"/>
              <a:t>문 무시하고 마지막 위치에 말 출력</a:t>
            </a:r>
            <a:endParaRPr lang="en-US" altLang="ko-KR" sz="1800"/>
          </a:p>
        </p:txBody>
      </p: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226E936-69F6-DA33-418A-13DF78FE7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74" r="49420"/>
          <a:stretch/>
        </p:blipFill>
        <p:spPr>
          <a:xfrm>
            <a:off x="1190866" y="4681437"/>
            <a:ext cx="2862418" cy="181143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FDC044F-159A-D980-0531-8AE15F20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67" y="1801303"/>
            <a:ext cx="4905134" cy="229366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6D12356-CACF-6F36-CB8A-1CAE75082FAA}"/>
              </a:ext>
            </a:extLst>
          </p:cNvPr>
          <p:cNvSpPr txBox="1">
            <a:spLocks/>
          </p:cNvSpPr>
          <p:nvPr/>
        </p:nvSpPr>
        <p:spPr>
          <a:xfrm>
            <a:off x="6232124" y="4537421"/>
            <a:ext cx="5121676" cy="132556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화살 출력 후 </a:t>
            </a:r>
            <a:r>
              <a:rPr lang="en-US" altLang="ko-KR" sz="1800"/>
              <a:t>gotoxy()</a:t>
            </a:r>
            <a:r>
              <a:rPr lang="ko-KR" altLang="en-US" sz="1800"/>
              <a:t>를 이용해 마지막 출력 위치로 이동하여 잔상 제거</a:t>
            </a:r>
            <a:endParaRPr lang="en-US" altLang="ko-KR" sz="1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AE4A9D-6A24-9710-7C8F-62DAF8B044A1}"/>
              </a:ext>
            </a:extLst>
          </p:cNvPr>
          <p:cNvSpPr/>
          <p:nvPr/>
        </p:nvSpPr>
        <p:spPr>
          <a:xfrm>
            <a:off x="1811438" y="2771905"/>
            <a:ext cx="1443415" cy="11229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41CA69-A0A9-AB0D-0D00-25D215EA9CFA}"/>
              </a:ext>
            </a:extLst>
          </p:cNvPr>
          <p:cNvSpPr/>
          <p:nvPr/>
        </p:nvSpPr>
        <p:spPr>
          <a:xfrm>
            <a:off x="2309149" y="5778931"/>
            <a:ext cx="1441048" cy="35325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03E456-0986-8367-B0F6-F9D00CF9F941}"/>
              </a:ext>
            </a:extLst>
          </p:cNvPr>
          <p:cNvSpPr txBox="1">
            <a:spLocks/>
          </p:cNvSpPr>
          <p:nvPr/>
        </p:nvSpPr>
        <p:spPr>
          <a:xfrm>
            <a:off x="1073046" y="4299263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game_control()</a:t>
            </a:r>
          </a:p>
        </p:txBody>
      </p:sp>
    </p:spTree>
    <p:extLst>
      <p:ext uri="{BB962C8B-B14F-4D97-AF65-F5344CB8AC3E}">
        <p14:creationId xmlns:p14="http://schemas.microsoft.com/office/powerpoint/2010/main" val="56167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215"/>
            <a:ext cx="10515600" cy="1325563"/>
          </a:xfrm>
        </p:spPr>
        <p:txBody>
          <a:bodyPr/>
          <a:lstStyle/>
          <a:p>
            <a:r>
              <a:rPr lang="ko-KR" altLang="en-US" sz="3600"/>
              <a:t>보완 </a:t>
            </a:r>
            <a:r>
              <a:rPr lang="en-US" altLang="ko-KR" sz="3600"/>
              <a:t>: </a:t>
            </a:r>
            <a:r>
              <a:rPr lang="ko-KR" altLang="en-US" sz="3600"/>
              <a:t>목표물 피격범위 수정</a:t>
            </a:r>
            <a:br>
              <a:rPr lang="en-US" altLang="ko-KR" sz="3600"/>
            </a:br>
            <a:r>
              <a:rPr lang="en-US" altLang="ko-KR" sz="3600"/>
              <a:t>	  </a:t>
            </a:r>
            <a:r>
              <a:rPr lang="ko-KR" altLang="en-US" sz="3600"/>
              <a:t> 명중 시 문자열 색 및 내용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121676" cy="4351338"/>
          </a:xfrm>
        </p:spPr>
        <p:txBody>
          <a:bodyPr/>
          <a:lstStyle/>
          <a:p>
            <a:r>
              <a:rPr lang="ko-KR" altLang="en-US" sz="2400"/>
              <a:t>왼쪽 피격 범위 수정</a:t>
            </a:r>
            <a:r>
              <a:rPr lang="en-US" altLang="ko-KR" sz="2400"/>
              <a:t>(rnd&lt;=i+2)</a:t>
            </a:r>
          </a:p>
          <a:p>
            <a:r>
              <a:rPr lang="ko-KR" altLang="en-US" sz="2400"/>
              <a:t>오른쪽 피격 범위 수정</a:t>
            </a:r>
            <a:r>
              <a:rPr lang="en-US" altLang="ko-KR" sz="2400"/>
              <a:t>(i&lt;(rnd+1))</a:t>
            </a:r>
          </a:p>
          <a:p>
            <a:endParaRPr lang="en-US" altLang="ko-KR" sz="2400"/>
          </a:p>
          <a:p>
            <a:r>
              <a:rPr lang="ko-KR" altLang="en-US" sz="2400"/>
              <a:t>명중</a:t>
            </a:r>
            <a:r>
              <a:rPr lang="en-US" altLang="ko-KR" sz="2400"/>
              <a:t>/</a:t>
            </a:r>
            <a:r>
              <a:rPr lang="ko-KR" altLang="en-US" sz="2400"/>
              <a:t>오중 시 </a:t>
            </a:r>
            <a:r>
              <a:rPr lang="en-US" altLang="ko-KR" sz="2400"/>
              <a:t>COLOR()</a:t>
            </a:r>
            <a:r>
              <a:rPr lang="ko-KR" altLang="en-US" sz="2400"/>
              <a:t>함수를 이용해 문자열의 색상 변경</a:t>
            </a:r>
            <a:endParaRPr lang="en-US" altLang="ko-KR" sz="2400"/>
          </a:p>
          <a:p>
            <a:r>
              <a:rPr lang="en-US" altLang="ko-KR" sz="1800"/>
              <a:t>COLOR(2) = </a:t>
            </a:r>
            <a:r>
              <a:rPr lang="ko-KR" altLang="en-US" sz="1800"/>
              <a:t>초록색</a:t>
            </a:r>
            <a:endParaRPr lang="en-US" altLang="ko-KR" sz="1800"/>
          </a:p>
          <a:p>
            <a:r>
              <a:rPr lang="en-US" altLang="ko-KR" sz="1800"/>
              <a:t>COLOR(4) = </a:t>
            </a:r>
            <a:r>
              <a:rPr lang="ko-KR" altLang="en-US" sz="1800"/>
              <a:t>빨간색</a:t>
            </a:r>
            <a:endParaRPr lang="en-US" altLang="ko-KR" sz="1800"/>
          </a:p>
          <a:p>
            <a:r>
              <a:rPr lang="en-US" altLang="ko-KR" sz="1800"/>
              <a:t>COLOR(7) = </a:t>
            </a:r>
            <a:r>
              <a:rPr lang="ko-KR" altLang="en-US" sz="1800"/>
              <a:t>흰색</a:t>
            </a:r>
            <a:endParaRPr lang="en-US" altLang="ko-KR" sz="1800"/>
          </a:p>
          <a:p>
            <a:endParaRPr lang="en-US" altLang="ko-KR" sz="2400"/>
          </a:p>
        </p:txBody>
      </p: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2ECEAEE-BDBB-65AA-77E9-C06375AA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0" y="1886673"/>
            <a:ext cx="4715533" cy="435133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7E27A0C-D09D-5076-70D4-0F4625C2337D}"/>
              </a:ext>
            </a:extLst>
          </p:cNvPr>
          <p:cNvSpPr/>
          <p:nvPr/>
        </p:nvSpPr>
        <p:spPr>
          <a:xfrm>
            <a:off x="1736203" y="1875881"/>
            <a:ext cx="2928394" cy="1959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94390A-66A1-1122-91C3-5CD1CAF0FD9A}"/>
              </a:ext>
            </a:extLst>
          </p:cNvPr>
          <p:cNvSpPr/>
          <p:nvPr/>
        </p:nvSpPr>
        <p:spPr>
          <a:xfrm>
            <a:off x="2131671" y="2887884"/>
            <a:ext cx="3453114" cy="10077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2D3AB-9188-8BEF-B3DA-1282D2973097}"/>
              </a:ext>
            </a:extLst>
          </p:cNvPr>
          <p:cNvSpPr/>
          <p:nvPr/>
        </p:nvSpPr>
        <p:spPr>
          <a:xfrm>
            <a:off x="2131671" y="4519915"/>
            <a:ext cx="3453114" cy="10938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563694-9CEF-68D3-24C2-C968014E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0" y="6362156"/>
            <a:ext cx="7321926" cy="25401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D63320A-A547-4DE4-48D6-21A9A93FFBEE}"/>
              </a:ext>
            </a:extLst>
          </p:cNvPr>
          <p:cNvSpPr txBox="1">
            <a:spLocks/>
          </p:cNvSpPr>
          <p:nvPr/>
        </p:nvSpPr>
        <p:spPr>
          <a:xfrm>
            <a:off x="8373442" y="6243798"/>
            <a:ext cx="2373653" cy="450740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COLOR() </a:t>
            </a:r>
            <a:r>
              <a:rPr lang="ko-KR" altLang="en-US" sz="1600"/>
              <a:t>정의문</a:t>
            </a:r>
            <a:endParaRPr lang="en-US" altLang="ko-KR" sz="160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4A4685B-3D63-BEBC-5AF6-AFBB454E1D87}"/>
              </a:ext>
            </a:extLst>
          </p:cNvPr>
          <p:cNvSpPr txBox="1">
            <a:spLocks/>
          </p:cNvSpPr>
          <p:nvPr/>
        </p:nvSpPr>
        <p:spPr>
          <a:xfrm>
            <a:off x="835770" y="1508696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game_control()</a:t>
            </a:r>
          </a:p>
        </p:txBody>
      </p:sp>
    </p:spTree>
    <p:extLst>
      <p:ext uri="{BB962C8B-B14F-4D97-AF65-F5344CB8AC3E}">
        <p14:creationId xmlns:p14="http://schemas.microsoft.com/office/powerpoint/2010/main" val="234802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보완 </a:t>
            </a:r>
            <a:r>
              <a:rPr lang="en-US" altLang="ko-KR"/>
              <a:t>: </a:t>
            </a:r>
            <a:r>
              <a:rPr lang="ko-KR" altLang="en-US"/>
              <a:t>커서 숨기기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3" y="1825625"/>
            <a:ext cx="5487243" cy="4351338"/>
          </a:xfrm>
        </p:spPr>
        <p:txBody>
          <a:bodyPr/>
          <a:lstStyle/>
          <a:p>
            <a:r>
              <a:rPr lang="ko-KR" altLang="en-US" sz="2400"/>
              <a:t>커서를 숨김으로써 게임방해요소 제거</a:t>
            </a:r>
            <a:endParaRPr lang="en-US" altLang="ko-KR" sz="2400"/>
          </a:p>
          <a:p>
            <a:pPr>
              <a:lnSpc>
                <a:spcPct val="100000"/>
              </a:lnSpc>
            </a:pPr>
            <a:r>
              <a:rPr lang="en-US" altLang="ko-KR" sz="1800"/>
              <a:t>cursor(1) = </a:t>
            </a:r>
            <a:r>
              <a:rPr lang="ko-KR" altLang="en-US" sz="1800"/>
              <a:t>커서 표시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cursor(0) = </a:t>
            </a:r>
            <a:r>
              <a:rPr lang="ko-KR" altLang="en-US" sz="1800"/>
              <a:t>커서 숨김</a:t>
            </a:r>
            <a:endParaRPr lang="en-US" altLang="ko-KR" sz="1800"/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main()</a:t>
            </a:r>
            <a:r>
              <a:rPr lang="ko-KR" altLang="en-US" sz="2400"/>
              <a:t>에서 </a:t>
            </a:r>
            <a:r>
              <a:rPr lang="en-US" altLang="ko-KR" sz="2400"/>
              <a:t>cursor()</a:t>
            </a:r>
            <a:r>
              <a:rPr lang="ko-KR" altLang="en-US" sz="2400"/>
              <a:t>함수 사용</a:t>
            </a:r>
            <a:endParaRPr lang="en-US" altLang="ko-KR" sz="24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56AB703-6EBC-1136-631E-D5E601B3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1981877"/>
            <a:ext cx="4944165" cy="24196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A19FBEB-97B6-E47B-892F-BB297CFA2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" t="46179" r="67491" b="51359"/>
          <a:stretch/>
        </p:blipFill>
        <p:spPr>
          <a:xfrm>
            <a:off x="1151835" y="5196254"/>
            <a:ext cx="1773057" cy="29382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629709E-5FE3-F576-8970-D4BD9F2F2F0E}"/>
              </a:ext>
            </a:extLst>
          </p:cNvPr>
          <p:cNvSpPr txBox="1">
            <a:spLocks/>
          </p:cNvSpPr>
          <p:nvPr/>
        </p:nvSpPr>
        <p:spPr>
          <a:xfrm>
            <a:off x="1026755" y="4797548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8287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업그레이드할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결과창 개선 및 인트로화면으로 리턴 기능</a:t>
            </a:r>
            <a:endParaRPr lang="en-US" altLang="ko-KR" sz="2400"/>
          </a:p>
          <a:p>
            <a:r>
              <a:rPr lang="ko-KR" altLang="en-US" sz="2400"/>
              <a:t>최고기록 표시</a:t>
            </a:r>
            <a:endParaRPr lang="en-US" altLang="ko-KR" sz="2400"/>
          </a:p>
          <a:p>
            <a:r>
              <a:rPr lang="ko-KR" altLang="en-US" sz="2400"/>
              <a:t>시도 횟수</a:t>
            </a:r>
            <a:r>
              <a:rPr lang="en-US" altLang="ko-KR" sz="2400"/>
              <a:t> </a:t>
            </a:r>
            <a:r>
              <a:rPr lang="ko-KR" altLang="en-US" sz="2400"/>
              <a:t>및</a:t>
            </a:r>
            <a:r>
              <a:rPr lang="en-US" altLang="ko-KR" sz="2400"/>
              <a:t> </a:t>
            </a:r>
            <a:r>
              <a:rPr lang="ko-KR" altLang="en-US" sz="2400"/>
              <a:t>난이도 조절 기능</a:t>
            </a:r>
            <a:endParaRPr lang="en-US" altLang="ko-KR" sz="2400"/>
          </a:p>
          <a:p>
            <a:r>
              <a:rPr lang="ko-KR" altLang="en-US" sz="2400"/>
              <a:t>말 모양 변경 기능</a:t>
            </a:r>
            <a:endParaRPr lang="en-US" altLang="ko-KR" sz="2400"/>
          </a:p>
          <a:p>
            <a:r>
              <a:rPr lang="ko-KR" altLang="en-US" sz="2400"/>
              <a:t>효과음</a:t>
            </a:r>
            <a:r>
              <a:rPr lang="en-US" altLang="ko-KR" sz="2400"/>
              <a:t>(</a:t>
            </a:r>
            <a:r>
              <a:rPr lang="ko-KR" altLang="en-US" sz="2400"/>
              <a:t>명중</a:t>
            </a:r>
            <a:r>
              <a:rPr lang="en-US" altLang="ko-KR" sz="240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84DAA68-8CB6-3031-BB2C-2D26FDB37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914" y="1944152"/>
            <a:ext cx="4166886" cy="34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2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534" cy="1325563"/>
          </a:xfrm>
        </p:spPr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결과창 개선 및 인트로화면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121676" cy="4351338"/>
          </a:xfrm>
        </p:spPr>
        <p:txBody>
          <a:bodyPr/>
          <a:lstStyle/>
          <a:p>
            <a:r>
              <a:rPr lang="ko-KR" altLang="en-US" sz="2000"/>
              <a:t>원본에는 없던 결과창 표시</a:t>
            </a:r>
            <a:endParaRPr lang="en-US" altLang="ko-KR" sz="2000"/>
          </a:p>
          <a:p>
            <a:r>
              <a:rPr lang="ko-KR" altLang="en-US" sz="2000"/>
              <a:t>시도횟수</a:t>
            </a:r>
            <a:r>
              <a:rPr lang="en-US" altLang="ko-KR" sz="2000"/>
              <a:t>, </a:t>
            </a:r>
            <a:r>
              <a:rPr lang="ko-KR" altLang="en-US" sz="2000"/>
              <a:t>성공횟수 및 명중률까지 표시</a:t>
            </a:r>
            <a:endParaRPr lang="en-US" altLang="ko-KR" sz="2000"/>
          </a:p>
          <a:p>
            <a:r>
              <a:rPr lang="ko-KR" altLang="en-US" sz="2000"/>
              <a:t>인트로화면으로 돌아갈지 선택가능</a:t>
            </a:r>
            <a:endParaRPr lang="en-US" altLang="ko-KR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27BCA30-0B4D-5C1E-3A34-C81C3DDD3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8" y="1825625"/>
            <a:ext cx="4972306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결과창 개선 및 인트로화면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4"/>
            <a:ext cx="5121676" cy="4812457"/>
          </a:xfrm>
        </p:spPr>
        <p:txBody>
          <a:bodyPr/>
          <a:lstStyle/>
          <a:p>
            <a:r>
              <a:rPr lang="en-US" altLang="ko-KR" sz="2000"/>
              <a:t>system(“cls”)</a:t>
            </a:r>
            <a:r>
              <a:rPr lang="ko-KR" altLang="en-US" sz="2000"/>
              <a:t>로 기존 화면 지우기</a:t>
            </a:r>
            <a:endParaRPr lang="en-US" altLang="ko-KR" sz="2000"/>
          </a:p>
          <a:p>
            <a:r>
              <a:rPr lang="ko-KR" altLang="en-US" sz="2000"/>
              <a:t>명중률 계산하여 소수점 없이 표시</a:t>
            </a:r>
            <a:endParaRPr lang="en-US" altLang="ko-KR" sz="2000"/>
          </a:p>
          <a:p>
            <a:r>
              <a:rPr lang="ko-KR" altLang="en-US" sz="2000"/>
              <a:t>현재 명중률을 리턴</a:t>
            </a:r>
            <a:r>
              <a:rPr lang="en-US" altLang="ko-KR" sz="2000"/>
              <a:t>(</a:t>
            </a:r>
            <a:r>
              <a:rPr lang="ko-KR" altLang="en-US" sz="2000"/>
              <a:t>최고기록 비교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인트로화면으로 돌아갈지</a:t>
            </a:r>
            <a:r>
              <a:rPr lang="en-US" altLang="ko-KR" sz="2000"/>
              <a:t> scanf()</a:t>
            </a:r>
            <a:r>
              <a:rPr lang="ko-KR" altLang="en-US" sz="2000"/>
              <a:t>로 입력받아 </a:t>
            </a:r>
            <a:r>
              <a:rPr lang="en-US" altLang="ko-KR" sz="2000"/>
              <a:t>check</a:t>
            </a:r>
            <a:r>
              <a:rPr lang="ko-KR" altLang="en-US" sz="2000"/>
              <a:t>에 저장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1600"/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1800"/>
              <a:t>y</a:t>
            </a:r>
            <a:r>
              <a:rPr lang="ko-KR" altLang="en-US" sz="1800"/>
              <a:t>를 입력했다면 인트로화면으로</a:t>
            </a:r>
            <a:r>
              <a:rPr lang="en-US" altLang="ko-KR" sz="1800"/>
              <a:t>,            </a:t>
            </a:r>
            <a:r>
              <a:rPr lang="ko-KR" altLang="en-US" sz="1800"/>
              <a:t>아니라면 프로그램 종료</a:t>
            </a:r>
            <a:endParaRPr lang="en-US" altLang="ko-KR" sz="180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C24AF1D-D3AC-1A4E-9CDB-059665DCC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9" r="56131" b="71645"/>
          <a:stretch/>
        </p:blipFill>
        <p:spPr>
          <a:xfrm>
            <a:off x="974324" y="6031749"/>
            <a:ext cx="2312328" cy="22098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54C47F0-B79B-B3C6-4DA1-268A79AFC2DF}"/>
              </a:ext>
            </a:extLst>
          </p:cNvPr>
          <p:cNvSpPr txBox="1">
            <a:spLocks/>
          </p:cNvSpPr>
          <p:nvPr/>
        </p:nvSpPr>
        <p:spPr>
          <a:xfrm>
            <a:off x="847350" y="5671434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main()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1DD6A1-27A9-2FFA-AA93-7CE601D53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4" y="1825624"/>
            <a:ext cx="4749356" cy="353934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196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최고기록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3" y="1825625"/>
            <a:ext cx="5608778" cy="4351338"/>
          </a:xfrm>
        </p:spPr>
        <p:txBody>
          <a:bodyPr/>
          <a:lstStyle/>
          <a:p>
            <a:r>
              <a:rPr lang="ko-KR" altLang="en-US" sz="2400"/>
              <a:t>인트로화면에서 플레이어명 입력</a:t>
            </a:r>
            <a:endParaRPr lang="en-US" altLang="ko-KR" sz="2400"/>
          </a:p>
          <a:p>
            <a:r>
              <a:rPr lang="ko-KR" altLang="en-US" sz="2400"/>
              <a:t>최고기록 플레이어명 표시</a:t>
            </a:r>
            <a:endParaRPr lang="en-US" altLang="ko-KR" sz="2400"/>
          </a:p>
          <a:p>
            <a:r>
              <a:rPr lang="ko-KR" altLang="en-US" sz="2400"/>
              <a:t>최고기록 플레이어의 명중률 표시</a:t>
            </a:r>
            <a:endParaRPr lang="en-US" altLang="ko-KR" sz="240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4F4486F-1D15-E6D4-28B3-37684097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48" y="3108857"/>
            <a:ext cx="4166886" cy="32456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C5C786-E7FB-5EE2-0441-D77F48830955}"/>
              </a:ext>
            </a:extLst>
          </p:cNvPr>
          <p:cNvSpPr/>
          <p:nvPr/>
        </p:nvSpPr>
        <p:spPr>
          <a:xfrm>
            <a:off x="3960472" y="5808936"/>
            <a:ext cx="1178688" cy="435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262C084-FBA6-3FC8-1004-57EBE232E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9"/>
          <a:stretch/>
        </p:blipFill>
        <p:spPr>
          <a:xfrm>
            <a:off x="1394748" y="1889736"/>
            <a:ext cx="4166886" cy="9981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25879E-D537-7D3F-AF02-74AEBAAD9CDC}"/>
              </a:ext>
            </a:extLst>
          </p:cNvPr>
          <p:cNvSpPr/>
          <p:nvPr/>
        </p:nvSpPr>
        <p:spPr>
          <a:xfrm>
            <a:off x="1394747" y="2627453"/>
            <a:ext cx="3102017" cy="219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3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4AB7A-81FE-1A5A-8E3E-0261251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D050B-8740-A517-3A77-AC23BD65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원본 소스 코드</a:t>
            </a:r>
            <a:endParaRPr lang="en-US" altLang="ko-KR"/>
          </a:p>
          <a:p>
            <a:r>
              <a:rPr lang="ko-KR" altLang="en-US"/>
              <a:t>원본 소스 분석</a:t>
            </a:r>
            <a:endParaRPr lang="en-US" altLang="ko-KR"/>
          </a:p>
          <a:p>
            <a:r>
              <a:rPr lang="ko-KR" altLang="en-US"/>
              <a:t>프로그램 보완할 점</a:t>
            </a:r>
            <a:endParaRPr lang="en-US" altLang="ko-KR"/>
          </a:p>
          <a:p>
            <a:r>
              <a:rPr lang="ko-KR" altLang="en-US"/>
              <a:t>프로그램 업그레이드할 점</a:t>
            </a:r>
            <a:endParaRPr lang="en-US" altLang="ko-KR"/>
          </a:p>
          <a:p>
            <a:r>
              <a:rPr lang="ko-KR" altLang="en-US"/>
              <a:t>업그레이드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77668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최고기록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29" y="1825624"/>
            <a:ext cx="5804704" cy="4575175"/>
          </a:xfrm>
        </p:spPr>
        <p:txBody>
          <a:bodyPr/>
          <a:lstStyle/>
          <a:p>
            <a:r>
              <a:rPr lang="ko-KR" altLang="en-US" sz="1800"/>
              <a:t>최초 프로그램 실행 시 최고 기록은 </a:t>
            </a:r>
            <a:r>
              <a:rPr lang="en-US" altLang="ko-KR" sz="1800"/>
              <a:t>0%,              </a:t>
            </a:r>
            <a:r>
              <a:rPr lang="ko-KR" altLang="en-US" sz="1800"/>
              <a:t>최고 플레이어명은 </a:t>
            </a:r>
            <a:r>
              <a:rPr lang="en-US" altLang="ko-KR" sz="1800"/>
              <a:t>‘None’</a:t>
            </a:r>
          </a:p>
          <a:p>
            <a:r>
              <a:rPr lang="en-US" altLang="ko-KR" sz="1800"/>
              <a:t>intro_game() </a:t>
            </a:r>
            <a:r>
              <a:rPr lang="ko-KR" altLang="en-US" sz="1800"/>
              <a:t>실행 후 현재 플레이어명 </a:t>
            </a:r>
            <a:r>
              <a:rPr lang="en-US" altLang="ko-KR" sz="1800"/>
              <a:t>name</a:t>
            </a:r>
            <a:r>
              <a:rPr lang="ko-KR" altLang="en-US" sz="1800"/>
              <a:t>에 저장</a:t>
            </a:r>
            <a:endParaRPr lang="en-US" altLang="ko-KR" sz="1800"/>
          </a:p>
          <a:p>
            <a:r>
              <a:rPr lang="en-US" altLang="ko-KR" sz="1800"/>
              <a:t>result_game() </a:t>
            </a:r>
            <a:r>
              <a:rPr lang="ko-KR" altLang="en-US" sz="1800"/>
              <a:t>실행 후 현재 기록 </a:t>
            </a:r>
            <a:r>
              <a:rPr lang="en-US" altLang="ko-KR" sz="1800"/>
              <a:t>score</a:t>
            </a:r>
            <a:r>
              <a:rPr lang="ko-KR" altLang="en-US" sz="1800"/>
              <a:t>에</a:t>
            </a:r>
            <a:r>
              <a:rPr lang="en-US" altLang="ko-KR" sz="1800"/>
              <a:t> </a:t>
            </a:r>
            <a:r>
              <a:rPr lang="ko-KR" altLang="en-US" sz="1800"/>
              <a:t>저장</a:t>
            </a:r>
            <a:endParaRPr lang="en-US" altLang="ko-KR" sz="1800"/>
          </a:p>
          <a:p>
            <a:r>
              <a:rPr lang="ko-KR" altLang="en-US" sz="1800"/>
              <a:t>최고 기록보다 현재 기록이 더 높다면                  최고 기록 및 플레이어명을 현재값으로 변경</a:t>
            </a:r>
            <a:endParaRPr lang="en-US" altLang="ko-KR" sz="1800"/>
          </a:p>
          <a:p>
            <a:r>
              <a:rPr lang="en-US" altLang="ko-KR" sz="1800"/>
              <a:t>strcpy()</a:t>
            </a:r>
            <a:r>
              <a:rPr lang="ko-KR" altLang="en-US" sz="1800"/>
              <a:t>로 문자열 복사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400"/>
              <a:t>name[1][20] = </a:t>
            </a:r>
            <a:r>
              <a:rPr lang="ko-KR" altLang="en-US" sz="1400"/>
              <a:t>현재 플레이어명</a:t>
            </a:r>
            <a:endParaRPr lang="en-US" altLang="ko-KR" sz="1400"/>
          </a:p>
          <a:p>
            <a:pPr>
              <a:lnSpc>
                <a:spcPct val="100000"/>
              </a:lnSpc>
            </a:pPr>
            <a:r>
              <a:rPr lang="en-US" altLang="ko-KR" sz="1400"/>
              <a:t>b_name[1][20] = </a:t>
            </a:r>
            <a:r>
              <a:rPr lang="ko-KR" altLang="en-US" sz="1400"/>
              <a:t>최고 플레이어명</a:t>
            </a:r>
            <a:endParaRPr lang="en-US" altLang="ko-KR" sz="1400"/>
          </a:p>
          <a:p>
            <a:pPr>
              <a:lnSpc>
                <a:spcPct val="100000"/>
              </a:lnSpc>
            </a:pPr>
            <a:r>
              <a:rPr lang="en-US" altLang="ko-KR" sz="1400"/>
              <a:t>score = </a:t>
            </a:r>
            <a:r>
              <a:rPr lang="ko-KR" altLang="en-US" sz="1400"/>
              <a:t>현재 기록</a:t>
            </a:r>
            <a:r>
              <a:rPr lang="en-US" altLang="ko-KR" sz="1400"/>
              <a:t>(</a:t>
            </a:r>
            <a:r>
              <a:rPr lang="ko-KR" altLang="en-US" sz="1400"/>
              <a:t>명중률</a:t>
            </a:r>
            <a:r>
              <a:rPr lang="en-US" altLang="ko-KR" sz="140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400"/>
              <a:t>b_score = </a:t>
            </a:r>
            <a:r>
              <a:rPr lang="ko-KR" altLang="en-US" sz="1400"/>
              <a:t>최고 기록</a:t>
            </a:r>
            <a:r>
              <a:rPr lang="en-US" altLang="ko-KR" sz="1400"/>
              <a:t>(</a:t>
            </a:r>
            <a:r>
              <a:rPr lang="ko-KR" altLang="en-US" sz="1400"/>
              <a:t>명중률</a:t>
            </a:r>
            <a:r>
              <a:rPr lang="en-US" altLang="ko-KR" sz="140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DCEAF5D-D139-DC50-E944-225B3694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75" y="1825625"/>
            <a:ext cx="4192242" cy="466725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8B1A43-9F69-F721-4AB5-8C57510D4795}"/>
              </a:ext>
            </a:extLst>
          </p:cNvPr>
          <p:cNvSpPr/>
          <p:nvPr/>
        </p:nvSpPr>
        <p:spPr>
          <a:xfrm>
            <a:off x="1419828" y="2187615"/>
            <a:ext cx="2150962" cy="48613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C386BD-DF97-8D2B-814C-3839EAF555C8}"/>
              </a:ext>
            </a:extLst>
          </p:cNvPr>
          <p:cNvSpPr/>
          <p:nvPr/>
        </p:nvSpPr>
        <p:spPr>
          <a:xfrm>
            <a:off x="1699549" y="5389944"/>
            <a:ext cx="2982409" cy="7214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F24E1-2113-2A8E-0528-81E47786C190}"/>
              </a:ext>
            </a:extLst>
          </p:cNvPr>
          <p:cNvSpPr/>
          <p:nvPr/>
        </p:nvSpPr>
        <p:spPr>
          <a:xfrm>
            <a:off x="1699549" y="3848582"/>
            <a:ext cx="2884026" cy="1388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60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시도 횟수 및 난이도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83495"/>
            <a:ext cx="5637714" cy="4351338"/>
          </a:xfrm>
        </p:spPr>
        <p:txBody>
          <a:bodyPr/>
          <a:lstStyle/>
          <a:p>
            <a:r>
              <a:rPr lang="en-US" altLang="ko-KR" sz="2000"/>
              <a:t>10</a:t>
            </a:r>
            <a:r>
              <a:rPr lang="ko-KR" altLang="en-US" sz="2000"/>
              <a:t>회 고정 </a:t>
            </a:r>
            <a:r>
              <a:rPr lang="en-US" altLang="ko-KR" sz="2000"/>
              <a:t>-&gt; </a:t>
            </a:r>
            <a:r>
              <a:rPr lang="ko-KR" altLang="en-US" sz="2000"/>
              <a:t>플레이어가 자유롭게 횟수 조절</a:t>
            </a:r>
            <a:endParaRPr lang="en-US" altLang="ko-KR" sz="2000"/>
          </a:p>
          <a:p>
            <a:r>
              <a:rPr lang="ko-KR" altLang="en-US" sz="2000"/>
              <a:t>말의 이동속도를 조절하여 난이도 구별</a:t>
            </a:r>
            <a:endParaRPr lang="en-US" altLang="ko-KR" sz="2000"/>
          </a:p>
          <a:p>
            <a:r>
              <a:rPr lang="ko-KR" altLang="en-US" sz="2000"/>
              <a:t>잘못된 난이도 입력 시 다시 입력</a:t>
            </a:r>
            <a:endParaRPr lang="en-US" altLang="ko-KR" sz="2000"/>
          </a:p>
          <a:p>
            <a:endParaRPr lang="en-US" altLang="ko-KR" sz="200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5A57B38-9328-9754-4953-B908287A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86" y="2009568"/>
            <a:ext cx="4013406" cy="21746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829810-A25E-C00F-E218-E9401BA5FA45}"/>
              </a:ext>
            </a:extLst>
          </p:cNvPr>
          <p:cNvSpPr/>
          <p:nvPr/>
        </p:nvSpPr>
        <p:spPr>
          <a:xfrm>
            <a:off x="1317160" y="3240350"/>
            <a:ext cx="3069644" cy="857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0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시도 횟수 및 난이도 조절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37D1FA4-B104-197F-6E5A-EADC3010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5" y="5376858"/>
            <a:ext cx="4398297" cy="133242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74B2DE-5AC7-E74F-AA4D-9F4EC4FC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65139"/>
            <a:ext cx="5637714" cy="4803494"/>
          </a:xfrm>
        </p:spPr>
        <p:txBody>
          <a:bodyPr/>
          <a:lstStyle/>
          <a:p>
            <a:r>
              <a:rPr lang="en-US" altLang="ko-KR" sz="2000"/>
              <a:t>intro_game()</a:t>
            </a:r>
            <a:r>
              <a:rPr lang="ko-KR" altLang="en-US" sz="2000"/>
              <a:t>으로 횟수</a:t>
            </a:r>
            <a:r>
              <a:rPr lang="en-US" altLang="ko-KR" sz="2000"/>
              <a:t>(n)</a:t>
            </a:r>
            <a:r>
              <a:rPr lang="ko-KR" altLang="en-US" sz="2000"/>
              <a:t>와 난이도</a:t>
            </a:r>
            <a:r>
              <a:rPr lang="en-US" altLang="ko-KR" sz="2000"/>
              <a:t>(level) </a:t>
            </a:r>
            <a:r>
              <a:rPr lang="ko-KR" altLang="en-US" sz="2000"/>
              <a:t>입력받기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do-while</a:t>
            </a:r>
            <a:r>
              <a:rPr lang="ko-KR" altLang="en-US" sz="2000"/>
              <a:t>문으로 현재횟수</a:t>
            </a:r>
            <a:r>
              <a:rPr lang="en-US" altLang="ko-KR" sz="2000"/>
              <a:t>(count)</a:t>
            </a:r>
            <a:r>
              <a:rPr lang="ko-KR" altLang="en-US" sz="2000"/>
              <a:t>가 </a:t>
            </a:r>
            <a:r>
              <a:rPr lang="en-US" altLang="ko-KR" sz="2000"/>
              <a:t>num</a:t>
            </a:r>
            <a:r>
              <a:rPr lang="ko-KR" altLang="en-US" sz="2000"/>
              <a:t>과 같기 전까지 게임 반복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intro_game()</a:t>
            </a:r>
            <a:r>
              <a:rPr lang="ko-KR" altLang="en-US" sz="2000"/>
              <a:t>에서 </a:t>
            </a:r>
            <a:r>
              <a:rPr lang="en-US" altLang="ko-KR" sz="2000"/>
              <a:t>Sleep()</a:t>
            </a:r>
            <a:r>
              <a:rPr lang="ko-KR" altLang="en-US" sz="2000"/>
              <a:t>의 인수값으로 </a:t>
            </a:r>
            <a:r>
              <a:rPr lang="en-US" altLang="ko-KR" sz="2000"/>
              <a:t>level</a:t>
            </a:r>
            <a:r>
              <a:rPr lang="ko-KR" altLang="en-US" sz="2000"/>
              <a:t>을 입력하여 속도 조절</a:t>
            </a:r>
            <a:endParaRPr lang="en-US" altLang="ko-KR" sz="2000"/>
          </a:p>
          <a:p>
            <a:r>
              <a:rPr lang="en-US" altLang="ko-KR" sz="2000"/>
              <a:t>Sleep(0)</a:t>
            </a:r>
            <a:r>
              <a:rPr lang="ko-KR" altLang="en-US" sz="2000"/>
              <a:t>으로 갈수록 속도 상승</a:t>
            </a:r>
            <a:endParaRPr lang="en-US" altLang="ko-KR" sz="200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3F4B6A9-F166-419C-9E51-BBE8026E5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91" b="23207"/>
          <a:stretch/>
        </p:blipFill>
        <p:spPr>
          <a:xfrm>
            <a:off x="991854" y="3632739"/>
            <a:ext cx="4398297" cy="152957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45F84BC-34D5-A148-2DC9-00EAB2C00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2" r="20077" b="29476"/>
          <a:stretch/>
        </p:blipFill>
        <p:spPr>
          <a:xfrm>
            <a:off x="991854" y="1814051"/>
            <a:ext cx="4398298" cy="146669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30B8B3D-7FA1-3DD7-F3A7-9EE1445D69A0}"/>
              </a:ext>
            </a:extLst>
          </p:cNvPr>
          <p:cNvSpPr txBox="1">
            <a:spLocks/>
          </p:cNvSpPr>
          <p:nvPr/>
        </p:nvSpPr>
        <p:spPr>
          <a:xfrm>
            <a:off x="838200" y="1441303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intro_game()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EA0F808-1E72-9C26-0556-2EF6B2951B6B}"/>
              </a:ext>
            </a:extLst>
          </p:cNvPr>
          <p:cNvSpPr txBox="1">
            <a:spLocks/>
          </p:cNvSpPr>
          <p:nvPr/>
        </p:nvSpPr>
        <p:spPr>
          <a:xfrm>
            <a:off x="838200" y="3274957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69608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말 모양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121676" cy="4351338"/>
          </a:xfrm>
        </p:spPr>
        <p:txBody>
          <a:bodyPr/>
          <a:lstStyle/>
          <a:p>
            <a:r>
              <a:rPr lang="ko-KR" altLang="en-US" sz="2400"/>
              <a:t>말의 모양 변경 가능</a:t>
            </a:r>
            <a:endParaRPr lang="en-US" altLang="ko-KR" sz="2400"/>
          </a:p>
          <a:p>
            <a:r>
              <a:rPr lang="en-US" altLang="ko-KR" sz="2400"/>
              <a:t>4</a:t>
            </a:r>
            <a:r>
              <a:rPr lang="ko-KR" altLang="en-US" sz="2400"/>
              <a:t>가지 타입 지원</a:t>
            </a:r>
            <a:r>
              <a:rPr lang="en-US" altLang="ko-KR" sz="2400"/>
              <a:t>(</a:t>
            </a:r>
            <a:r>
              <a:rPr lang="el-GR" altLang="ko-KR" sz="2400"/>
              <a:t>▲, ♣, ψ, ∧</a:t>
            </a:r>
            <a:r>
              <a:rPr lang="en-US" altLang="ko-KR" sz="2400"/>
              <a:t>)</a:t>
            </a:r>
          </a:p>
          <a:p>
            <a:r>
              <a:rPr lang="ko-KR" altLang="en-US" sz="2400"/>
              <a:t>잘못된 번호 입력 시 다시 입력 </a:t>
            </a:r>
            <a:endParaRPr lang="en-US" altLang="ko-KR" sz="240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317461B-592A-4C54-B60A-40DE3137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31" y="4101483"/>
            <a:ext cx="4124561" cy="24938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3EA19A-29F5-E8D1-6761-E33969FF4099}"/>
              </a:ext>
            </a:extLst>
          </p:cNvPr>
          <p:cNvSpPr/>
          <p:nvPr/>
        </p:nvSpPr>
        <p:spPr>
          <a:xfrm>
            <a:off x="1795268" y="6320901"/>
            <a:ext cx="241875" cy="197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B8B9E4-2AFB-3F29-DDE3-F98FBC2D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31" y="1690688"/>
            <a:ext cx="4124561" cy="21812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C246E9-7A49-4532-AD24-AD65E7D41BFA}"/>
              </a:ext>
            </a:extLst>
          </p:cNvPr>
          <p:cNvSpPr/>
          <p:nvPr/>
        </p:nvSpPr>
        <p:spPr>
          <a:xfrm>
            <a:off x="1156731" y="3442460"/>
            <a:ext cx="4028726" cy="347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2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말 모양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5" y="1902033"/>
            <a:ext cx="5121676" cy="4351338"/>
          </a:xfrm>
        </p:spPr>
        <p:txBody>
          <a:bodyPr/>
          <a:lstStyle/>
          <a:p>
            <a:r>
              <a:rPr lang="en-US" altLang="ko-KR" sz="2000"/>
              <a:t>intro_game()</a:t>
            </a:r>
            <a:r>
              <a:rPr lang="ko-KR" altLang="en-US" sz="2000"/>
              <a:t>으로 </a:t>
            </a:r>
            <a:r>
              <a:rPr lang="en-US" altLang="ko-KR" sz="2000"/>
              <a:t>horseno </a:t>
            </a:r>
            <a:r>
              <a:rPr lang="ko-KR" altLang="en-US" sz="2000"/>
              <a:t>입력받기</a:t>
            </a:r>
            <a:endParaRPr lang="en-US" altLang="ko-KR" sz="2000"/>
          </a:p>
          <a:p>
            <a:endParaRPr lang="en-US" altLang="ko-KR" sz="1100"/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2000"/>
              <a:t>horseno</a:t>
            </a:r>
            <a:r>
              <a:rPr lang="ko-KR" altLang="en-US" sz="2000"/>
              <a:t>에 따라 말 모양 결정</a:t>
            </a:r>
            <a:endParaRPr lang="en-US" altLang="ko-KR" sz="2000"/>
          </a:p>
          <a:p>
            <a:r>
              <a:rPr lang="en-US" altLang="ko-KR" sz="2000"/>
              <a:t>horizontal_slide()</a:t>
            </a:r>
            <a:r>
              <a:rPr lang="ko-KR" altLang="en-US" sz="2000"/>
              <a:t>에 말 모양 전달</a:t>
            </a:r>
            <a:endParaRPr lang="en-US" altLang="ko-KR" sz="20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EC8D20-6975-4711-F4BD-9F3E5C769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4" b="3398"/>
          <a:stretch/>
        </p:blipFill>
        <p:spPr>
          <a:xfrm>
            <a:off x="994585" y="2037144"/>
            <a:ext cx="4965292" cy="157994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0190C21-3008-6B56-646F-818ECC7F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5" y="3927242"/>
            <a:ext cx="4965292" cy="256563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4732C5-AD68-0875-5F96-3D3E6F143456}"/>
              </a:ext>
            </a:extLst>
          </p:cNvPr>
          <p:cNvSpPr/>
          <p:nvPr/>
        </p:nvSpPr>
        <p:spPr>
          <a:xfrm>
            <a:off x="1344442" y="4385569"/>
            <a:ext cx="2757041" cy="5895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F8051-E793-C9DB-3950-674F67AC7E62}"/>
              </a:ext>
            </a:extLst>
          </p:cNvPr>
          <p:cNvSpPr/>
          <p:nvPr/>
        </p:nvSpPr>
        <p:spPr>
          <a:xfrm>
            <a:off x="1656640" y="6176963"/>
            <a:ext cx="3563430" cy="1528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6636AAB-4789-0AA9-6CD0-CD99D0871F66}"/>
              </a:ext>
            </a:extLst>
          </p:cNvPr>
          <p:cNvSpPr txBox="1">
            <a:spLocks/>
          </p:cNvSpPr>
          <p:nvPr/>
        </p:nvSpPr>
        <p:spPr>
          <a:xfrm>
            <a:off x="884986" y="1645365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intro_game()</a:t>
            </a:r>
          </a:p>
        </p:txBody>
      </p:sp>
    </p:spTree>
    <p:extLst>
      <p:ext uri="{BB962C8B-B14F-4D97-AF65-F5344CB8AC3E}">
        <p14:creationId xmlns:p14="http://schemas.microsoft.com/office/powerpoint/2010/main" val="371161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효과음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4562"/>
            <a:ext cx="5637714" cy="4351338"/>
          </a:xfrm>
        </p:spPr>
        <p:txBody>
          <a:bodyPr/>
          <a:lstStyle/>
          <a:p>
            <a:r>
              <a:rPr lang="ko-KR" altLang="en-US" sz="2000"/>
              <a:t>목표물에 명중 시 효과음 발생</a:t>
            </a:r>
            <a:endParaRPr lang="en-US" altLang="ko-KR" sz="2000"/>
          </a:p>
          <a:p>
            <a:r>
              <a:rPr lang="en-US" altLang="ko-KR" sz="2000"/>
              <a:t>windows.h </a:t>
            </a:r>
            <a:r>
              <a:rPr lang="ko-KR" altLang="en-US" sz="2000"/>
              <a:t>필요</a:t>
            </a:r>
            <a:endParaRPr lang="en-US" altLang="ko-KR" sz="2000"/>
          </a:p>
          <a:p>
            <a:r>
              <a:rPr lang="en-US" altLang="ko-KR" sz="2000"/>
              <a:t>Beep(</a:t>
            </a:r>
            <a:r>
              <a:rPr lang="ko-KR" altLang="en-US" sz="2000"/>
              <a:t>주파수</a:t>
            </a:r>
            <a:r>
              <a:rPr lang="en-US" altLang="ko-KR" sz="2000"/>
              <a:t>, </a:t>
            </a:r>
            <a:r>
              <a:rPr lang="ko-KR" altLang="en-US" sz="2000"/>
              <a:t>지속시간</a:t>
            </a:r>
            <a:r>
              <a:rPr lang="en-US" altLang="ko-KR" sz="2000"/>
              <a:t>) </a:t>
            </a:r>
            <a:r>
              <a:rPr lang="ko-KR" altLang="en-US" sz="2000"/>
              <a:t>사용하여 비프음 발생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EE1AC-75EB-F1C0-F8B1-BD6CF1E6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09" y="2033643"/>
            <a:ext cx="1987652" cy="20956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ECEC0E5-0B16-1506-694B-B9C1A0E172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r="16177" b="68907"/>
          <a:stretch/>
        </p:blipFill>
        <p:spPr>
          <a:xfrm>
            <a:off x="1473509" y="2748988"/>
            <a:ext cx="3530279" cy="164939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978DA4A-F7E8-E66A-DE48-474D1EEF5A98}"/>
              </a:ext>
            </a:extLst>
          </p:cNvPr>
          <p:cNvSpPr txBox="1">
            <a:spLocks/>
          </p:cNvSpPr>
          <p:nvPr/>
        </p:nvSpPr>
        <p:spPr>
          <a:xfrm>
            <a:off x="1341697" y="2378436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game_control()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24B446-3AFF-D869-674E-8604CD468692}"/>
              </a:ext>
            </a:extLst>
          </p:cNvPr>
          <p:cNvSpPr/>
          <p:nvPr/>
        </p:nvSpPr>
        <p:spPr>
          <a:xfrm>
            <a:off x="2139385" y="3559216"/>
            <a:ext cx="1998562" cy="2199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6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0418-4F97-FEF3-500D-5ADE763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소스 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3F0396-B810-D9EA-FE25-CEDF998C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5" y="1690688"/>
            <a:ext cx="4435136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229A185-4589-9B92-CE9D-41CEC9C81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50" y="1690688"/>
            <a:ext cx="4927749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610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0418-4F97-FEF3-500D-5ADE763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소스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1812F9-9964-0E0C-9A39-22D672D1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4" y="1690688"/>
            <a:ext cx="4435136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23813C8-B94F-344D-0CA2-95D8AB2AA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8" y="1690688"/>
            <a:ext cx="4927749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423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0418-4F97-FEF3-500D-5ADE763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소스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A717E1F-34E9-43C0-A284-0F7825406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19" y="1690688"/>
            <a:ext cx="3196796" cy="48021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4720491-B48B-042E-3C6C-B7E0D23A6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74" y="1690687"/>
            <a:ext cx="3489713" cy="48021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7BAEBED-1BE0-4D24-CA0E-CD188D481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35" y="1690687"/>
            <a:ext cx="3299665" cy="252620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6238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>
                <a:hlinkClick r:id="rId2"/>
              </a:rPr>
              <a:t>https://blockdmask.tistory.com/308</a:t>
            </a:r>
            <a:endParaRPr lang="en-US" altLang="ko-KR" sz="1400"/>
          </a:p>
          <a:p>
            <a:r>
              <a:rPr lang="en-US" altLang="ko-KR" sz="1400">
                <a:hlinkClick r:id="rId3"/>
              </a:rPr>
              <a:t>https://lemon7z.tistory.com/11</a:t>
            </a:r>
            <a:endParaRPr lang="en-US" altLang="ko-KR" sz="1400"/>
          </a:p>
          <a:p>
            <a:r>
              <a:rPr lang="en-US" altLang="ko-KR" sz="1400">
                <a:hlinkClick r:id="rId4"/>
              </a:rPr>
              <a:t>https://silvermask.tistory.com/17</a:t>
            </a:r>
            <a:endParaRPr lang="en-US" altLang="ko-KR" sz="1400"/>
          </a:p>
          <a:p>
            <a:r>
              <a:rPr lang="en-US" altLang="ko-KR" sz="1400">
                <a:hlinkClick r:id="rId5"/>
              </a:rPr>
              <a:t>https://ko.wikipedia.org/wiki/KS_X_1001%EC%9D%98_%ED%8A%B9%EC%88%98_%EB%AC%B8%EC%9E%90</a:t>
            </a:r>
            <a:endParaRPr lang="en-US" altLang="ko-KR" sz="1400"/>
          </a:p>
          <a:p>
            <a:r>
              <a:rPr lang="en-US" altLang="ko-KR" sz="1400">
                <a:hlinkClick r:id="rId6"/>
              </a:rPr>
              <a:t>https://blog.naver.com/skssim/111983268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8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3849-A15D-58B4-FAC6-7987B278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C5D7DEC-06AA-B67C-F78A-17CACE0EC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05" y="1690687"/>
            <a:ext cx="3979333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92909E2-ED2F-E29E-53C9-FFE9B6DA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3" y="1690687"/>
            <a:ext cx="3843765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53774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155" y="2766218"/>
            <a:ext cx="3909689" cy="1325563"/>
          </a:xfrm>
        </p:spPr>
        <p:txBody>
          <a:bodyPr/>
          <a:lstStyle/>
          <a:p>
            <a:r>
              <a:rPr lang="ko-KR" altLang="en-US" sz="6000"/>
              <a:t>감사합니다</a:t>
            </a:r>
            <a:r>
              <a:rPr lang="en-US" altLang="ko-KR" sz="6000"/>
              <a:t>.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35444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3849-A15D-58B4-FAC6-7987B278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3440B1-72FE-25CB-5D74-93B0DEE8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18" y="1690688"/>
            <a:ext cx="3785550" cy="4802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49AA5DF-C86F-6066-58E1-B5F9A829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5" y="1690687"/>
            <a:ext cx="4134739" cy="48021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677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intro_game()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52258"/>
            <a:ext cx="5542625" cy="4351338"/>
          </a:xfrm>
        </p:spPr>
        <p:txBody>
          <a:bodyPr/>
          <a:lstStyle/>
          <a:p>
            <a:r>
              <a:rPr lang="ko-KR" altLang="en-US" sz="2400"/>
              <a:t>프로그램 첫 진입 시 나오는 화면</a:t>
            </a:r>
            <a:endParaRPr lang="en-US" altLang="ko-KR" sz="2400"/>
          </a:p>
          <a:p>
            <a:r>
              <a:rPr lang="ko-KR" altLang="en-US" sz="2400"/>
              <a:t>게임에 대한 설명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05D45FA-AB14-B28A-5F1A-A9A8FFAC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3" y="2035745"/>
            <a:ext cx="4685985" cy="220058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8014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원본 소스 분석 </a:t>
            </a:r>
            <a:r>
              <a:rPr lang="en-US" altLang="ko-KR" sz="4000"/>
              <a:t>: gotoxy(), horizontal_slide()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249243"/>
            <a:ext cx="5533748" cy="1603375"/>
          </a:xfrm>
        </p:spPr>
        <p:txBody>
          <a:bodyPr/>
          <a:lstStyle/>
          <a:p>
            <a:r>
              <a:rPr lang="ko-KR" altLang="en-US" sz="2000"/>
              <a:t>말과 관련된 함수</a:t>
            </a:r>
            <a:endParaRPr lang="en-US" altLang="ko-KR" sz="2000"/>
          </a:p>
          <a:p>
            <a:r>
              <a:rPr lang="en-US" altLang="ko-KR" sz="2000"/>
              <a:t>gotoxy()</a:t>
            </a:r>
            <a:r>
              <a:rPr lang="ko-KR" altLang="en-US" sz="2000"/>
              <a:t>로 말이 지정된 위치로 이동</a:t>
            </a:r>
            <a:endParaRPr lang="en-US" altLang="ko-KR" sz="2000"/>
          </a:p>
          <a:p>
            <a:r>
              <a:rPr lang="en-US" altLang="ko-KR" sz="2000"/>
              <a:t>Sleep()</a:t>
            </a:r>
            <a:r>
              <a:rPr lang="ko-KR" altLang="en-US" sz="2000"/>
              <a:t>으로 말 속도 조절</a:t>
            </a:r>
            <a:r>
              <a:rPr lang="en-US" altLang="ko-KR" sz="2000"/>
              <a:t>(</a:t>
            </a:r>
            <a:r>
              <a:rPr lang="ko-KR" altLang="en-US" sz="2000"/>
              <a:t>낮을수록 속도상승</a:t>
            </a:r>
            <a:r>
              <a:rPr lang="en-US" altLang="ko-KR" sz="2000"/>
              <a:t>)</a:t>
            </a:r>
            <a:endParaRPr lang="ko-KR" altLang="en-US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F2E1B6B-948A-B0CF-BE45-DBF0B626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03" y="4221210"/>
            <a:ext cx="4544059" cy="153373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14F09C6-AE46-CF04-383C-96D407752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03" y="2230926"/>
            <a:ext cx="6468378" cy="108600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2AE83CE-D0A9-2644-04CE-5D28A1B2AC74}"/>
              </a:ext>
            </a:extLst>
          </p:cNvPr>
          <p:cNvSpPr txBox="1">
            <a:spLocks/>
          </p:cNvSpPr>
          <p:nvPr/>
        </p:nvSpPr>
        <p:spPr>
          <a:xfrm>
            <a:off x="7847859" y="2167269"/>
            <a:ext cx="3647983" cy="12183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좌표를 옮겨주는 함수</a:t>
            </a:r>
            <a:endParaRPr lang="en-US" altLang="ko-KR" sz="2400"/>
          </a:p>
          <a:p>
            <a:r>
              <a:rPr lang="en-US" altLang="ko-KR" sz="2400"/>
              <a:t>X = </a:t>
            </a:r>
            <a:r>
              <a:rPr lang="ko-KR" altLang="en-US" sz="2400"/>
              <a:t>가로</a:t>
            </a:r>
            <a:r>
              <a:rPr lang="en-US" altLang="ko-KR" sz="2400"/>
              <a:t>, y</a:t>
            </a:r>
            <a:r>
              <a:rPr lang="ko-KR" altLang="en-US" sz="2400"/>
              <a:t> </a:t>
            </a:r>
            <a:r>
              <a:rPr lang="en-US" altLang="ko-KR" sz="2400"/>
              <a:t>=</a:t>
            </a:r>
            <a:r>
              <a:rPr lang="ko-KR" altLang="en-US" sz="2400"/>
              <a:t> 세로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79826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</a:t>
            </a:r>
            <a:r>
              <a:rPr lang="en-US" altLang="ko-KR" err="1"/>
              <a:t>draw_rectangle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/>
              <a:t>네모 테두리 생성하는 함수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 sz="1800" err="1"/>
              <a:t>0xa6,0xa1</a:t>
            </a:r>
            <a:r>
              <a:rPr lang="en-US" altLang="ko-KR" sz="1800"/>
              <a:t> = </a:t>
            </a:r>
            <a:r>
              <a:rPr lang="ko-KR" altLang="en-US" sz="1800"/>
              <a:t>가로줄 확장 완성형 코드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err="1"/>
              <a:t>0xa6,0xa2</a:t>
            </a:r>
            <a:r>
              <a:rPr lang="en-US" altLang="ko-KR" sz="1800"/>
              <a:t> = </a:t>
            </a:r>
            <a:r>
              <a:rPr lang="ko-KR" altLang="en-US" sz="1800"/>
              <a:t>세로줄 확장 완성형 코드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err="1"/>
              <a:t>0xa6,0xa3~0xa6</a:t>
            </a:r>
            <a:r>
              <a:rPr lang="en-US" altLang="ko-KR" sz="1800"/>
              <a:t> = </a:t>
            </a:r>
            <a:r>
              <a:rPr lang="ko-KR" altLang="en-US" sz="1800"/>
              <a:t>모서리 확장 완성형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6B6D214-FFE3-202A-80C1-F5E37C8A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15" y="1690688"/>
            <a:ext cx="3363282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2635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display_text()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6786"/>
            <a:ext cx="5720179" cy="4351338"/>
          </a:xfrm>
        </p:spPr>
        <p:txBody>
          <a:bodyPr/>
          <a:lstStyle/>
          <a:p>
            <a:r>
              <a:rPr lang="ko-KR" altLang="en-US" sz="2000"/>
              <a:t>게임 조작법</a:t>
            </a:r>
            <a:r>
              <a:rPr lang="en-US" altLang="ko-KR" sz="2000"/>
              <a:t>, </a:t>
            </a:r>
            <a:r>
              <a:rPr lang="ko-KR" altLang="en-US" sz="2000"/>
              <a:t>횟수</a:t>
            </a:r>
            <a:r>
              <a:rPr lang="en-US" altLang="ko-KR" sz="2000"/>
              <a:t>, </a:t>
            </a:r>
            <a:r>
              <a:rPr lang="ko-KR" altLang="en-US" sz="2000"/>
              <a:t>성공 횟수 표시</a:t>
            </a:r>
            <a:endParaRPr lang="en-US" altLang="ko-KR" sz="2000"/>
          </a:p>
          <a:p>
            <a:r>
              <a:rPr lang="en-US" altLang="ko-KR" sz="2000"/>
              <a:t>gotoxy()</a:t>
            </a:r>
            <a:r>
              <a:rPr lang="ko-KR" altLang="en-US" sz="2000"/>
              <a:t>로 게임 화면 오른쪽에 문자열 표시</a:t>
            </a:r>
            <a:endParaRPr lang="en-US" altLang="ko-KR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1481FC-AFEA-504E-532E-B39759775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70" y="2219156"/>
            <a:ext cx="4001058" cy="24196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473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game_control()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463" y="1825625"/>
            <a:ext cx="6273479" cy="4351338"/>
          </a:xfrm>
        </p:spPr>
        <p:txBody>
          <a:bodyPr/>
          <a:lstStyle/>
          <a:p>
            <a:r>
              <a:rPr lang="ko-KR" altLang="en-US" sz="2400"/>
              <a:t>게임 진행에 핵심적인 함수</a:t>
            </a:r>
            <a:endParaRPr lang="en-US" altLang="ko-KR" sz="2400"/>
          </a:p>
          <a:p>
            <a:r>
              <a:rPr lang="en-US" altLang="ko-KR" sz="2400"/>
              <a:t>do-while</a:t>
            </a:r>
            <a:r>
              <a:rPr lang="ko-KR" altLang="en-US" sz="2400"/>
              <a:t>문으로 말의 이동 제어</a:t>
            </a:r>
            <a:endParaRPr lang="en-US" altLang="ko-KR" sz="2400"/>
          </a:p>
          <a:p>
            <a:r>
              <a:rPr lang="ko-KR" altLang="en-US" sz="2400"/>
              <a:t>스페이스바를 누르면</a:t>
            </a:r>
            <a:r>
              <a:rPr lang="en-US" altLang="ko-KR" sz="2400"/>
              <a:t> &gt; if(chr==32)</a:t>
            </a:r>
          </a:p>
          <a:p>
            <a:r>
              <a:rPr lang="ko-KR" altLang="en-US" sz="2400"/>
              <a:t>화살이 발사하는 구조</a:t>
            </a:r>
            <a:r>
              <a:rPr lang="en-US" altLang="ko-KR" sz="2400"/>
              <a:t> &gt; while(y&gt;2)</a:t>
            </a:r>
          </a:p>
          <a:p>
            <a:r>
              <a:rPr lang="en-US" altLang="ko-KR" sz="2400"/>
              <a:t>((rnd&lt;=i)&amp;&amp;(i&lt;=(rnd+1))</a:t>
            </a:r>
            <a:r>
              <a:rPr lang="ko-KR" altLang="en-US" sz="2400"/>
              <a:t>로 피격범위 설정</a:t>
            </a:r>
            <a:r>
              <a:rPr lang="en-US" altLang="ko-KR" sz="2400"/>
              <a:t>,</a:t>
            </a:r>
            <a:r>
              <a:rPr lang="ko-KR" altLang="en-US" sz="2400"/>
              <a:t> 맞았다면 ☆과 함께 문자열 출력</a:t>
            </a:r>
            <a:endParaRPr lang="en-US" altLang="ko-KR" sz="2400"/>
          </a:p>
          <a:p>
            <a:r>
              <a:rPr lang="en-US" altLang="ko-KR" sz="2400"/>
              <a:t>getch()</a:t>
            </a:r>
            <a:r>
              <a:rPr lang="ko-KR" altLang="en-US" sz="2400"/>
              <a:t>로 키 입력 받아서 게임 반복 진행</a:t>
            </a:r>
            <a:endParaRPr lang="en-US" altLang="ko-KR" sz="2400"/>
          </a:p>
          <a:p>
            <a:endParaRPr lang="ko-KR" altLang="en-US" sz="24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BB7689-AB72-6F89-2E19-131BD298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18" y="1690688"/>
            <a:ext cx="3488924" cy="4802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17454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939</Words>
  <Application>Microsoft Office PowerPoint</Application>
  <PresentationFormat>와이드스크린</PresentationFormat>
  <Paragraphs>159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Univers</vt:lpstr>
      <vt:lpstr>Microsoft GothicNeo</vt:lpstr>
      <vt:lpstr>Arial</vt:lpstr>
      <vt:lpstr>GradientVTI</vt:lpstr>
      <vt:lpstr>활쏘기게임 개선  </vt:lpstr>
      <vt:lpstr>목차</vt:lpstr>
      <vt:lpstr>원본 소스 코드</vt:lpstr>
      <vt:lpstr>원본 소스 코드</vt:lpstr>
      <vt:lpstr>원본 소스 분석 : intro_game()</vt:lpstr>
      <vt:lpstr>원본 소스 분석 : gotoxy(), horizontal_slide()</vt:lpstr>
      <vt:lpstr>원본 소스 분석 : draw_rectangle()</vt:lpstr>
      <vt:lpstr>원본 소스 분석 : display_text()</vt:lpstr>
      <vt:lpstr>원본 소스 분석 : game_control()</vt:lpstr>
      <vt:lpstr>원본 소스 분석 : main()</vt:lpstr>
      <vt:lpstr>프로그램 보완할 점 </vt:lpstr>
      <vt:lpstr>보완 : 네모 테두리 수정</vt:lpstr>
      <vt:lpstr>보완 : 말, 화살 중첩현상 수정</vt:lpstr>
      <vt:lpstr>보완 : 목표물 피격범위 수정     명중 시 문자열 색 및 내용 수정</vt:lpstr>
      <vt:lpstr>보완 : 커서 숨기기</vt:lpstr>
      <vt:lpstr>프로그램 업그레이드할 점</vt:lpstr>
      <vt:lpstr>업그레이드 : 결과창 개선 및 인트로화면 리턴</vt:lpstr>
      <vt:lpstr>업그레이드 : 결과창 개선 및 인트로화면 리턴</vt:lpstr>
      <vt:lpstr>업그레이드 : 최고기록 표시</vt:lpstr>
      <vt:lpstr>업그레이드 : 최고기록 표시</vt:lpstr>
      <vt:lpstr>업그레이드 : 시도 횟수 및 난이도 조절</vt:lpstr>
      <vt:lpstr>업그레이드 : 시도 횟수 및 난이도 조절</vt:lpstr>
      <vt:lpstr>업그레이드 : 말 모양 변경</vt:lpstr>
      <vt:lpstr>업그레이드 : 말 모양 변경</vt:lpstr>
      <vt:lpstr>업그레이드 : 효과음</vt:lpstr>
      <vt:lpstr>업그레이드 소스 코드</vt:lpstr>
      <vt:lpstr>업그레이드 소스 코드</vt:lpstr>
      <vt:lpstr>업그레이드 소스 코드</vt:lpstr>
      <vt:lpstr>출처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활쏘기게임 개선  </dc:title>
  <dc:creator>정성호</dc:creator>
  <cp:lastModifiedBy>정성호</cp:lastModifiedBy>
  <cp:revision>246</cp:revision>
  <dcterms:created xsi:type="dcterms:W3CDTF">2022-10-10T14:57:20Z</dcterms:created>
  <dcterms:modified xsi:type="dcterms:W3CDTF">2022-10-11T15:59:31Z</dcterms:modified>
</cp:coreProperties>
</file>