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notesMasterIdLst>
    <p:notesMasterId r:id="rId21"/>
  </p:notesMasterIdLst>
  <p:handoutMasterIdLst>
    <p:handoutMasterId r:id="rId22"/>
  </p:handoutMasterIdLst>
  <p:sldIdLst>
    <p:sldId id="258" r:id="rId5"/>
    <p:sldId id="259" r:id="rId6"/>
    <p:sldId id="260" r:id="rId7"/>
    <p:sldId id="261" r:id="rId8"/>
    <p:sldId id="271" r:id="rId9"/>
    <p:sldId id="273" r:id="rId10"/>
    <p:sldId id="274" r:id="rId11"/>
    <p:sldId id="262" r:id="rId12"/>
    <p:sldId id="263" r:id="rId13"/>
    <p:sldId id="266" r:id="rId14"/>
    <p:sldId id="267" r:id="rId15"/>
    <p:sldId id="268" r:id="rId16"/>
    <p:sldId id="269" r:id="rId17"/>
    <p:sldId id="264" r:id="rId18"/>
    <p:sldId id="270" r:id="rId19"/>
    <p:sldId id="265" r:id="rId20"/>
  </p:sldIdLst>
  <p:sldSz cx="12192000" cy="6858000"/>
  <p:notesSz cx="6858000" cy="9144000"/>
  <p:embeddedFontLst>
    <p:embeddedFont>
      <p:font typeface="나눔바른고딕" pitchFamily="50" charset="-127"/>
      <p:regular r:id="rId23"/>
      <p:bold r:id="rId24"/>
    </p:embeddedFont>
    <p:embeddedFont>
      <p:font typeface="나눔스퀘어 ExtraBold" pitchFamily="50" charset="-127"/>
      <p:bold r:id="rId25"/>
    </p:embeddedFont>
    <p:embeddedFont>
      <p:font typeface="나눔바른고딕 Light" pitchFamily="50" charset="-127"/>
      <p:regular r:id="rId26"/>
    </p:embeddedFont>
    <p:embeddedFont>
      <p:font typeface="나눔바른고딕 UltraLight" pitchFamily="2" charset="-127"/>
      <p:regular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AB"/>
    <a:srgbClr val="6F4F1B"/>
    <a:srgbClr val="79561D"/>
    <a:srgbClr val="921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2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-220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684" y="-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5DBF3-2574-48B0-BCA1-54672D9DAB6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B59F5-F93F-4D8D-8693-6E0B3492D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C6A6-9E9E-4F83-B3D5-23F03E895B4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54B66-0166-4CC1-BA58-39C362F6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2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54B66-0166-4CC1-BA58-39C362F633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9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54B66-0166-4CC1-BA58-39C362F633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2307771" y="1629300"/>
            <a:ext cx="7576458" cy="3599399"/>
            <a:chOff x="2307771" y="1629300"/>
            <a:chExt cx="7576458" cy="3599399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307771" y="1897743"/>
              <a:ext cx="7576458" cy="3062514"/>
            </a:xfrm>
            <a:prstGeom prst="rect">
              <a:avLst/>
            </a:prstGeom>
            <a:noFill/>
            <a:ln w="57150" cmpd="dbl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46954"/>
                </a:solidFill>
              </a:endParaRPr>
            </a:p>
          </p:txBody>
        </p:sp>
        <p:grpSp>
          <p:nvGrpSpPr>
            <p:cNvPr id="3" name="그룹 2"/>
            <p:cNvGrpSpPr/>
            <p:nvPr userDrawn="1"/>
          </p:nvGrpSpPr>
          <p:grpSpPr>
            <a:xfrm>
              <a:off x="5530928" y="1629300"/>
              <a:ext cx="1130145" cy="108000"/>
              <a:chOff x="5520688" y="1583580"/>
              <a:chExt cx="1130145" cy="10800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031761" y="1583580"/>
                <a:ext cx="108000" cy="108000"/>
              </a:xfrm>
              <a:prstGeom prst="ellipse">
                <a:avLst/>
              </a:prstGeom>
              <a:noFill/>
              <a:ln w="12700">
                <a:solidFill>
                  <a:srgbClr val="876E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6231733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5520688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/>
            <p:cNvGrpSpPr/>
            <p:nvPr userDrawn="1"/>
          </p:nvGrpSpPr>
          <p:grpSpPr>
            <a:xfrm>
              <a:off x="5530928" y="5120699"/>
              <a:ext cx="1130145" cy="108000"/>
              <a:chOff x="5520688" y="1583580"/>
              <a:chExt cx="1130145" cy="108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6031761" y="1583580"/>
                <a:ext cx="108000" cy="108000"/>
              </a:xfrm>
              <a:prstGeom prst="ellipse">
                <a:avLst/>
              </a:prstGeom>
              <a:noFill/>
              <a:ln w="12700">
                <a:solidFill>
                  <a:srgbClr val="876E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6231733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5520688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rgbClr val="876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ACC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530396" y="2628783"/>
            <a:ext cx="31312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spc="3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Project-</a:t>
            </a:r>
            <a:r>
              <a:rPr lang="ko-KR" altLang="en-US" sz="1600" spc="3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습관관리 프로그램</a:t>
            </a:r>
            <a:endParaRPr lang="ko-KR" altLang="en-US" sz="1600" spc="300" dirty="0">
              <a:solidFill>
                <a:srgbClr val="876E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52654" y="2967337"/>
            <a:ext cx="408669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b="1" spc="3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 PLAN</a:t>
            </a:r>
            <a:endParaRPr lang="ko-KR" altLang="en-US" sz="5400" b="1" spc="3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30712" y="3926538"/>
            <a:ext cx="29306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spc="1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김성진</a:t>
            </a:r>
            <a:r>
              <a:rPr lang="en-US" altLang="ko-KR" sz="1600" spc="1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spc="1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강동훈</a:t>
            </a:r>
            <a:r>
              <a:rPr lang="en-US" altLang="ko-KR" sz="1600" spc="1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spc="1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류새라</a:t>
            </a:r>
            <a:r>
              <a:rPr lang="en-US" altLang="ko-KR" sz="1600" spc="1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spc="10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오주홍</a:t>
            </a:r>
            <a:endParaRPr lang="ko-KR" altLang="en-US" sz="1600" spc="100" dirty="0">
              <a:solidFill>
                <a:srgbClr val="876E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162404" y="420478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기능소개</a:t>
            </a:r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개인목표 </a:t>
            </a:r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만들기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8" y="1526141"/>
            <a:ext cx="5400000" cy="43430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15" y="1526141"/>
            <a:ext cx="5400000" cy="43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기능소개</a:t>
            </a:r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만들기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1" y="1520687"/>
            <a:ext cx="5400000" cy="43430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3" y="1520687"/>
            <a:ext cx="5400000" cy="43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8" y="1918812"/>
            <a:ext cx="5400000" cy="434300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</a:t>
            </a:r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-Q&amp;A</a:t>
            </a:r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52" y="3324087"/>
            <a:ext cx="540000" cy="5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3" y="1918812"/>
            <a:ext cx="5400000" cy="43430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451523" y="1918812"/>
            <a:ext cx="5400000" cy="4343002"/>
            <a:chOff x="6451523" y="1918812"/>
            <a:chExt cx="5400000" cy="434300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523" y="1918812"/>
              <a:ext cx="5400000" cy="434300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404" y="3983357"/>
              <a:ext cx="459435" cy="459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9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</a:t>
            </a:r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관리자모드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3" y="1941815"/>
            <a:ext cx="5400000" cy="43430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3" y="1941815"/>
            <a:ext cx="5400000" cy="434300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436953" y="1252420"/>
            <a:ext cx="539888" cy="523678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451523" y="1252420"/>
            <a:ext cx="539888" cy="523678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6841" y="1375988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회원관리</a:t>
            </a:r>
            <a:endParaRPr lang="en-US" altLang="ko-KR" sz="2000" b="1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1411" y="1361117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회원문</a:t>
            </a:r>
            <a:r>
              <a:rPr lang="ko-KR" altLang="en-US" sz="2000" b="1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endParaRPr lang="en-US" altLang="ko-KR" sz="2000" b="1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08" y="2270539"/>
            <a:ext cx="540000" cy="54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05" y="22705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3828" y="3244314"/>
            <a:ext cx="4198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 </a:t>
            </a:r>
            <a:endParaRPr lang="en-US" altLang="ko-KR" sz="54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61772" y="1837398"/>
            <a:ext cx="7576458" cy="3599399"/>
            <a:chOff x="2307771" y="1629300"/>
            <a:chExt cx="7576458" cy="3599399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2307771" y="1897743"/>
              <a:ext cx="7576458" cy="3062514"/>
            </a:xfrm>
            <a:prstGeom prst="rect">
              <a:avLst/>
            </a:prstGeom>
            <a:noFill/>
            <a:ln w="57150" cmpd="dbl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46954"/>
                </a:solidFill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5530928" y="1629300"/>
              <a:ext cx="1130145" cy="108000"/>
              <a:chOff x="5520688" y="1583580"/>
              <a:chExt cx="1130145" cy="108000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6031761" y="1583580"/>
                <a:ext cx="108000" cy="108000"/>
              </a:xfrm>
              <a:prstGeom prst="ellipse">
                <a:avLst/>
              </a:prstGeom>
              <a:noFill/>
              <a:ln w="12700">
                <a:solidFill>
                  <a:srgbClr val="876E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6231733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5520688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 userDrawn="1"/>
          </p:nvGrpSpPr>
          <p:grpSpPr>
            <a:xfrm>
              <a:off x="5530928" y="5120699"/>
              <a:ext cx="1130145" cy="108000"/>
              <a:chOff x="5520688" y="1583580"/>
              <a:chExt cx="1130145" cy="10800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031761" y="1583580"/>
                <a:ext cx="108000" cy="108000"/>
              </a:xfrm>
              <a:prstGeom prst="ellipse">
                <a:avLst/>
              </a:prstGeom>
              <a:noFill/>
              <a:ln w="12700">
                <a:solidFill>
                  <a:srgbClr val="876E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6231733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520688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32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82891" y="578206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5786" y="3362730"/>
            <a:ext cx="1768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en-US" altLang="ko-KR" sz="54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07771" y="1868557"/>
            <a:ext cx="7576458" cy="3599399"/>
            <a:chOff x="2307771" y="1629300"/>
            <a:chExt cx="7576458" cy="3599399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2307771" y="1897743"/>
              <a:ext cx="7576458" cy="3062514"/>
            </a:xfrm>
            <a:prstGeom prst="rect">
              <a:avLst/>
            </a:prstGeom>
            <a:noFill/>
            <a:ln w="57150" cmpd="dbl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46954"/>
                </a:solidFill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5530928" y="1629300"/>
              <a:ext cx="1130145" cy="108000"/>
              <a:chOff x="5520688" y="1583580"/>
              <a:chExt cx="1130145" cy="108000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6031761" y="1583580"/>
                <a:ext cx="108000" cy="108000"/>
              </a:xfrm>
              <a:prstGeom prst="ellipse">
                <a:avLst/>
              </a:prstGeom>
              <a:noFill/>
              <a:ln w="12700">
                <a:solidFill>
                  <a:srgbClr val="876E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6231733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520688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 userDrawn="1"/>
          </p:nvGrpSpPr>
          <p:grpSpPr>
            <a:xfrm>
              <a:off x="5530928" y="5120699"/>
              <a:ext cx="1130145" cy="108000"/>
              <a:chOff x="5520688" y="1583580"/>
              <a:chExt cx="1130145" cy="10800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031761" y="1583580"/>
                <a:ext cx="108000" cy="108000"/>
              </a:xfrm>
              <a:prstGeom prst="ellipse">
                <a:avLst/>
              </a:prstGeom>
              <a:noFill/>
              <a:ln w="12700">
                <a:solidFill>
                  <a:srgbClr val="876E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6231733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520688" y="1637580"/>
                <a:ext cx="419100" cy="0"/>
              </a:xfrm>
              <a:prstGeom prst="line">
                <a:avLst/>
              </a:prstGeom>
              <a:ln w="12700" cap="rnd">
                <a:solidFill>
                  <a:srgbClr val="876E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12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397523" y="3075058"/>
            <a:ext cx="33969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b="1" spc="300" dirty="0" smtClean="0">
                <a:solidFill>
                  <a:srgbClr val="876E5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4000" b="1" spc="300" dirty="0">
              <a:solidFill>
                <a:srgbClr val="876E59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051643" y="1607814"/>
            <a:ext cx="20887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rgbClr val="876E59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300" dirty="0">
              <a:solidFill>
                <a:srgbClr val="876E59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30091" y="2520261"/>
            <a:ext cx="2131819" cy="2516774"/>
            <a:chOff x="5030091" y="2367538"/>
            <a:chExt cx="2131819" cy="251677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5030091" y="2921074"/>
              <a:ext cx="2131819" cy="0"/>
            </a:xfrm>
            <a:prstGeom prst="line">
              <a:avLst/>
            </a:prstGeom>
            <a:ln w="12700">
              <a:solidFill>
                <a:srgbClr val="876E5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030091" y="3657674"/>
              <a:ext cx="2131819" cy="0"/>
            </a:xfrm>
            <a:prstGeom prst="line">
              <a:avLst/>
            </a:prstGeom>
            <a:ln w="12700">
              <a:solidFill>
                <a:srgbClr val="876E5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030091" y="4394274"/>
              <a:ext cx="2131819" cy="0"/>
            </a:xfrm>
            <a:prstGeom prst="line">
              <a:avLst/>
            </a:prstGeom>
            <a:ln w="12700">
              <a:solidFill>
                <a:srgbClr val="876E5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38568" y="2367538"/>
              <a:ext cx="185659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000" b="1" spc="300" smtClean="0">
                  <a:solidFill>
                    <a:srgbClr val="876E59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프로젝트 개요</a:t>
              </a:r>
              <a:endParaRPr lang="ko-KR" altLang="en-US" sz="2000" b="1" spc="300" dirty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2141" y="3073093"/>
              <a:ext cx="123623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000" b="1" spc="300" smtClean="0">
                  <a:solidFill>
                    <a:srgbClr val="876E59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기능소개</a:t>
              </a:r>
              <a:endParaRPr lang="ko-KR" altLang="en-US" sz="2000" b="1" spc="300" dirty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21959" y="3778648"/>
              <a:ext cx="185659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000" b="1" spc="300" smtClean="0">
                  <a:solidFill>
                    <a:srgbClr val="876E59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프로그램 시연</a:t>
              </a:r>
              <a:endParaRPr lang="ko-KR" altLang="en-US" sz="2000" b="1" spc="300" dirty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5266" y="4484202"/>
              <a:ext cx="88678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spc="300" smtClean="0">
                  <a:solidFill>
                    <a:srgbClr val="876E59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Q&amp;A</a:t>
              </a:r>
              <a:endParaRPr lang="ko-KR" altLang="en-US" sz="2000" b="1" spc="300" dirty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6249" y="4088208"/>
            <a:ext cx="8959504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달성에 대한 계획 수립을 도와주는 습관관리 프로그램을 제작</a:t>
            </a:r>
            <a:endParaRPr lang="en-US" altLang="ko-KR" sz="240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공동의 목표를 가진 다수의 사람들과 진행사항을 공유하며 동기부여 가능</a:t>
            </a:r>
            <a:endParaRPr lang="en-US" altLang="ko-KR" sz="24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2403" y="606913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747496" y="1777221"/>
            <a:ext cx="6697010" cy="1709976"/>
            <a:chOff x="1061773" y="1078721"/>
            <a:chExt cx="6697010" cy="170997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773" y="1512169"/>
              <a:ext cx="2524478" cy="127652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251" y="1526459"/>
              <a:ext cx="1390844" cy="124794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7095" y="1078721"/>
              <a:ext cx="2781688" cy="1695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1" y="1235049"/>
            <a:ext cx="6480000" cy="521160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120791" y="643085"/>
            <a:ext cx="2282997" cy="260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기능소개</a:t>
            </a:r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43278" y="3579011"/>
            <a:ext cx="539888" cy="523678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46972" y="5002111"/>
            <a:ext cx="539888" cy="523678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3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743278" y="4357521"/>
            <a:ext cx="539888" cy="523678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200590" y="5002111"/>
            <a:ext cx="539888" cy="523678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95473" y="311719"/>
            <a:ext cx="3335964" cy="923330"/>
            <a:chOff x="195473" y="311719"/>
            <a:chExt cx="3335964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1043255" y="633475"/>
              <a:ext cx="2488182" cy="38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기능소개</a:t>
              </a:r>
              <a:r>
                <a:rPr lang="en-US" altLang="ko-KR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</a:t>
              </a:r>
              <a:r>
                <a:rPr lang="en-US" altLang="ko-KR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5473" y="311719"/>
              <a:ext cx="9669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spc="-300" dirty="0" smtClean="0">
                  <a:solidFill>
                    <a:srgbClr val="ACC6A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5400" spc="-300" dirty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408938" y="1369700"/>
            <a:ext cx="540000" cy="540000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8" y="2019979"/>
            <a:ext cx="5371400" cy="43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3" y="2019979"/>
            <a:ext cx="5371399" cy="4320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43255" y="1488183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</a:t>
            </a:r>
            <a:r>
              <a:rPr lang="ko-KR" altLang="en-US" sz="2000" b="1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r>
              <a:rPr lang="ko-KR" altLang="en-US" sz="2000" b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b="1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9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95473" y="311719"/>
            <a:ext cx="3980371" cy="936226"/>
            <a:chOff x="195473" y="311719"/>
            <a:chExt cx="3980371" cy="936226"/>
          </a:xfrm>
        </p:grpSpPr>
        <p:sp>
          <p:nvSpPr>
            <p:cNvPr id="27" name="TextBox 26"/>
            <p:cNvSpPr txBox="1"/>
            <p:nvPr/>
          </p:nvSpPr>
          <p:spPr>
            <a:xfrm>
              <a:off x="1043255" y="416948"/>
              <a:ext cx="31325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기능소개</a:t>
              </a:r>
              <a:r>
                <a:rPr lang="en-US" altLang="ko-KR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</a:p>
            <a:p>
              <a:r>
                <a:rPr lang="ko-KR" altLang="en-US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 및 비밀번호 찾기</a:t>
              </a:r>
              <a:endPara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5473" y="311719"/>
              <a:ext cx="9669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spc="-300" dirty="0" smtClean="0">
                  <a:solidFill>
                    <a:srgbClr val="ACC6A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5400" spc="-300" dirty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336121" y="1473369"/>
            <a:ext cx="540000" cy="540000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3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521386" y="1460816"/>
            <a:ext cx="540000" cy="540000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1" y="2217138"/>
            <a:ext cx="2520000" cy="30748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38" y="2234569"/>
            <a:ext cx="2520000" cy="30748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41" y="2217138"/>
            <a:ext cx="2520000" cy="30748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5" y="2217137"/>
            <a:ext cx="2520000" cy="307481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043255" y="1600706"/>
            <a:ext cx="1388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찾기</a:t>
            </a:r>
            <a:endParaRPr lang="en-US" altLang="ko-KR" sz="2000" b="1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91699" y="1544519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en-US" altLang="ko-KR" sz="2000" b="1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1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95473" y="311719"/>
            <a:ext cx="3130779" cy="923330"/>
            <a:chOff x="195473" y="311719"/>
            <a:chExt cx="3130779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1043255" y="593108"/>
              <a:ext cx="2282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기능소개</a:t>
              </a:r>
              <a:r>
                <a:rPr lang="en-US" altLang="ko-KR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2400" smtClean="0">
                  <a:solidFill>
                    <a:srgbClr val="ACC6AB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</a:t>
              </a:r>
              <a:endPara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5473" y="311719"/>
              <a:ext cx="9669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spc="-300" dirty="0" smtClean="0">
                  <a:solidFill>
                    <a:srgbClr val="ACC6A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5400" spc="-300" dirty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340478" y="1281215"/>
            <a:ext cx="539888" cy="523678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8" y="1938131"/>
            <a:ext cx="5400000" cy="43430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77" y="3928536"/>
            <a:ext cx="540000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01" y="1971623"/>
            <a:ext cx="5400000" cy="43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기능소개</a:t>
            </a:r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홈화</a:t>
            </a:r>
            <a:r>
              <a:rPr lang="ko-KR" altLang="en-US" sz="240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3" y="1235049"/>
            <a:ext cx="6480000" cy="521160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201252" y="999603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336411" y="999603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3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29145" y="999603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05576" y="999603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628531" y="999603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5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47632" y="3417239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8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52034" y="4916069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9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59103" y="1692477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6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985234" y="1671853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7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257771" y="1577722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257771" y="2272237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257771" y="2966752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3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257771" y="3661267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257771" y="4355782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5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257771" y="5050297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6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257771" y="5744814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7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27807" y="1611194"/>
            <a:ext cx="926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검색창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27807" y="2295738"/>
            <a:ext cx="926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홈화면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27807" y="4355782"/>
            <a:ext cx="1515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27807" y="3673017"/>
            <a:ext cx="926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27807" y="5127673"/>
            <a:ext cx="1708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오늘의 달성률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27807" y="5771427"/>
            <a:ext cx="2592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TODAY TO-DO LIST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827807" y="3017129"/>
            <a:ext cx="2167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목표 만들기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656414" y="1683251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8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6414" y="2377766"/>
            <a:ext cx="420739" cy="423611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smtClean="0">
                <a:latin typeface="나눔바른고딕" pitchFamily="50" charset="-127"/>
                <a:ea typeface="나눔바른고딕" pitchFamily="50" charset="-127"/>
              </a:rPr>
              <a:t>9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26450" y="1716723"/>
            <a:ext cx="1173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개인목표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226450" y="2401267"/>
            <a:ext cx="926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목표</a:t>
            </a:r>
            <a:endParaRPr lang="en-US" altLang="ko-KR" sz="200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1" y="1860341"/>
            <a:ext cx="5583600" cy="449066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404052"/>
            <a:ext cx="2584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기능소개</a:t>
            </a:r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</a:t>
            </a:r>
            <a:r>
              <a:rPr lang="en-US" altLang="ko-KR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팀목표 만들기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8" y="3244465"/>
            <a:ext cx="720000" cy="72000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47193" y="1269201"/>
            <a:ext cx="468000" cy="468000"/>
          </a:xfrm>
          <a:prstGeom prst="ellipse">
            <a:avLst/>
          </a:prstGeom>
          <a:solidFill>
            <a:srgbClr val="6F4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>
                <a:latin typeface="나눔바른고딕" pitchFamily="50" charset="-127"/>
                <a:ea typeface="나눔바른고딕" pitchFamily="50" charset="-127"/>
              </a:rPr>
              <a:t>3</a:t>
            </a:r>
            <a:endParaRPr lang="ko-KR" altLang="en-US" sz="3200" b="1" i="1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01" y="1860341"/>
            <a:ext cx="5581778" cy="448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01" y="1860341"/>
            <a:ext cx="5581778" cy="44892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17" y="32444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155</Words>
  <Application>Microsoft Office PowerPoint</Application>
  <PresentationFormat>사용자 지정</PresentationFormat>
  <Paragraphs>88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굴림</vt:lpstr>
      <vt:lpstr>Arial</vt:lpstr>
      <vt:lpstr>나눔바른고딕</vt:lpstr>
      <vt:lpstr>나눔스퀘어 ExtraBold</vt:lpstr>
      <vt:lpstr>나눔바른고딕 Light</vt:lpstr>
      <vt:lpstr>나눔바른고딕 UltraLight</vt:lpstr>
      <vt:lpstr>맑은 고딕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LG</cp:lastModifiedBy>
  <cp:revision>26</cp:revision>
  <dcterms:created xsi:type="dcterms:W3CDTF">2017-12-09T13:56:47Z</dcterms:created>
  <dcterms:modified xsi:type="dcterms:W3CDTF">2019-10-23T05:00:17Z</dcterms:modified>
</cp:coreProperties>
</file>