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1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3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38D03-9AD4-4AC5-A898-5E5669858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5F65B-F9DF-4F80-B8E8-6085FF46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49E9A-91D6-444C-BDBD-801BD2E1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8202E-51F3-4D76-BA11-ED3007EE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FC46D-E206-4E64-B072-2BA7E4A5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3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4300B-E57A-4F99-9E59-0A1FAA72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4876E-F72D-42B0-A388-06C1F027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18498-6CDF-4E32-A011-139DBD41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7F2D9-A338-4C09-808D-006E0141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9FD33-3BA0-46E2-9673-DE26C097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63EC72-8A78-4EE8-AED9-C0B651893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C97B6-3CF8-4504-ABFA-5CA7A57C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BE6F8-3F91-4963-8811-89AFFE60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625B7-B4B4-4F5C-870A-918C036A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4C455-2516-4DEA-B430-0CE73BD6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7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8687-FA1B-426F-80DE-24455991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FBF6C-60DE-4C7D-A0DE-ABA360AD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931D6-565C-4B7C-A850-A2A3ABE7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5BFD2-1690-40CD-9025-0BBDF90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D41BC-ED9B-4DE6-B182-57274047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740F-967D-4BAC-A5CE-4013A99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60BD8-2367-41A3-AB73-EDC88322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4F532-3DFB-4102-83E6-6CFFDE9E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39359-5B83-467D-AE51-596873A9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E0013-B328-4655-8B0D-CA1D58E4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3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F7ADA-5504-480D-AD09-9F0685D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FE358-2F97-45FD-B8C0-17826AD6D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C73C3-2699-4AF3-8C55-A1B9EE3B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BAA15-5F82-4F5B-BA67-C585E9BC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67AC7-1980-4F28-A36D-D766FB2C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973FC-C35B-4F2E-809F-9CD2FF7E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9B52-2F11-4D07-9629-E82F7731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DAA05-D1D8-40DF-952A-89B96A13C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424B5-1F45-4BA4-B05C-72E1BFE8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84C6ED-0654-4871-8C92-F14648DD9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25EC6-63E2-4377-A0A4-EA0230418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51573F-5011-4BFF-A136-35722A4E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9375B9-EB93-49CF-8D13-9BECC7E7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76D92-611C-4941-AB2C-0F17AF0A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7A7B2-F76C-4C88-B8E7-A7283718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CC6286-371B-4777-964A-A7F717B6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9EDFD-9EEC-4AFC-BB8A-9CAE88C9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0F6FD-C191-4CCA-A4C2-D5EABE4B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4666A8-0254-46E9-B927-CE4530BB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F3F5D-324F-4BA6-B2BE-E984A4E7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F7C35-C976-4A25-8954-DA64A432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86C9-DC96-4933-A26D-983F058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2849F-0026-41C0-8DD8-99CE7BAE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03AFA-5E4F-4843-B857-67C346A88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AAB71-AF1D-421E-A700-73557095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7D927-175D-4F94-84B6-86E1E683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74C27-25ED-4CDE-BCC3-7E26420A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1D2ED-4098-479D-A498-19EDCF25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AE070-EF82-4423-B483-E11222798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18EDF-6E56-4EEF-A058-2B377B08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75B1E-A138-49AB-82D4-4064F1D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23F2F-C757-47E7-B7CE-E6A0D961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3B6A4-D995-4432-886A-ABF04C61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2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64B876-28BB-4E52-86FB-219DE306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D08D2-0323-4955-9E79-3A194A52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03F90-6DFC-4404-8AE2-6EF5C1D6D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3D52-DCA2-470F-8439-EBCEE828D92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7582B-6F5D-4FC8-BF2D-E5517E7FE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E65ED-5F4A-4F04-9513-FB89D922B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07F9-7E29-46D1-84FE-DF0C37233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C54DCE-4770-41B9-8329-014A62760CDD}"/>
              </a:ext>
            </a:extLst>
          </p:cNvPr>
          <p:cNvGrpSpPr/>
          <p:nvPr/>
        </p:nvGrpSpPr>
        <p:grpSpPr>
          <a:xfrm>
            <a:off x="522514" y="485193"/>
            <a:ext cx="10105053" cy="5551714"/>
            <a:chOff x="522514" y="485193"/>
            <a:chExt cx="10105053" cy="555171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417138-8F59-4B07-BE05-053D553AAE13}"/>
                </a:ext>
              </a:extLst>
            </p:cNvPr>
            <p:cNvGrpSpPr/>
            <p:nvPr/>
          </p:nvGrpSpPr>
          <p:grpSpPr>
            <a:xfrm>
              <a:off x="522514" y="485193"/>
              <a:ext cx="10105053" cy="5551714"/>
              <a:chOff x="522514" y="485193"/>
              <a:chExt cx="10105053" cy="555171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6E956AD-FFDD-4DE3-ACF2-A6F4A8CA866A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2514" y="485193"/>
                <a:ext cx="10105053" cy="5551714"/>
              </a:xfrm>
              <a:prstGeom prst="rect">
                <a:avLst/>
              </a:prstGeom>
            </p:spPr>
          </p:pic>
          <p:sp>
            <p:nvSpPr>
              <p:cNvPr id="5" name="웃는 얼굴 4">
                <a:extLst>
                  <a:ext uri="{FF2B5EF4-FFF2-40B4-BE49-F238E27FC236}">
                    <a16:creationId xmlns:a16="http://schemas.microsoft.com/office/drawing/2014/main" id="{ED4E1B1F-1E2F-40BF-848A-71C14F37268D}"/>
                  </a:ext>
                </a:extLst>
              </p:cNvPr>
              <p:cNvSpPr/>
              <p:nvPr/>
            </p:nvSpPr>
            <p:spPr>
              <a:xfrm>
                <a:off x="3526969" y="3648269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웃는 얼굴 5">
                <a:extLst>
                  <a:ext uri="{FF2B5EF4-FFF2-40B4-BE49-F238E27FC236}">
                    <a16:creationId xmlns:a16="http://schemas.microsoft.com/office/drawing/2014/main" id="{F95B2631-551B-43E6-9B4C-40FD81F47E31}"/>
                  </a:ext>
                </a:extLst>
              </p:cNvPr>
              <p:cNvSpPr/>
              <p:nvPr/>
            </p:nvSpPr>
            <p:spPr>
              <a:xfrm>
                <a:off x="4649751" y="3679369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웃는 얼굴 6">
                <a:extLst>
                  <a:ext uri="{FF2B5EF4-FFF2-40B4-BE49-F238E27FC236}">
                    <a16:creationId xmlns:a16="http://schemas.microsoft.com/office/drawing/2014/main" id="{F8535FC8-337A-496A-B537-EF753CF8C63A}"/>
                  </a:ext>
                </a:extLst>
              </p:cNvPr>
              <p:cNvSpPr/>
              <p:nvPr/>
            </p:nvSpPr>
            <p:spPr>
              <a:xfrm>
                <a:off x="3505197" y="4037046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웃는 얼굴 7">
                <a:extLst>
                  <a:ext uri="{FF2B5EF4-FFF2-40B4-BE49-F238E27FC236}">
                    <a16:creationId xmlns:a16="http://schemas.microsoft.com/office/drawing/2014/main" id="{310BED14-6703-4A3E-B53D-6BF460D1F754}"/>
                  </a:ext>
                </a:extLst>
              </p:cNvPr>
              <p:cNvSpPr/>
              <p:nvPr/>
            </p:nvSpPr>
            <p:spPr>
              <a:xfrm>
                <a:off x="5738332" y="4040156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웃는 얼굴 8">
                <a:extLst>
                  <a:ext uri="{FF2B5EF4-FFF2-40B4-BE49-F238E27FC236}">
                    <a16:creationId xmlns:a16="http://schemas.microsoft.com/office/drawing/2014/main" id="{6504DF52-30A7-4C9D-9049-AC65B6C9ED9B}"/>
                  </a:ext>
                </a:extLst>
              </p:cNvPr>
              <p:cNvSpPr/>
              <p:nvPr/>
            </p:nvSpPr>
            <p:spPr>
              <a:xfrm>
                <a:off x="4640432" y="3334142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웃는 얼굴 9">
                <a:extLst>
                  <a:ext uri="{FF2B5EF4-FFF2-40B4-BE49-F238E27FC236}">
                    <a16:creationId xmlns:a16="http://schemas.microsoft.com/office/drawing/2014/main" id="{C8FAD984-7E65-4246-916A-CA4A01BD0964}"/>
                  </a:ext>
                </a:extLst>
              </p:cNvPr>
              <p:cNvSpPr/>
              <p:nvPr/>
            </p:nvSpPr>
            <p:spPr>
              <a:xfrm>
                <a:off x="3514537" y="4727518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웃는 얼굴 10">
                <a:extLst>
                  <a:ext uri="{FF2B5EF4-FFF2-40B4-BE49-F238E27FC236}">
                    <a16:creationId xmlns:a16="http://schemas.microsoft.com/office/drawing/2014/main" id="{7EE5243B-62FC-402E-A689-D7E1675CACA3}"/>
                  </a:ext>
                </a:extLst>
              </p:cNvPr>
              <p:cNvSpPr/>
              <p:nvPr/>
            </p:nvSpPr>
            <p:spPr>
              <a:xfrm>
                <a:off x="3573629" y="5113185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웃는 얼굴 11">
                <a:extLst>
                  <a:ext uri="{FF2B5EF4-FFF2-40B4-BE49-F238E27FC236}">
                    <a16:creationId xmlns:a16="http://schemas.microsoft.com/office/drawing/2014/main" id="{27FCC7C6-EDB7-4293-9612-5ECBD5B82575}"/>
                  </a:ext>
                </a:extLst>
              </p:cNvPr>
              <p:cNvSpPr/>
              <p:nvPr/>
            </p:nvSpPr>
            <p:spPr>
              <a:xfrm>
                <a:off x="3558075" y="5480190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웃는 얼굴 12">
                <a:extLst>
                  <a:ext uri="{FF2B5EF4-FFF2-40B4-BE49-F238E27FC236}">
                    <a16:creationId xmlns:a16="http://schemas.microsoft.com/office/drawing/2014/main" id="{337A92FD-066C-4468-9FF1-6A0C8C56AE3C}"/>
                  </a:ext>
                </a:extLst>
              </p:cNvPr>
              <p:cNvSpPr/>
              <p:nvPr/>
            </p:nvSpPr>
            <p:spPr>
              <a:xfrm>
                <a:off x="4671527" y="4718190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웃는 얼굴 13">
                <a:extLst>
                  <a:ext uri="{FF2B5EF4-FFF2-40B4-BE49-F238E27FC236}">
                    <a16:creationId xmlns:a16="http://schemas.microsoft.com/office/drawing/2014/main" id="{7021816C-A8EF-4CD3-BD66-2B2D7328E7EF}"/>
                  </a:ext>
                </a:extLst>
              </p:cNvPr>
              <p:cNvSpPr/>
              <p:nvPr/>
            </p:nvSpPr>
            <p:spPr>
              <a:xfrm>
                <a:off x="2353489" y="5431349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웃는 얼굴 14">
                <a:extLst>
                  <a:ext uri="{FF2B5EF4-FFF2-40B4-BE49-F238E27FC236}">
                    <a16:creationId xmlns:a16="http://schemas.microsoft.com/office/drawing/2014/main" id="{D819B209-DD3C-4EB3-B42F-00DAF957E6E8}"/>
                  </a:ext>
                </a:extLst>
              </p:cNvPr>
              <p:cNvSpPr/>
              <p:nvPr/>
            </p:nvSpPr>
            <p:spPr>
              <a:xfrm>
                <a:off x="2368729" y="4029269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웃는 얼굴 15">
                <a:extLst>
                  <a:ext uri="{FF2B5EF4-FFF2-40B4-BE49-F238E27FC236}">
                    <a16:creationId xmlns:a16="http://schemas.microsoft.com/office/drawing/2014/main" id="{FD2168E1-509E-4B1B-9E05-2BB979D4001A}"/>
                  </a:ext>
                </a:extLst>
              </p:cNvPr>
              <p:cNvSpPr/>
              <p:nvPr/>
            </p:nvSpPr>
            <p:spPr>
              <a:xfrm>
                <a:off x="4715070" y="5461524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웃는 얼굴 16">
                <a:extLst>
                  <a:ext uri="{FF2B5EF4-FFF2-40B4-BE49-F238E27FC236}">
                    <a16:creationId xmlns:a16="http://schemas.microsoft.com/office/drawing/2014/main" id="{E0BDE1BD-B605-4C67-ABCA-C39E31BC5279}"/>
                  </a:ext>
                </a:extLst>
              </p:cNvPr>
              <p:cNvSpPr/>
              <p:nvPr/>
            </p:nvSpPr>
            <p:spPr>
              <a:xfrm>
                <a:off x="6935749" y="3679370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웃는 얼굴 17">
                <a:extLst>
                  <a:ext uri="{FF2B5EF4-FFF2-40B4-BE49-F238E27FC236}">
                    <a16:creationId xmlns:a16="http://schemas.microsoft.com/office/drawing/2014/main" id="{4AD0C17E-BFDD-45CA-8D6B-08695EBC8379}"/>
                  </a:ext>
                </a:extLst>
              </p:cNvPr>
              <p:cNvSpPr/>
              <p:nvPr/>
            </p:nvSpPr>
            <p:spPr>
              <a:xfrm>
                <a:off x="2399831" y="3668486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웃는 얼굴 18">
                <a:extLst>
                  <a:ext uri="{FF2B5EF4-FFF2-40B4-BE49-F238E27FC236}">
                    <a16:creationId xmlns:a16="http://schemas.microsoft.com/office/drawing/2014/main" id="{7D80BB1C-8CE6-4BCE-8926-F4A077F0E90C}"/>
                  </a:ext>
                </a:extLst>
              </p:cNvPr>
              <p:cNvSpPr/>
              <p:nvPr/>
            </p:nvSpPr>
            <p:spPr>
              <a:xfrm>
                <a:off x="5817945" y="3295264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웃는 얼굴 19">
                <a:extLst>
                  <a:ext uri="{FF2B5EF4-FFF2-40B4-BE49-F238E27FC236}">
                    <a16:creationId xmlns:a16="http://schemas.microsoft.com/office/drawing/2014/main" id="{DDE0E167-6C55-4383-AA52-5E2D2557870D}"/>
                  </a:ext>
                </a:extLst>
              </p:cNvPr>
              <p:cNvSpPr/>
              <p:nvPr/>
            </p:nvSpPr>
            <p:spPr>
              <a:xfrm>
                <a:off x="2399831" y="3282822"/>
                <a:ext cx="214604" cy="205273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웃는 얼굴 20">
              <a:extLst>
                <a:ext uri="{FF2B5EF4-FFF2-40B4-BE49-F238E27FC236}">
                  <a16:creationId xmlns:a16="http://schemas.microsoft.com/office/drawing/2014/main" id="{BA1BCCA2-3DF9-4D22-B510-FF08C7370FD8}"/>
                </a:ext>
              </a:extLst>
            </p:cNvPr>
            <p:cNvSpPr/>
            <p:nvPr/>
          </p:nvSpPr>
          <p:spPr>
            <a:xfrm>
              <a:off x="761994" y="3164635"/>
              <a:ext cx="214604" cy="205273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245B7C9-610B-4109-9829-DC703095CB04}"/>
                </a:ext>
              </a:extLst>
            </p:cNvPr>
            <p:cNvSpPr/>
            <p:nvPr/>
          </p:nvSpPr>
          <p:spPr>
            <a:xfrm>
              <a:off x="625151" y="3004458"/>
              <a:ext cx="1635967" cy="15862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표시는 강의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에서 나오는 지시어들임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7112AE-DC05-4F0B-B1A0-6448BD2CED45}"/>
                </a:ext>
              </a:extLst>
            </p:cNvPr>
            <p:cNvSpPr/>
            <p:nvPr/>
          </p:nvSpPr>
          <p:spPr>
            <a:xfrm>
              <a:off x="604000" y="4879721"/>
              <a:ext cx="1635967" cy="9983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표시는 강의 </a:t>
              </a:r>
              <a:r>
                <a:rPr lang="en-US" altLang="ko-KR" sz="1400" dirty="0"/>
                <a:t>2 </a:t>
              </a:r>
              <a:r>
                <a:rPr lang="ko-KR" altLang="en-US" sz="1400" dirty="0"/>
                <a:t>에서 나오는 지시어들임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80C640-E455-42A5-A9F9-7C9D37DEFAF6}"/>
              </a:ext>
            </a:extLst>
          </p:cNvPr>
          <p:cNvSpPr/>
          <p:nvPr/>
        </p:nvSpPr>
        <p:spPr>
          <a:xfrm>
            <a:off x="7061705" y="5041641"/>
            <a:ext cx="558295" cy="2052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len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웃는 얼굴 23">
            <a:extLst>
              <a:ext uri="{FF2B5EF4-FFF2-40B4-BE49-F238E27FC236}">
                <a16:creationId xmlns:a16="http://schemas.microsoft.com/office/drawing/2014/main" id="{2B8DDFE7-E2BF-4BEB-B42E-96F78AC1C7F7}"/>
              </a:ext>
            </a:extLst>
          </p:cNvPr>
          <p:cNvSpPr/>
          <p:nvPr/>
        </p:nvSpPr>
        <p:spPr>
          <a:xfrm>
            <a:off x="6938859" y="5063413"/>
            <a:ext cx="214604" cy="205273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웃는 얼굴 24">
            <a:extLst>
              <a:ext uri="{FF2B5EF4-FFF2-40B4-BE49-F238E27FC236}">
                <a16:creationId xmlns:a16="http://schemas.microsoft.com/office/drawing/2014/main" id="{CB855E15-37F0-45D4-9F8B-17447A8B7812}"/>
              </a:ext>
            </a:extLst>
          </p:cNvPr>
          <p:cNvSpPr/>
          <p:nvPr/>
        </p:nvSpPr>
        <p:spPr>
          <a:xfrm>
            <a:off x="709509" y="4768138"/>
            <a:ext cx="214604" cy="205273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8FFF39-5FD7-4558-9D1E-4FB8165BFB42}"/>
              </a:ext>
            </a:extLst>
          </p:cNvPr>
          <p:cNvSpPr/>
          <p:nvPr/>
        </p:nvSpPr>
        <p:spPr>
          <a:xfrm>
            <a:off x="7072212" y="5320167"/>
            <a:ext cx="889374" cy="2052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range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683E36CD-E0B6-434F-B9BF-8B6FE084625F}"/>
              </a:ext>
            </a:extLst>
          </p:cNvPr>
          <p:cNvSpPr/>
          <p:nvPr/>
        </p:nvSpPr>
        <p:spPr>
          <a:xfrm>
            <a:off x="6949366" y="5341939"/>
            <a:ext cx="214604" cy="205273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C9C66C44-CD39-4380-9540-67814DC4609D}"/>
              </a:ext>
            </a:extLst>
          </p:cNvPr>
          <p:cNvSpPr/>
          <p:nvPr/>
        </p:nvSpPr>
        <p:spPr>
          <a:xfrm>
            <a:off x="5811903" y="4413276"/>
            <a:ext cx="214604" cy="205273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257CE834-CA72-4181-810B-32AAA4D72EEB}"/>
              </a:ext>
            </a:extLst>
          </p:cNvPr>
          <p:cNvSpPr/>
          <p:nvPr/>
        </p:nvSpPr>
        <p:spPr>
          <a:xfrm>
            <a:off x="5822413" y="4754866"/>
            <a:ext cx="214604" cy="205273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BBECE7C8-A55D-4AC7-B13C-9C0E7F9A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47" y="1484656"/>
            <a:ext cx="5751133" cy="274581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278717F-DE30-4D49-B9E2-FA9FEE43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7" y="2003135"/>
            <a:ext cx="3543300" cy="10287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0A4A95-0F19-460F-A592-8F4899F5E3AE}"/>
              </a:ext>
            </a:extLst>
          </p:cNvPr>
          <p:cNvSpPr/>
          <p:nvPr/>
        </p:nvSpPr>
        <p:spPr>
          <a:xfrm>
            <a:off x="951404" y="5440269"/>
            <a:ext cx="272148" cy="6710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Str</a:t>
            </a:r>
            <a:endParaRPr lang="ko-KR" altLang="en-US" sz="1400" b="1" dirty="0">
              <a:solidFill>
                <a:srgbClr val="FFFF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02EBEEFF-1544-48BF-8010-8C9C8297E80E}"/>
              </a:ext>
            </a:extLst>
          </p:cNvPr>
          <p:cNvSpPr/>
          <p:nvPr/>
        </p:nvSpPr>
        <p:spPr>
          <a:xfrm flipH="1">
            <a:off x="9863925" y="5268151"/>
            <a:ext cx="217714" cy="1250275"/>
          </a:xfrm>
          <a:prstGeom prst="rightBrace">
            <a:avLst>
              <a:gd name="adj1" fmla="val 8333"/>
              <a:gd name="adj2" fmla="val 5084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612734-3A22-4D84-91BC-7B894510DF1A}"/>
              </a:ext>
            </a:extLst>
          </p:cNvPr>
          <p:cNvSpPr/>
          <p:nvPr/>
        </p:nvSpPr>
        <p:spPr>
          <a:xfrm>
            <a:off x="9493804" y="5557787"/>
            <a:ext cx="272148" cy="6710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List</a:t>
            </a:r>
            <a:endParaRPr lang="ko-KR" altLang="en-US" sz="1400" b="1" dirty="0">
              <a:solidFill>
                <a:srgbClr val="FFFF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D5269C-A34C-4F3D-A079-54034404E147}"/>
              </a:ext>
            </a:extLst>
          </p:cNvPr>
          <p:cNvSpPr/>
          <p:nvPr/>
        </p:nvSpPr>
        <p:spPr>
          <a:xfrm>
            <a:off x="1515865" y="5675600"/>
            <a:ext cx="2711669" cy="3096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1708E1-7A97-4A80-86D4-C59524811789}"/>
              </a:ext>
            </a:extLst>
          </p:cNvPr>
          <p:cNvSpPr/>
          <p:nvPr/>
        </p:nvSpPr>
        <p:spPr>
          <a:xfrm>
            <a:off x="2208291" y="7086839"/>
            <a:ext cx="567768" cy="2499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=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E4C2C-5825-4E31-9D20-992D345A1116}"/>
              </a:ext>
            </a:extLst>
          </p:cNvPr>
          <p:cNvSpPr/>
          <p:nvPr/>
        </p:nvSpPr>
        <p:spPr>
          <a:xfrm>
            <a:off x="449835" y="5981761"/>
            <a:ext cx="942569" cy="2159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533965-340B-4F1B-8D8E-5E9009BF3A82}"/>
              </a:ext>
            </a:extLst>
          </p:cNvPr>
          <p:cNvSpPr/>
          <p:nvPr/>
        </p:nvSpPr>
        <p:spPr>
          <a:xfrm>
            <a:off x="214547" y="2047372"/>
            <a:ext cx="3456000" cy="936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12C992-E333-4947-87E1-45BBD5BA0D5E}"/>
              </a:ext>
            </a:extLst>
          </p:cNvPr>
          <p:cNvSpPr/>
          <p:nvPr/>
        </p:nvSpPr>
        <p:spPr>
          <a:xfrm>
            <a:off x="6440488" y="6781320"/>
            <a:ext cx="3340171" cy="41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C6AC9222-F8F0-4418-AA9B-365031363F10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-212461" y="4919431"/>
            <a:ext cx="662296" cy="1170313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33C555A-2AEE-4B6E-9B6F-889971705BFB}"/>
              </a:ext>
            </a:extLst>
          </p:cNvPr>
          <p:cNvCxnSpPr>
            <a:cxnSpLocks/>
          </p:cNvCxnSpPr>
          <p:nvPr/>
        </p:nvCxnSpPr>
        <p:spPr>
          <a:xfrm flipV="1">
            <a:off x="5406921" y="5450905"/>
            <a:ext cx="104238" cy="48643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7F7B435-6804-4984-A45B-158AEDC9000B}"/>
              </a:ext>
            </a:extLst>
          </p:cNvPr>
          <p:cNvCxnSpPr>
            <a:cxnSpLocks/>
          </p:cNvCxnSpPr>
          <p:nvPr/>
        </p:nvCxnSpPr>
        <p:spPr>
          <a:xfrm flipV="1">
            <a:off x="2492175" y="7348399"/>
            <a:ext cx="0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5FD733-299C-400E-86DB-FCAE8D990E1C}"/>
              </a:ext>
            </a:extLst>
          </p:cNvPr>
          <p:cNvSpPr/>
          <p:nvPr/>
        </p:nvSpPr>
        <p:spPr>
          <a:xfrm>
            <a:off x="4676725" y="6258743"/>
            <a:ext cx="551704" cy="3685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63AC9F-6023-4DD7-B72E-7187239A9DD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228429" y="6258743"/>
            <a:ext cx="2189264" cy="2386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6EED5C-4507-409C-89A9-182F7856E740}"/>
              </a:ext>
            </a:extLst>
          </p:cNvPr>
          <p:cNvSpPr/>
          <p:nvPr/>
        </p:nvSpPr>
        <p:spPr>
          <a:xfrm>
            <a:off x="7417693" y="6119139"/>
            <a:ext cx="1447856" cy="3269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각 </a:t>
            </a:r>
            <a:r>
              <a:rPr lang="en-US" altLang="ko-KR" sz="1400" b="1" dirty="0">
                <a:solidFill>
                  <a:srgbClr val="FFFF00"/>
                </a:solidFill>
              </a:rPr>
              <a:t>line </a:t>
            </a:r>
            <a:r>
              <a:rPr lang="ko-KR" altLang="en-US" sz="1400" b="1" dirty="0">
                <a:solidFill>
                  <a:srgbClr val="FFFF00"/>
                </a:solidFill>
              </a:rPr>
              <a:t>별 </a:t>
            </a:r>
            <a:r>
              <a:rPr lang="en-US" altLang="ko-KR" sz="1400" b="1" dirty="0">
                <a:solidFill>
                  <a:srgbClr val="FFFF00"/>
                </a:solidFill>
              </a:rPr>
              <a:t>list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>
            <a:extLst>
              <a:ext uri="{FF2B5EF4-FFF2-40B4-BE49-F238E27FC236}">
                <a16:creationId xmlns:a16="http://schemas.microsoft.com/office/drawing/2014/main" id="{3AB1D6CC-C18C-4317-938D-A446425D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" y="47348"/>
            <a:ext cx="8852311" cy="47527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551764-3C92-437B-8E7C-D1D54521F04F}"/>
              </a:ext>
            </a:extLst>
          </p:cNvPr>
          <p:cNvSpPr/>
          <p:nvPr/>
        </p:nvSpPr>
        <p:spPr>
          <a:xfrm>
            <a:off x="2465601" y="5572143"/>
            <a:ext cx="1200613" cy="2873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‘@’</a:t>
            </a:r>
            <a:r>
              <a:rPr lang="ko-KR" altLang="en-US" sz="1400" dirty="0">
                <a:solidFill>
                  <a:schemeClr val="bg1"/>
                </a:solidFill>
              </a:rPr>
              <a:t>의 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E9366-49FA-442B-A41E-874DC934B0E7}"/>
              </a:ext>
            </a:extLst>
          </p:cNvPr>
          <p:cNvSpPr/>
          <p:nvPr/>
        </p:nvSpPr>
        <p:spPr>
          <a:xfrm>
            <a:off x="2465601" y="6281755"/>
            <a:ext cx="1200613" cy="2873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‘   ’</a:t>
            </a:r>
            <a:r>
              <a:rPr lang="ko-KR" altLang="en-US" sz="1400" dirty="0">
                <a:solidFill>
                  <a:schemeClr val="bg1"/>
                </a:solidFill>
              </a:rPr>
              <a:t>의 위치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FF4A3-FA9C-45C0-A6AB-114AA354B199}"/>
              </a:ext>
            </a:extLst>
          </p:cNvPr>
          <p:cNvSpPr/>
          <p:nvPr/>
        </p:nvSpPr>
        <p:spPr>
          <a:xfrm>
            <a:off x="3057742" y="6252826"/>
            <a:ext cx="1426033" cy="6710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수도 없이 쓰게 될 코드임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1238DF-51F1-45F0-B5B0-8B187B263BCD}"/>
              </a:ext>
            </a:extLst>
          </p:cNvPr>
          <p:cNvSpPr/>
          <p:nvPr/>
        </p:nvSpPr>
        <p:spPr>
          <a:xfrm>
            <a:off x="4869655" y="5797657"/>
            <a:ext cx="272148" cy="6710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주요 형식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E86672-389D-46F8-9B09-44F0BD040CFB}"/>
              </a:ext>
            </a:extLst>
          </p:cNvPr>
          <p:cNvSpPr/>
          <p:nvPr/>
        </p:nvSpPr>
        <p:spPr>
          <a:xfrm>
            <a:off x="10714121" y="5410279"/>
            <a:ext cx="157943" cy="28391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0DC8A2-612E-4032-A146-D3D747936E1A}"/>
              </a:ext>
            </a:extLst>
          </p:cNvPr>
          <p:cNvSpPr/>
          <p:nvPr/>
        </p:nvSpPr>
        <p:spPr>
          <a:xfrm>
            <a:off x="6220618" y="5414534"/>
            <a:ext cx="4651446" cy="2796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DF96A4-AE92-4D68-B595-25AF54A04AA8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487448" y="5226831"/>
            <a:ext cx="305645" cy="1834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7129AC-F552-4043-92F6-2F2475A02AF4}"/>
              </a:ext>
            </a:extLst>
          </p:cNvPr>
          <p:cNvSpPr/>
          <p:nvPr/>
        </p:nvSpPr>
        <p:spPr>
          <a:xfrm>
            <a:off x="9159842" y="4650839"/>
            <a:ext cx="1712222" cy="766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{ } curly braces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Dictionary</a:t>
            </a:r>
            <a:r>
              <a:rPr lang="ko-KR" altLang="en-US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를 표시하는 방법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CF8EE7-EE90-4C22-A354-4F6115A07219}"/>
              </a:ext>
            </a:extLst>
          </p:cNvPr>
          <p:cNvCxnSpPr>
            <a:cxnSpLocks/>
          </p:cNvCxnSpPr>
          <p:nvPr/>
        </p:nvCxnSpPr>
        <p:spPr>
          <a:xfrm flipV="1">
            <a:off x="332910" y="1884063"/>
            <a:ext cx="7147390" cy="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B3EF36-DF0A-4450-911B-EAB133592F71}"/>
              </a:ext>
            </a:extLst>
          </p:cNvPr>
          <p:cNvSpPr/>
          <p:nvPr/>
        </p:nvSpPr>
        <p:spPr>
          <a:xfrm>
            <a:off x="2065882" y="4919822"/>
            <a:ext cx="3831163" cy="4947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mu</a:t>
            </a:r>
            <a:endParaRPr lang="ko-KR" altLang="en-US" sz="1400" b="1" dirty="0">
              <a:solidFill>
                <a:srgbClr val="FFFF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22CBC2-52FE-42EA-82F9-29AE291ECC4C}"/>
              </a:ext>
            </a:extLst>
          </p:cNvPr>
          <p:cNvSpPr/>
          <p:nvPr/>
        </p:nvSpPr>
        <p:spPr>
          <a:xfrm>
            <a:off x="4998840" y="6141155"/>
            <a:ext cx="898205" cy="4947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Mutable</a:t>
            </a:r>
            <a:endParaRPr lang="ko-KR" altLang="en-US" sz="1400" b="1" dirty="0">
              <a:solidFill>
                <a:srgbClr val="FFFF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1DFB6AA-22F8-4D09-AEC3-6526C6C3FFB1}"/>
              </a:ext>
            </a:extLst>
          </p:cNvPr>
          <p:cNvCxnSpPr>
            <a:cxnSpLocks/>
          </p:cNvCxnSpPr>
          <p:nvPr/>
        </p:nvCxnSpPr>
        <p:spPr>
          <a:xfrm flipH="1" flipV="1">
            <a:off x="2229655" y="4999885"/>
            <a:ext cx="1041271" cy="43868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6A67D8-5F1E-4B55-8AA7-C61617905EAD}"/>
              </a:ext>
            </a:extLst>
          </p:cNvPr>
          <p:cNvSpPr/>
          <p:nvPr/>
        </p:nvSpPr>
        <p:spPr>
          <a:xfrm>
            <a:off x="1617262" y="4507693"/>
            <a:ext cx="1440479" cy="32131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4F46E7F4-428F-4AD3-AFD2-B85EC3C4FAA7}"/>
              </a:ext>
            </a:extLst>
          </p:cNvPr>
          <p:cNvSpPr/>
          <p:nvPr/>
        </p:nvSpPr>
        <p:spPr>
          <a:xfrm>
            <a:off x="942711" y="5797657"/>
            <a:ext cx="202348" cy="491755"/>
          </a:xfrm>
          <a:prstGeom prst="rightBrace">
            <a:avLst>
              <a:gd name="adj1" fmla="val 28672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중괄호 57">
            <a:extLst>
              <a:ext uri="{FF2B5EF4-FFF2-40B4-BE49-F238E27FC236}">
                <a16:creationId xmlns:a16="http://schemas.microsoft.com/office/drawing/2014/main" id="{CA9F8C46-56A9-4DAA-86D4-20474EDAC1AC}"/>
              </a:ext>
            </a:extLst>
          </p:cNvPr>
          <p:cNvSpPr/>
          <p:nvPr/>
        </p:nvSpPr>
        <p:spPr>
          <a:xfrm rot="10800000">
            <a:off x="2750291" y="5718563"/>
            <a:ext cx="202348" cy="491755"/>
          </a:xfrm>
          <a:prstGeom prst="rightBrace">
            <a:avLst>
              <a:gd name="adj1" fmla="val 28672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1856BB1-4B76-4277-A225-6FFFA2CAD775}"/>
              </a:ext>
            </a:extLst>
          </p:cNvPr>
          <p:cNvSpPr/>
          <p:nvPr/>
        </p:nvSpPr>
        <p:spPr>
          <a:xfrm>
            <a:off x="6916710" y="1903448"/>
            <a:ext cx="2105464" cy="3196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Counting program</a:t>
            </a:r>
            <a:endParaRPr lang="ko-KR" altLang="en-US" sz="1500" b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264A7-7B6F-4E97-BB87-257F99B7C13E}"/>
              </a:ext>
            </a:extLst>
          </p:cNvPr>
          <p:cNvSpPr/>
          <p:nvPr/>
        </p:nvSpPr>
        <p:spPr>
          <a:xfrm>
            <a:off x="1048747" y="3611961"/>
            <a:ext cx="3820908" cy="33628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18B3E1F-5FBD-4106-9E3D-EAC5E37E66D1}"/>
              </a:ext>
            </a:extLst>
          </p:cNvPr>
          <p:cNvSpPr/>
          <p:nvPr/>
        </p:nvSpPr>
        <p:spPr>
          <a:xfrm>
            <a:off x="4852164" y="3494230"/>
            <a:ext cx="3707635" cy="6414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List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 인 </a:t>
            </a:r>
            <a:r>
              <a:rPr lang="en-US" altLang="ko-KR" sz="1500" b="1" dirty="0" err="1">
                <a:solidFill>
                  <a:srgbClr val="FFFF00"/>
                </a:solidFill>
                <a:latin typeface="Abadi" panose="020B0604020202020204" pitchFamily="34" charset="0"/>
              </a:rPr>
              <a:t>lst</a:t>
            </a: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의 순서를 역순 </a:t>
            </a: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sorting 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하여</a:t>
            </a:r>
            <a:b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</a:b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value (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단어의 개수</a:t>
            </a: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) 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의 내림차순으로 정렬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E0C3F40-A785-4B93-B3A1-6F051639E5AC}"/>
              </a:ext>
            </a:extLst>
          </p:cNvPr>
          <p:cNvSpPr/>
          <p:nvPr/>
        </p:nvSpPr>
        <p:spPr>
          <a:xfrm>
            <a:off x="4050298" y="4205270"/>
            <a:ext cx="4903042" cy="3196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0 – 9 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자리까지의 </a:t>
            </a: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data 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추출 </a:t>
            </a: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(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가장 많이 쓰인 </a:t>
            </a: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10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개 단어</a:t>
            </a: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)</a:t>
            </a:r>
            <a:endParaRPr lang="ko-KR" altLang="en-US" sz="1500" b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2B428D-4376-4317-8DDD-A77494D3ADBA}"/>
              </a:ext>
            </a:extLst>
          </p:cNvPr>
          <p:cNvSpPr/>
          <p:nvPr/>
        </p:nvSpPr>
        <p:spPr>
          <a:xfrm>
            <a:off x="3066400" y="4483622"/>
            <a:ext cx="3254138" cy="3965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출력은 다시 </a:t>
            </a:r>
            <a:r>
              <a:rPr lang="en-US" altLang="ko-KR" sz="1500" b="1" dirty="0">
                <a:solidFill>
                  <a:srgbClr val="FFFF00"/>
                </a:solidFill>
                <a:latin typeface="Abadi" panose="020B0604020202020204" pitchFamily="34" charset="0"/>
              </a:rPr>
              <a:t>key , value </a:t>
            </a:r>
            <a:r>
              <a:rPr lang="ko-KR" altLang="en-US" sz="1500" b="1" dirty="0">
                <a:solidFill>
                  <a:srgbClr val="FFFF00"/>
                </a:solidFill>
                <a:latin typeface="Abadi" panose="020B0604020202020204" pitchFamily="34" charset="0"/>
              </a:rPr>
              <a:t>순서로 출력</a:t>
            </a:r>
          </a:p>
        </p:txBody>
      </p:sp>
    </p:spTree>
    <p:extLst>
      <p:ext uri="{BB962C8B-B14F-4D97-AF65-F5344CB8AC3E}">
        <p14:creationId xmlns:p14="http://schemas.microsoft.com/office/powerpoint/2010/main" val="33770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7895</TotalTime>
  <Words>76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Seongjin Kim</dc:creator>
  <cp:lastModifiedBy>Seongjin Kim</cp:lastModifiedBy>
  <cp:revision>66</cp:revision>
  <dcterms:created xsi:type="dcterms:W3CDTF">2019-06-13T13:14:17Z</dcterms:created>
  <dcterms:modified xsi:type="dcterms:W3CDTF">2019-06-28T14:19:40Z</dcterms:modified>
</cp:coreProperties>
</file>