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d0a1a37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d0a1a3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0a1a37a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0a1a37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d0a1a37a5_1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d0a1a37a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0a1a37a5_1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0a1a37a5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0a1a37a5_1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0a1a37a5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0a1a37a5_1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0a1a37a5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719825" y="1992488"/>
            <a:ext cx="6213900" cy="115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2800">
                <a:solidFill>
                  <a:srgbClr val="595959"/>
                </a:solidFill>
              </a:rPr>
              <a:t>“</a:t>
            </a:r>
            <a:r>
              <a:rPr b="1" i="1" lang="ko" sz="2800" u="sng">
                <a:solidFill>
                  <a:srgbClr val="595959"/>
                </a:solidFill>
              </a:rPr>
              <a:t>개인 맞춤형 점수</a:t>
            </a:r>
            <a:r>
              <a:rPr b="1" i="1" lang="ko" sz="2800">
                <a:solidFill>
                  <a:srgbClr val="595959"/>
                </a:solidFill>
              </a:rPr>
              <a:t>”</a:t>
            </a:r>
            <a:r>
              <a:rPr b="1" lang="ko" sz="2800">
                <a:solidFill>
                  <a:srgbClr val="3F3F3F"/>
                </a:solidFill>
              </a:rPr>
              <a:t>를 보여주는 </a:t>
            </a:r>
            <a:endParaRPr b="1" sz="28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rPr b="1" lang="ko" sz="2800">
                <a:solidFill>
                  <a:srgbClr val="3F3F3F"/>
                </a:solidFill>
              </a:rPr>
              <a:t>부동산 매물 웹서비스</a:t>
            </a:r>
            <a:endParaRPr b="1" sz="3800">
              <a:solidFill>
                <a:srgbClr val="3F3F3F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628647" y="333919"/>
            <a:ext cx="5852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237000" y="3944175"/>
            <a:ext cx="2733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 : 밀물썽물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 : 광주 4반 정물결(Front-End)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: 광주 4반 임성애(Back-End)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: 2021.05.21-2021.05.27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686397" y="956744"/>
            <a:ext cx="5852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6871556" y="63881"/>
            <a:ext cx="219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44150" y="2149825"/>
            <a:ext cx="6549300" cy="23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92100" lvl="0" marL="3429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기획 배경 및 목표</a:t>
            </a:r>
            <a:endParaRPr b="1" sz="2000"/>
          </a:p>
          <a:p>
            <a:pPr indent="-2921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적용한 패턴과 핵심 알고리즘</a:t>
            </a:r>
            <a:endParaRPr b="1" sz="2000"/>
          </a:p>
          <a:p>
            <a:pPr indent="-2921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시연</a:t>
            </a:r>
            <a:endParaRPr b="1" sz="2000"/>
          </a:p>
          <a:p>
            <a:pPr indent="0" lvl="0" marL="3429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b="1" lang="ko" sz="2000"/>
              <a:t>왜 이런 서비스를 고안했나요?</a:t>
            </a:r>
            <a:endParaRPr b="1" sz="20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다양한 부동산 매물 중에 사용자에게 적합한 매물을 제공하기 위해 고안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b="1" lang="ko" sz="2000"/>
              <a:t>서비스의 구체적인 기능에는 어떤 게 있나요?</a:t>
            </a:r>
            <a:endParaRPr sz="17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매물 검색 기능(로그인 시 개인 맞춤형 점수를 제공)</a:t>
            </a:r>
            <a:endParaRPr sz="17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회원 등록, 회원 정보 수정, 탈퇴, 로그인, 로그아웃</a:t>
            </a:r>
            <a:endParaRPr sz="17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QnA 게시판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b="1" lang="ko" sz="2000"/>
              <a:t>어떤 데이터가 이용 되었나요?</a:t>
            </a:r>
            <a:endParaRPr b="1" sz="20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부동산 매물 정보 데이터</a:t>
            </a:r>
            <a:endParaRPr sz="17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지하철 역, 공원 위치 데이터</a:t>
            </a:r>
            <a:endParaRPr sz="1700"/>
          </a:p>
          <a:p>
            <a:pPr indent="-2406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700"/>
              <a:t>사용자가 작성한 개인정보</a:t>
            </a:r>
            <a:endParaRPr sz="1700"/>
          </a:p>
        </p:txBody>
      </p:sp>
      <p:sp>
        <p:nvSpPr>
          <p:cNvPr id="150" name="Google Shape;150;p28"/>
          <p:cNvSpPr/>
          <p:nvPr/>
        </p:nvSpPr>
        <p:spPr>
          <a:xfrm>
            <a:off x="628647" y="333919"/>
            <a:ext cx="5852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배경 및 목표 - 서비스 개요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6871556" y="63881"/>
            <a:ext cx="219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/>
          <p:nvPr/>
        </p:nvSpPr>
        <p:spPr>
          <a:xfrm>
            <a:off x="6871556" y="63881"/>
            <a:ext cx="219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71263" y="501188"/>
            <a:ext cx="8201400" cy="41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❏"/>
            </a:pPr>
            <a:r>
              <a:rPr b="1" lang="ko" sz="1400"/>
              <a:t>이용한 API에는 어떤 게 있나요?</a:t>
            </a:r>
            <a:endParaRPr b="1" sz="140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ko" sz="1150"/>
              <a:t>다음 주소 API(회원가입, 회원 정보)</a:t>
            </a:r>
            <a:endParaRPr sz="115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ko" sz="1150"/>
              <a:t>카카오맵 API(지도, 매물의 위치를 확인, 주소를 위도경도로 변환)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540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❏"/>
            </a:pPr>
            <a:r>
              <a:rPr b="1" lang="ko" sz="1400"/>
              <a:t>개인 맞춤형 점수에는 어떤 사항들이 고려되나요?</a:t>
            </a:r>
            <a:endParaRPr sz="140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ko" sz="1150"/>
              <a:t>자가용 여부 : 차가 없다면 지하철과의 거리 고려(1km 기준 거리비율 계산)</a:t>
            </a:r>
            <a:endParaRPr sz="115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ko" sz="1150"/>
              <a:t>반려동물 여부 : 반려동물이 있다면 공원과의 거리(2km 기준 거리비율 계산)</a:t>
            </a:r>
            <a:endParaRPr sz="115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50"/>
              <a:buChar char="-"/>
            </a:pPr>
            <a:r>
              <a:rPr lang="ko" sz="1150"/>
              <a:t>직주거리(자주가는 장소) : 직장과의 거리(20km 기준 거리비율 계산)</a:t>
            </a:r>
            <a:endParaRPr sz="115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❏"/>
            </a:pPr>
            <a:r>
              <a:rPr b="1" lang="ko" sz="1600"/>
              <a:t>사용자의 고려 사항 개수에 따른 반영 비율 구하기</a:t>
            </a:r>
            <a:endParaRPr sz="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3429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-"/>
            </a:pPr>
            <a:r>
              <a:rPr lang="ko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0가지 고려 : 점수 구하지 않음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-"/>
            </a:pPr>
            <a:r>
              <a:rPr lang="ko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1가지 고려 : 한가지에 대한 점수 그대로 반영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-"/>
            </a:pPr>
            <a:r>
              <a:rPr lang="ko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2가지 고려 : 각각 50%씩 반영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6035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Open Sans"/>
              <a:buChar char="-"/>
            </a:pPr>
            <a:r>
              <a:rPr lang="ko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3가지 고려 : 각각 33%씩 반영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63" name="Google Shape;163;p30"/>
          <p:cNvSpPr/>
          <p:nvPr/>
        </p:nvSpPr>
        <p:spPr>
          <a:xfrm>
            <a:off x="628650" y="333919"/>
            <a:ext cx="6205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적용한 패턴과 핵심 알고리즘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6871556" y="63881"/>
            <a:ext cx="219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5908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❏"/>
            </a:pPr>
            <a:r>
              <a:rPr b="1" lang="ko" sz="1600"/>
              <a:t>알고리즘 구현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29711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Open Sans"/>
              <a:buAutoNum type="arabicPeriod"/>
            </a:pPr>
            <a:r>
              <a:rPr b="1" lang="ko" sz="1100">
                <a:latin typeface="Open Sans"/>
                <a:ea typeface="Open Sans"/>
                <a:cs typeface="Open Sans"/>
                <a:sym typeface="Open Sans"/>
              </a:rPr>
              <a:t>매물과 시설의 점수 구하기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maxDist = 반영할 최대 거리, maxScore = 최고점, Dist = 매물과 시설 거리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maxDist : maxScore = Dist  : value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value = Dist  * maxScore / maxDist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Score = maxScore - value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반영할 최대 거리보다 멀면 0점으로 처리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29711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Open Sans"/>
              <a:buAutoNum type="arabicPeriod"/>
            </a:pPr>
            <a:r>
              <a:rPr b="1" lang="ko" sz="1100">
                <a:latin typeface="Open Sans"/>
                <a:ea typeface="Open Sans"/>
                <a:cs typeface="Open Sans"/>
                <a:sym typeface="Open Sans"/>
              </a:rPr>
              <a:t>반영 비율 곱하여 최종 점수 구하기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Score = DistRatio * 반영 비율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-229711" lvl="0" marL="3429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Open Sans"/>
              <a:buAutoNum type="arabicPeriod"/>
            </a:pPr>
            <a:r>
              <a:rPr b="1" lang="ko" sz="1100">
                <a:latin typeface="Open Sans"/>
                <a:ea typeface="Open Sans"/>
                <a:cs typeface="Open Sans"/>
                <a:sym typeface="Open Sans"/>
              </a:rPr>
              <a:t>총 점수 구하기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-21796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-"/>
            </a:pPr>
            <a:r>
              <a:rPr lang="ko" sz="900">
                <a:latin typeface="Open Sans"/>
                <a:ea typeface="Open Sans"/>
                <a:cs typeface="Open Sans"/>
                <a:sym typeface="Open Sans"/>
              </a:rPr>
              <a:t>각각 구한 점수 모두 더하기</a:t>
            </a:r>
            <a:endParaRPr b="1" sz="2000"/>
          </a:p>
        </p:txBody>
      </p:sp>
      <p:sp>
        <p:nvSpPr>
          <p:cNvPr id="170" name="Google Shape;170;p31"/>
          <p:cNvSpPr/>
          <p:nvPr/>
        </p:nvSpPr>
        <p:spPr>
          <a:xfrm>
            <a:off x="628650" y="333919"/>
            <a:ext cx="6205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적용한 패턴과 핵심 알고리즘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6871556" y="63881"/>
            <a:ext cx="219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HAPPY HOUSE TEAM 9</a:t>
            </a:r>
            <a:endParaRPr b="1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4805419" y="3274763"/>
            <a:ext cx="36129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 	3가지 고려 사항 예시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공원거리 점수 = 9점  * 0.33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지하철거리 점수 = 7점 * 0.33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직주거리 점수  = 8점 * 0.33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4805419" y="1946044"/>
            <a:ext cx="36129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ex. 	공원 점수 예시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maxDist = 2km, maxSore = 10점, Dist = 0.21km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비례식 → 2km : 10점 = 0.21km : value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 = 0.21 * 10 / 2 = 1.05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15900" lvl="0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-"/>
            </a:pP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parkScore = 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maxScore - value </a:t>
            </a:r>
            <a:r>
              <a:rPr lang="ko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10 - 1.05 = 8.95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