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Gowun Dodum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GowunDodum-regular.fntdata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a4206bc9d_9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3a4206bc9d_9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3a4206bc9d_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6" name="Google Shape;586;g13a4206bc9d_3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3a4206bc9d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g13a4206bc9d_2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a4206bc9d_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13a4206bc9d_29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a4206bc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3a4206bc9d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a4206bc9d_9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3a4206bc9d_9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a4206bc9d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3a4206bc9d_2_2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a4206bc9d_9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13a4206bc9d_9_1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a4206bc9d_1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13a4206bc9d_14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3a4206bc9d_1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13a4206bc9d_14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3a4206bc9d_14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13a4206bc9d_14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9" name="Google Shape;159;p30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3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8" name="Google Shape;178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0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0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7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22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0" Type="http://schemas.openxmlformats.org/officeDocument/2006/relationships/image" Target="../media/image21.png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20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0" Type="http://schemas.openxmlformats.org/officeDocument/2006/relationships/image" Target="../media/image21.png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9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23.png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25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7"/>
          <p:cNvGrpSpPr/>
          <p:nvPr/>
        </p:nvGrpSpPr>
        <p:grpSpPr>
          <a:xfrm>
            <a:off x="2569092" y="987800"/>
            <a:ext cx="3975598" cy="2067644"/>
            <a:chOff x="290512" y="266699"/>
            <a:chExt cx="11610976" cy="6007101"/>
          </a:xfrm>
        </p:grpSpPr>
        <p:sp>
          <p:nvSpPr>
            <p:cNvPr id="205" name="Google Shape;205;p37"/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fmla="val 1796" name="adj1"/>
                <a:gd fmla="val 0" name="adj2"/>
              </a:avLst>
            </a:prstGeom>
            <a:solidFill>
              <a:srgbClr val="D5DBE5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50800">
                <a:srgbClr val="000000">
                  <a:alpha val="24705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37"/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7" name="Google Shape;207;p37"/>
          <p:cNvGrpSpPr/>
          <p:nvPr/>
        </p:nvGrpSpPr>
        <p:grpSpPr>
          <a:xfrm>
            <a:off x="2370762" y="3055438"/>
            <a:ext cx="4372274" cy="211741"/>
            <a:chOff x="100012" y="6273801"/>
            <a:chExt cx="11991976" cy="342900"/>
          </a:xfrm>
        </p:grpSpPr>
        <p:sp>
          <p:nvSpPr>
            <p:cNvPr id="208" name="Google Shape;208;p37"/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fmla="val 1796" name="adj1"/>
                <a:gd fmla="val 50000" name="adj2"/>
              </a:avLst>
            </a:prstGeom>
            <a:solidFill>
              <a:srgbClr val="ACB8CA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" dir="5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p37"/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fmla="val 1796" name="adj1"/>
                <a:gd fmla="val 50000" name="adj2"/>
              </a:avLst>
            </a:prstGeom>
            <a:solidFill>
              <a:srgbClr val="D8D8D8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0" name="Google Shape;210;p37"/>
          <p:cNvSpPr/>
          <p:nvPr/>
        </p:nvSpPr>
        <p:spPr>
          <a:xfrm>
            <a:off x="2642138" y="1082500"/>
            <a:ext cx="3829500" cy="396000"/>
          </a:xfrm>
          <a:prstGeom prst="rect">
            <a:avLst/>
          </a:prstGeom>
          <a:solidFill>
            <a:schemeClr val="accent5"/>
          </a:solidFill>
          <a:ln cap="flat" cmpd="sng" w="222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SSAFY 아이디어 해커톤</a:t>
            </a:r>
            <a:endParaRPr sz="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2556000" y="1773925"/>
            <a:ext cx="40320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비대면 화상</a:t>
            </a:r>
            <a:endParaRPr b="1" sz="3000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평가 시스템</a:t>
            </a:r>
            <a:endParaRPr b="1" sz="3000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3000450" y="3518750"/>
            <a:ext cx="314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0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C205 이주영, 김희주, 이성찬, 전윤희, 홍성준, 허은지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6"/>
          <p:cNvSpPr/>
          <p:nvPr/>
        </p:nvSpPr>
        <p:spPr>
          <a:xfrm>
            <a:off x="217884" y="200024"/>
            <a:ext cx="8708175" cy="4505400"/>
          </a:xfrm>
          <a:prstGeom prst="round2SameRect">
            <a:avLst>
              <a:gd fmla="val 1796" name="adj1"/>
              <a:gd fmla="val 0" name="adj2"/>
            </a:avLst>
          </a:prstGeom>
          <a:solidFill>
            <a:srgbClr val="D5DBE5"/>
          </a:solidFill>
          <a:ln cap="flat" cmpd="sng" w="222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50800">
              <a:srgbClr val="000000">
                <a:alpha val="2470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p46"/>
          <p:cNvSpPr/>
          <p:nvPr/>
        </p:nvSpPr>
        <p:spPr>
          <a:xfrm>
            <a:off x="367946" y="438287"/>
            <a:ext cx="8408100" cy="4267200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0" name="Google Shape;590;p46"/>
          <p:cNvSpPr/>
          <p:nvPr/>
        </p:nvSpPr>
        <p:spPr>
          <a:xfrm>
            <a:off x="75009" y="4705351"/>
            <a:ext cx="8993925" cy="257175"/>
          </a:xfrm>
          <a:prstGeom prst="round2SameRect">
            <a:avLst>
              <a:gd fmla="val 1796" name="adj1"/>
              <a:gd fmla="val 50000" name="adj2"/>
            </a:avLst>
          </a:prstGeom>
          <a:solidFill>
            <a:srgbClr val="ACB8CA"/>
          </a:solidFill>
          <a:ln cap="flat" cmpd="sng" w="222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p46"/>
          <p:cNvSpPr/>
          <p:nvPr/>
        </p:nvSpPr>
        <p:spPr>
          <a:xfrm>
            <a:off x="4085630" y="4705351"/>
            <a:ext cx="972675" cy="114300"/>
          </a:xfrm>
          <a:prstGeom prst="round2SameRect">
            <a:avLst>
              <a:gd fmla="val 1796" name="adj1"/>
              <a:gd fmla="val 50000" name="adj2"/>
            </a:avLst>
          </a:prstGeom>
          <a:solidFill>
            <a:srgbClr val="D8D8D8"/>
          </a:solidFill>
          <a:ln cap="flat" cmpd="sng" w="222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p46"/>
          <p:cNvSpPr/>
          <p:nvPr/>
        </p:nvSpPr>
        <p:spPr>
          <a:xfrm>
            <a:off x="367945" y="438150"/>
            <a:ext cx="517950" cy="4267125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621000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46"/>
          <p:cNvSpPr/>
          <p:nvPr/>
        </p:nvSpPr>
        <p:spPr>
          <a:xfrm>
            <a:off x="885824" y="438149"/>
            <a:ext cx="7890300" cy="466650"/>
          </a:xfrm>
          <a:prstGeom prst="rect">
            <a:avLst/>
          </a:prstGeom>
          <a:solidFill>
            <a:schemeClr val="accent5"/>
          </a:solidFill>
          <a:ln cap="flat" cmpd="sng" w="222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" sz="2400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rPr>
              <a:t>기대효과 및 개선점</a:t>
            </a:r>
            <a:endParaRPr b="0" i="0" sz="3300" u="none" cap="none" strike="noStrike">
              <a:solidFill>
                <a:srgbClr val="FFFFF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grpSp>
        <p:nvGrpSpPr>
          <p:cNvPr id="594" name="Google Shape;594;p46"/>
          <p:cNvGrpSpPr/>
          <p:nvPr/>
        </p:nvGrpSpPr>
        <p:grpSpPr>
          <a:xfrm>
            <a:off x="485183" y="581928"/>
            <a:ext cx="303675" cy="1600103"/>
            <a:chOff x="646906" y="775934"/>
            <a:chExt cx="549463" cy="2895198"/>
          </a:xfrm>
        </p:grpSpPr>
        <p:grpSp>
          <p:nvGrpSpPr>
            <p:cNvPr id="595" name="Google Shape;595;p46"/>
            <p:cNvGrpSpPr/>
            <p:nvPr/>
          </p:nvGrpSpPr>
          <p:grpSpPr>
            <a:xfrm>
              <a:off x="654936" y="775934"/>
              <a:ext cx="541433" cy="541433"/>
              <a:chOff x="3286414" y="4710429"/>
              <a:chExt cx="1083300" cy="1083300"/>
            </a:xfrm>
          </p:grpSpPr>
          <p:sp>
            <p:nvSpPr>
              <p:cNvPr id="596" name="Google Shape;596;p46"/>
              <p:cNvSpPr/>
              <p:nvPr/>
            </p:nvSpPr>
            <p:spPr>
              <a:xfrm>
                <a:off x="3286414" y="4710429"/>
                <a:ext cx="1083300" cy="1083300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597" name="Google Shape;597;p4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434737" y="4858752"/>
                <a:ext cx="786521" cy="7865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98" name="Google Shape;598;p46"/>
            <p:cNvSpPr/>
            <p:nvPr/>
          </p:nvSpPr>
          <p:spPr>
            <a:xfrm>
              <a:off x="654844" y="1560512"/>
              <a:ext cx="541200" cy="541200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1" i="0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650875" y="2345222"/>
              <a:ext cx="541200" cy="541200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1" i="0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646906" y="3129932"/>
              <a:ext cx="541200" cy="541200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1" i="0" sz="9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601" name="Google Shape;601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48655" y="3224896"/>
              <a:ext cx="351407" cy="351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" name="Google Shape;602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41409" y="1647077"/>
              <a:ext cx="368206" cy="3682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3" name="Google Shape;603;p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41409" y="2432940"/>
              <a:ext cx="365900" cy="365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4" name="Google Shape;604;p46"/>
          <p:cNvGrpSpPr/>
          <p:nvPr/>
        </p:nvGrpSpPr>
        <p:grpSpPr>
          <a:xfrm>
            <a:off x="1107598" y="1229700"/>
            <a:ext cx="7422963" cy="2778775"/>
            <a:chOff x="1149723" y="1306775"/>
            <a:chExt cx="7422963" cy="2778775"/>
          </a:xfrm>
        </p:grpSpPr>
        <p:grpSp>
          <p:nvGrpSpPr>
            <p:cNvPr id="605" name="Google Shape;605;p46"/>
            <p:cNvGrpSpPr/>
            <p:nvPr/>
          </p:nvGrpSpPr>
          <p:grpSpPr>
            <a:xfrm>
              <a:off x="1229128" y="2853373"/>
              <a:ext cx="162000" cy="611601"/>
              <a:chOff x="1753153" y="2884148"/>
              <a:chExt cx="162000" cy="611601"/>
            </a:xfrm>
          </p:grpSpPr>
          <p:cxnSp>
            <p:nvCxnSpPr>
              <p:cNvPr id="606" name="Google Shape;606;p46"/>
              <p:cNvCxnSpPr/>
              <p:nvPr/>
            </p:nvCxnSpPr>
            <p:spPr>
              <a:xfrm rot="-5400000">
                <a:off x="1564153" y="3154148"/>
                <a:ext cx="54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07" name="Google Shape;607;p46"/>
              <p:cNvSpPr/>
              <p:nvPr/>
            </p:nvSpPr>
            <p:spPr>
              <a:xfrm>
                <a:off x="1753153" y="3333749"/>
                <a:ext cx="162000" cy="162000"/>
              </a:xfrm>
              <a:prstGeom prst="ellipse">
                <a:avLst/>
              </a:prstGeom>
              <a:solidFill>
                <a:srgbClr val="FFD966"/>
              </a:solidFill>
              <a:ln cap="flat" cmpd="sng" w="1905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8" name="Google Shape;608;p46"/>
            <p:cNvSpPr/>
            <p:nvPr/>
          </p:nvSpPr>
          <p:spPr>
            <a:xfrm>
              <a:off x="1476113" y="3178050"/>
              <a:ext cx="2338200" cy="5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lang="ko" sz="1000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확장성</a:t>
              </a:r>
              <a:endParaRPr b="1" i="0" sz="1000" u="none" cap="none" strike="noStrik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" sz="1000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비대면 평가가 필요한 모든 상황에서 이용 가능(오디션, 세미나 등등)</a:t>
              </a:r>
              <a:endParaRPr i="0" sz="1000" u="none" cap="none" strike="noStrike">
                <a:solidFill>
                  <a:srgbClr val="000000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grpSp>
          <p:nvGrpSpPr>
            <p:cNvPr id="609" name="Google Shape;609;p46"/>
            <p:cNvGrpSpPr/>
            <p:nvPr/>
          </p:nvGrpSpPr>
          <p:grpSpPr>
            <a:xfrm>
              <a:off x="2743968" y="1669629"/>
              <a:ext cx="162000" cy="538921"/>
              <a:chOff x="4858043" y="1445479"/>
              <a:chExt cx="162000" cy="538921"/>
            </a:xfrm>
          </p:grpSpPr>
          <p:cxnSp>
            <p:nvCxnSpPr>
              <p:cNvPr id="610" name="Google Shape;610;p46"/>
              <p:cNvCxnSpPr/>
              <p:nvPr/>
            </p:nvCxnSpPr>
            <p:spPr>
              <a:xfrm flipH="1" rot="10800000">
                <a:off x="4930625" y="1527800"/>
                <a:ext cx="6000" cy="456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11" name="Google Shape;611;p46"/>
              <p:cNvSpPr/>
              <p:nvPr/>
            </p:nvSpPr>
            <p:spPr>
              <a:xfrm>
                <a:off x="4858043" y="1445479"/>
                <a:ext cx="162000" cy="162000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2" name="Google Shape;612;p46"/>
            <p:cNvSpPr/>
            <p:nvPr/>
          </p:nvSpPr>
          <p:spPr>
            <a:xfrm>
              <a:off x="3014237" y="1340702"/>
              <a:ext cx="26427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lang="ko" sz="1000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편리성</a:t>
              </a:r>
              <a:endParaRPr b="1" i="0" sz="1000" u="none" cap="none" strike="noStrik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평가 관련 타 프로그램을 이용하지 않아도 되므로 편리성 기대</a:t>
              </a:r>
              <a:endParaRPr sz="10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grpSp>
          <p:nvGrpSpPr>
            <p:cNvPr id="613" name="Google Shape;613;p46"/>
            <p:cNvGrpSpPr/>
            <p:nvPr/>
          </p:nvGrpSpPr>
          <p:grpSpPr>
            <a:xfrm>
              <a:off x="4162393" y="2853385"/>
              <a:ext cx="162000" cy="611601"/>
              <a:chOff x="7492680" y="2884148"/>
              <a:chExt cx="162000" cy="611601"/>
            </a:xfrm>
          </p:grpSpPr>
          <p:cxnSp>
            <p:nvCxnSpPr>
              <p:cNvPr id="614" name="Google Shape;614;p46"/>
              <p:cNvCxnSpPr/>
              <p:nvPr/>
            </p:nvCxnSpPr>
            <p:spPr>
              <a:xfrm rot="-5400000">
                <a:off x="7303680" y="3154148"/>
                <a:ext cx="540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15" name="Google Shape;615;p46"/>
              <p:cNvSpPr/>
              <p:nvPr/>
            </p:nvSpPr>
            <p:spPr>
              <a:xfrm>
                <a:off x="7492680" y="3333749"/>
                <a:ext cx="162000" cy="162000"/>
              </a:xfrm>
              <a:prstGeom prst="ellipse">
                <a:avLst/>
              </a:prstGeom>
              <a:solidFill>
                <a:schemeClr val="dk2"/>
              </a:solidFill>
              <a:ln cap="flat" cmpd="sng" w="1905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6" name="Google Shape;616;p46"/>
            <p:cNvSpPr/>
            <p:nvPr/>
          </p:nvSpPr>
          <p:spPr>
            <a:xfrm>
              <a:off x="6548400" y="3178050"/>
              <a:ext cx="1744500" cy="5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1" lang="ko" sz="1000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효율성</a:t>
              </a:r>
              <a:endParaRPr b="1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indent="0" lvl="0" marL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000">
                  <a:solidFill>
                    <a:schemeClr val="dk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면담자 관점에서, </a:t>
              </a:r>
              <a:endParaRPr sz="10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000">
                  <a:solidFill>
                    <a:schemeClr val="dk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자동 점수 합산으로 시간 단축</a:t>
              </a:r>
              <a:endParaRPr sz="10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indent="0" lvl="0" marL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sz="10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grpSp>
          <p:nvGrpSpPr>
            <p:cNvPr id="617" name="Google Shape;617;p46"/>
            <p:cNvGrpSpPr/>
            <p:nvPr/>
          </p:nvGrpSpPr>
          <p:grpSpPr>
            <a:xfrm>
              <a:off x="5656918" y="1669629"/>
              <a:ext cx="162000" cy="531946"/>
              <a:chOff x="4858043" y="1445479"/>
              <a:chExt cx="162000" cy="531946"/>
            </a:xfrm>
          </p:grpSpPr>
          <p:cxnSp>
            <p:nvCxnSpPr>
              <p:cNvPr id="618" name="Google Shape;618;p46"/>
              <p:cNvCxnSpPr/>
              <p:nvPr/>
            </p:nvCxnSpPr>
            <p:spPr>
              <a:xfrm rot="10800000">
                <a:off x="4936750" y="1527725"/>
                <a:ext cx="2100" cy="449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19" name="Google Shape;619;p46"/>
              <p:cNvSpPr/>
              <p:nvPr/>
            </p:nvSpPr>
            <p:spPr>
              <a:xfrm>
                <a:off x="4858043" y="1445479"/>
                <a:ext cx="162000" cy="162000"/>
              </a:xfrm>
              <a:prstGeom prst="ellipse">
                <a:avLst/>
              </a:prstGeom>
              <a:solidFill>
                <a:schemeClr val="lt2"/>
              </a:solidFill>
              <a:ln cap="flat" cmpd="sng" w="1905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0" name="Google Shape;620;p46"/>
            <p:cNvSpPr/>
            <p:nvPr/>
          </p:nvSpPr>
          <p:spPr>
            <a:xfrm>
              <a:off x="5898150" y="1306775"/>
              <a:ext cx="2607300" cy="9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1" lang="ko" sz="1000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보편성</a:t>
              </a:r>
              <a:endParaRPr b="1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" sz="1000">
                  <a:solidFill>
                    <a:srgbClr val="262626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대화의 실시간 스크립트화로 청각장애인도 화상 면담 가능 </a:t>
              </a:r>
              <a:endParaRPr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grpSp>
          <p:nvGrpSpPr>
            <p:cNvPr id="621" name="Google Shape;621;p46"/>
            <p:cNvGrpSpPr/>
            <p:nvPr/>
          </p:nvGrpSpPr>
          <p:grpSpPr>
            <a:xfrm>
              <a:off x="1149723" y="2290393"/>
              <a:ext cx="7422963" cy="562979"/>
              <a:chOff x="1149702" y="2290320"/>
              <a:chExt cx="8005785" cy="562979"/>
            </a:xfrm>
          </p:grpSpPr>
          <p:grpSp>
            <p:nvGrpSpPr>
              <p:cNvPr id="622" name="Google Shape;622;p46"/>
              <p:cNvGrpSpPr/>
              <p:nvPr/>
            </p:nvGrpSpPr>
            <p:grpSpPr>
              <a:xfrm>
                <a:off x="1149702" y="2290532"/>
                <a:ext cx="6404679" cy="562767"/>
                <a:chOff x="1149702" y="2290532"/>
                <a:chExt cx="6404679" cy="562767"/>
              </a:xfrm>
            </p:grpSpPr>
            <p:sp>
              <p:nvSpPr>
                <p:cNvPr id="623" name="Google Shape;623;p46"/>
                <p:cNvSpPr/>
                <p:nvPr/>
              </p:nvSpPr>
              <p:spPr>
                <a:xfrm>
                  <a:off x="5953212" y="2290532"/>
                  <a:ext cx="1601170" cy="562767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22225">
                  <a:solidFill>
                    <a:schemeClr val="dk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24" name="Google Shape;624;p46"/>
                <p:cNvSpPr/>
                <p:nvPr/>
              </p:nvSpPr>
              <p:spPr>
                <a:xfrm>
                  <a:off x="2750872" y="2290532"/>
                  <a:ext cx="1601170" cy="562767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22225">
                  <a:solidFill>
                    <a:schemeClr val="dk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25" name="Google Shape;625;p46"/>
                <p:cNvSpPr/>
                <p:nvPr/>
              </p:nvSpPr>
              <p:spPr>
                <a:xfrm>
                  <a:off x="4352042" y="2290532"/>
                  <a:ext cx="1601170" cy="562767"/>
                </a:xfrm>
                <a:prstGeom prst="rect">
                  <a:avLst/>
                </a:prstGeom>
                <a:solidFill>
                  <a:schemeClr val="dk2"/>
                </a:solidFill>
                <a:ln cap="flat" cmpd="sng" w="22225">
                  <a:solidFill>
                    <a:schemeClr val="dk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26" name="Google Shape;626;p46"/>
                <p:cNvSpPr/>
                <p:nvPr/>
              </p:nvSpPr>
              <p:spPr>
                <a:xfrm>
                  <a:off x="1149702" y="2290532"/>
                  <a:ext cx="1601170" cy="562767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22225">
                  <a:solidFill>
                    <a:schemeClr val="dk2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627" name="Google Shape;627;p46"/>
              <p:cNvSpPr/>
              <p:nvPr/>
            </p:nvSpPr>
            <p:spPr>
              <a:xfrm>
                <a:off x="7554387" y="2290320"/>
                <a:ext cx="1601100" cy="562800"/>
              </a:xfrm>
              <a:prstGeom prst="rect">
                <a:avLst/>
              </a:prstGeom>
              <a:solidFill>
                <a:schemeClr val="accent6"/>
              </a:solidFill>
              <a:ln cap="flat" cmpd="sng" w="22225">
                <a:solidFill>
                  <a:schemeClr val="dk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628" name="Google Shape;628;p46"/>
            <p:cNvGrpSpPr/>
            <p:nvPr/>
          </p:nvGrpSpPr>
          <p:grpSpPr>
            <a:xfrm>
              <a:off x="8343443" y="2853374"/>
              <a:ext cx="162000" cy="577687"/>
              <a:chOff x="7564580" y="2884137"/>
              <a:chExt cx="162000" cy="577687"/>
            </a:xfrm>
          </p:grpSpPr>
          <p:cxnSp>
            <p:nvCxnSpPr>
              <p:cNvPr id="629" name="Google Shape;629;p46"/>
              <p:cNvCxnSpPr/>
              <p:nvPr/>
            </p:nvCxnSpPr>
            <p:spPr>
              <a:xfrm flipH="1" rot="10800000">
                <a:off x="7643780" y="2884137"/>
                <a:ext cx="3600" cy="38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630" name="Google Shape;630;p46"/>
              <p:cNvSpPr/>
              <p:nvPr/>
            </p:nvSpPr>
            <p:spPr>
              <a:xfrm>
                <a:off x="7564580" y="3299824"/>
                <a:ext cx="162000" cy="162000"/>
              </a:xfrm>
              <a:prstGeom prst="ellipse">
                <a:avLst/>
              </a:prstGeom>
              <a:solidFill>
                <a:schemeClr val="accent6"/>
              </a:solidFill>
              <a:ln cap="flat" cmpd="sng" w="19050">
                <a:solidFill>
                  <a:srgbClr val="3F3F3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1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1" name="Google Shape;631;p46"/>
            <p:cNvSpPr/>
            <p:nvPr/>
          </p:nvSpPr>
          <p:spPr>
            <a:xfrm>
              <a:off x="4362238" y="3178050"/>
              <a:ext cx="2148300" cy="9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lang="ko" sz="1000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공정성</a:t>
              </a:r>
              <a:endParaRPr b="1" i="0" sz="1000" u="none" cap="none" strike="noStrike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" sz="1000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스크립트 및 채점표를 개인별로 저장해</a:t>
              </a:r>
              <a:endParaRPr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" sz="1000">
                  <a:solidFill>
                    <a:srgbClr val="3F3F3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공정한 평가에 대한 증거 확보</a:t>
              </a:r>
              <a:endParaRPr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grpSp>
        <p:nvGrpSpPr>
          <p:cNvPr id="632" name="Google Shape;632;p46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633" name="Google Shape;633;p46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621000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34" name="Google Shape;634;p46"/>
            <p:cNvGrpSpPr/>
            <p:nvPr/>
          </p:nvGrpSpPr>
          <p:grpSpPr>
            <a:xfrm>
              <a:off x="485183" y="581948"/>
              <a:ext cx="303705" cy="2467294"/>
              <a:chOff x="485183" y="581948"/>
              <a:chExt cx="303705" cy="2467294"/>
            </a:xfrm>
          </p:grpSpPr>
          <p:grpSp>
            <p:nvGrpSpPr>
              <p:cNvPr id="635" name="Google Shape;635;p46"/>
              <p:cNvGrpSpPr/>
              <p:nvPr/>
            </p:nvGrpSpPr>
            <p:grpSpPr>
              <a:xfrm>
                <a:off x="485199" y="581948"/>
                <a:ext cx="303689" cy="1600175"/>
                <a:chOff x="646906" y="775935"/>
                <a:chExt cx="549464" cy="2895197"/>
              </a:xfrm>
            </p:grpSpPr>
            <p:grpSp>
              <p:nvGrpSpPr>
                <p:cNvPr id="636" name="Google Shape;636;p46"/>
                <p:cNvGrpSpPr/>
                <p:nvPr/>
              </p:nvGrpSpPr>
              <p:grpSpPr>
                <a:xfrm>
                  <a:off x="654937" y="775935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637" name="Google Shape;637;p46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638" name="Google Shape;638;p4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639" name="Google Shape;639;p46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40" name="Google Shape;640;p46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41" name="Google Shape;641;p46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642" name="Google Shape;642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43" name="Google Shape;643;p4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44" name="Google Shape;644;p46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45" name="Google Shape;645;p46"/>
              <p:cNvGrpSpPr/>
              <p:nvPr/>
            </p:nvGrpSpPr>
            <p:grpSpPr>
              <a:xfrm>
                <a:off x="485183" y="2316412"/>
                <a:ext cx="301315" cy="732830"/>
                <a:chOff x="482976" y="2277092"/>
                <a:chExt cx="301315" cy="732830"/>
              </a:xfrm>
            </p:grpSpPr>
            <p:grpSp>
              <p:nvGrpSpPr>
                <p:cNvPr id="646" name="Google Shape;646;p46"/>
                <p:cNvGrpSpPr/>
                <p:nvPr/>
              </p:nvGrpSpPr>
              <p:grpSpPr>
                <a:xfrm>
                  <a:off x="482976" y="2277092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647" name="Google Shape;647;p46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648" name="Google Shape;648;p46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649" name="Google Shape;649;p46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50" name="Google Shape;650;p46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655;p47"/>
          <p:cNvGrpSpPr/>
          <p:nvPr/>
        </p:nvGrpSpPr>
        <p:grpSpPr>
          <a:xfrm>
            <a:off x="3000179" y="1352575"/>
            <a:ext cx="3143071" cy="1626149"/>
            <a:chOff x="290512" y="266699"/>
            <a:chExt cx="11610900" cy="6007200"/>
          </a:xfrm>
        </p:grpSpPr>
        <p:sp>
          <p:nvSpPr>
            <p:cNvPr id="656" name="Google Shape;656;p47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fmla="val 1796" name="adj1"/>
                <a:gd fmla="val 0" name="adj2"/>
              </a:avLst>
            </a:prstGeom>
            <a:solidFill>
              <a:srgbClr val="D5DBE5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50800">
                <a:srgbClr val="000000">
                  <a:alpha val="247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58" name="Google Shape;658;p47"/>
          <p:cNvGrpSpPr/>
          <p:nvPr/>
        </p:nvGrpSpPr>
        <p:grpSpPr>
          <a:xfrm>
            <a:off x="2819217" y="2979145"/>
            <a:ext cx="3504033" cy="135205"/>
            <a:chOff x="100012" y="6273801"/>
            <a:chExt cx="11991900" cy="342900"/>
          </a:xfrm>
        </p:grpSpPr>
        <p:sp>
          <p:nvSpPr>
            <p:cNvPr id="659" name="Google Shape;659;p47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fmla="val 1796" name="adj1"/>
                <a:gd fmla="val 50000" name="adj2"/>
              </a:avLst>
            </a:prstGeom>
            <a:solidFill>
              <a:srgbClr val="ACB8CA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" dir="5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fmla="val 1796" name="adj1"/>
                <a:gd fmla="val 50000" name="adj2"/>
              </a:avLst>
            </a:prstGeom>
            <a:solidFill>
              <a:srgbClr val="D8D8D8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61" name="Google Shape;661;p47"/>
          <p:cNvSpPr/>
          <p:nvPr/>
        </p:nvSpPr>
        <p:spPr>
          <a:xfrm>
            <a:off x="3054363" y="1438549"/>
            <a:ext cx="3035400" cy="342000"/>
          </a:xfrm>
          <a:prstGeom prst="rect">
            <a:avLst/>
          </a:prstGeom>
          <a:solidFill>
            <a:schemeClr val="accent5"/>
          </a:solidFill>
          <a:ln cap="flat" cmpd="sng" w="222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p47"/>
          <p:cNvSpPr/>
          <p:nvPr/>
        </p:nvSpPr>
        <p:spPr>
          <a:xfrm>
            <a:off x="3055875" y="2094453"/>
            <a:ext cx="30324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Q&amp;A</a:t>
            </a:r>
            <a:endParaRPr b="1" sz="3000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8"/>
          <p:cNvGrpSpPr/>
          <p:nvPr/>
        </p:nvGrpSpPr>
        <p:grpSpPr>
          <a:xfrm>
            <a:off x="75009" y="200024"/>
            <a:ext cx="8993925" cy="4762502"/>
            <a:chOff x="100012" y="266699"/>
            <a:chExt cx="11991900" cy="6350002"/>
          </a:xfrm>
        </p:grpSpPr>
        <p:sp>
          <p:nvSpPr>
            <p:cNvPr id="218" name="Google Shape;218;p38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fmla="val 1796" name="adj1"/>
                <a:gd fmla="val 0" name="adj2"/>
              </a:avLst>
            </a:prstGeom>
            <a:solidFill>
              <a:srgbClr val="D5DBE5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50800">
                <a:srgbClr val="000000">
                  <a:alpha val="24705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p38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0" name="Google Shape;220;p38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fmla="val 1796" name="adj1"/>
                <a:gd fmla="val 50000" name="adj2"/>
              </a:avLst>
            </a:prstGeom>
            <a:solidFill>
              <a:srgbClr val="ACB8CA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" dir="5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1" name="Google Shape;221;p38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fmla="val 1796" name="adj1"/>
                <a:gd fmla="val 50000" name="adj2"/>
              </a:avLst>
            </a:prstGeom>
            <a:solidFill>
              <a:srgbClr val="D8D8D8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2" name="Google Shape;222;p38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621000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3" name="Google Shape;223;p38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chemeClr val="accent5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ko" sz="25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목차</a:t>
              </a:r>
              <a:endParaRPr b="0" i="0" sz="33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24" name="Google Shape;224;p38"/>
            <p:cNvGrpSpPr/>
            <p:nvPr/>
          </p:nvGrpSpPr>
          <p:grpSpPr>
            <a:xfrm>
              <a:off x="646910" y="775904"/>
              <a:ext cx="404900" cy="2133471"/>
              <a:chOff x="646906" y="775934"/>
              <a:chExt cx="549463" cy="2895198"/>
            </a:xfrm>
          </p:grpSpPr>
          <p:grpSp>
            <p:nvGrpSpPr>
              <p:cNvPr id="225" name="Google Shape;225;p38"/>
              <p:cNvGrpSpPr/>
              <p:nvPr/>
            </p:nvGrpSpPr>
            <p:grpSpPr>
              <a:xfrm>
                <a:off x="654936" y="775934"/>
                <a:ext cx="541433" cy="541433"/>
                <a:chOff x="3286414" y="4710429"/>
                <a:chExt cx="1083300" cy="1083300"/>
              </a:xfrm>
            </p:grpSpPr>
            <p:sp>
              <p:nvSpPr>
                <p:cNvPr id="226" name="Google Shape;226;p38"/>
                <p:cNvSpPr/>
                <p:nvPr/>
              </p:nvSpPr>
              <p:spPr>
                <a:xfrm>
                  <a:off x="3286414" y="4710429"/>
                  <a:ext cx="1083300" cy="10833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27" name="Google Shape;227;p3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28" name="Google Shape;228;p38"/>
              <p:cNvSpPr/>
              <p:nvPr/>
            </p:nvSpPr>
            <p:spPr>
              <a:xfrm>
                <a:off x="654844" y="156051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" name="Google Shape;229;p38"/>
              <p:cNvSpPr/>
              <p:nvPr/>
            </p:nvSpPr>
            <p:spPr>
              <a:xfrm>
                <a:off x="650875" y="234522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0" name="Google Shape;230;p38"/>
              <p:cNvSpPr/>
              <p:nvPr/>
            </p:nvSpPr>
            <p:spPr>
              <a:xfrm>
                <a:off x="646906" y="312993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231" name="Google Shape;231;p3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2" name="Google Shape;232;p3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3" name="Google Shape;233;p3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34" name="Google Shape;234;p38"/>
          <p:cNvSpPr/>
          <p:nvPr/>
        </p:nvSpPr>
        <p:spPr>
          <a:xfrm>
            <a:off x="1488028" y="1143775"/>
            <a:ext cx="723900" cy="723900"/>
          </a:xfrm>
          <a:prstGeom prst="ellipse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38"/>
          <p:cNvSpPr/>
          <p:nvPr/>
        </p:nvSpPr>
        <p:spPr>
          <a:xfrm>
            <a:off x="1488028" y="2036692"/>
            <a:ext cx="723900" cy="7239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38"/>
          <p:cNvSpPr/>
          <p:nvPr/>
        </p:nvSpPr>
        <p:spPr>
          <a:xfrm>
            <a:off x="1488028" y="2929608"/>
            <a:ext cx="723900" cy="72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38"/>
          <p:cNvSpPr/>
          <p:nvPr/>
        </p:nvSpPr>
        <p:spPr>
          <a:xfrm>
            <a:off x="1488028" y="3822525"/>
            <a:ext cx="723900" cy="7239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563625" y="1297969"/>
            <a:ext cx="57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ko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1563631" y="2190884"/>
            <a:ext cx="57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ko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2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1563637" y="3083811"/>
            <a:ext cx="57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ko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1563618" y="3976726"/>
            <a:ext cx="57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ko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2669368" y="1332619"/>
            <a:ext cx="312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81000" spcFirstLastPara="1" rIns="8100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" sz="1800" u="none" cap="none" strike="noStrike">
                <a:solidFill>
                  <a:schemeClr val="dk2"/>
                </a:solidFill>
                <a:latin typeface="Gowun Dodum"/>
                <a:ea typeface="Gowun Dodum"/>
                <a:cs typeface="Gowun Dodum"/>
                <a:sym typeface="Gowun Dodum"/>
              </a:rPr>
              <a:t>기획 배경</a:t>
            </a:r>
            <a:endParaRPr b="1" i="0" sz="1800" u="none" cap="none" strike="noStrike">
              <a:solidFill>
                <a:schemeClr val="dk2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2669368" y="2225544"/>
            <a:ext cx="312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81000" spcFirstLastPara="1" rIns="8100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" sz="1800" u="none" cap="none" strike="noStrike">
                <a:solidFill>
                  <a:schemeClr val="dk2"/>
                </a:solidFill>
                <a:latin typeface="Gowun Dodum"/>
                <a:ea typeface="Gowun Dodum"/>
                <a:cs typeface="Gowun Dodum"/>
                <a:sym typeface="Gowun Dodum"/>
              </a:rPr>
              <a:t>기존 서비스 분석</a:t>
            </a:r>
            <a:endParaRPr b="1" i="0" sz="1800" u="none" cap="none" strike="noStrike">
              <a:solidFill>
                <a:schemeClr val="dk2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2669368" y="4011394"/>
            <a:ext cx="312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81000" spcFirstLastPara="1" rIns="8100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" sz="1800" u="none" cap="none" strike="noStrike">
                <a:solidFill>
                  <a:schemeClr val="dk2"/>
                </a:solidFill>
                <a:latin typeface="Gowun Dodum"/>
                <a:ea typeface="Gowun Dodum"/>
                <a:cs typeface="Gowun Dodum"/>
                <a:sym typeface="Gowun Dodum"/>
              </a:rPr>
              <a:t>기대효과 &amp; 개선점</a:t>
            </a:r>
            <a:endParaRPr b="1" i="0" sz="1800" u="none" cap="none" strike="noStrike">
              <a:solidFill>
                <a:schemeClr val="dk2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2669368" y="3118469"/>
            <a:ext cx="312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81000" spcFirstLastPara="1" rIns="8100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" sz="1800" u="none" cap="none" strike="noStrike">
                <a:solidFill>
                  <a:schemeClr val="dk2"/>
                </a:solidFill>
                <a:latin typeface="Gowun Dodum"/>
                <a:ea typeface="Gowun Dodum"/>
                <a:cs typeface="Gowun Dodum"/>
                <a:sym typeface="Gowun Dodum"/>
              </a:rPr>
              <a:t>기능 설명</a:t>
            </a:r>
            <a:endParaRPr b="1" i="0" sz="1800" u="none" cap="none" strike="noStrike">
              <a:solidFill>
                <a:schemeClr val="dk2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grpSp>
        <p:nvGrpSpPr>
          <p:cNvPr id="246" name="Google Shape;246;p38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247" name="Google Shape;247;p38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621000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48" name="Google Shape;248;p38"/>
            <p:cNvGrpSpPr/>
            <p:nvPr/>
          </p:nvGrpSpPr>
          <p:grpSpPr>
            <a:xfrm>
              <a:off x="485183" y="581948"/>
              <a:ext cx="303705" cy="2467294"/>
              <a:chOff x="485183" y="581948"/>
              <a:chExt cx="303705" cy="2467294"/>
            </a:xfrm>
          </p:grpSpPr>
          <p:grpSp>
            <p:nvGrpSpPr>
              <p:cNvPr id="249" name="Google Shape;249;p38"/>
              <p:cNvGrpSpPr/>
              <p:nvPr/>
            </p:nvGrpSpPr>
            <p:grpSpPr>
              <a:xfrm>
                <a:off x="485199" y="581948"/>
                <a:ext cx="303689" cy="1600175"/>
                <a:chOff x="646906" y="775935"/>
                <a:chExt cx="549464" cy="2895197"/>
              </a:xfrm>
            </p:grpSpPr>
            <p:grpSp>
              <p:nvGrpSpPr>
                <p:cNvPr id="250" name="Google Shape;250;p38"/>
                <p:cNvGrpSpPr/>
                <p:nvPr/>
              </p:nvGrpSpPr>
              <p:grpSpPr>
                <a:xfrm>
                  <a:off x="654937" y="775935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251" name="Google Shape;251;p38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252" name="Google Shape;252;p38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253" name="Google Shape;253;p38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4" name="Google Shape;254;p38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55" name="Google Shape;255;p38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256" name="Google Shape;256;p3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7" name="Google Shape;257;p38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8" name="Google Shape;258;p38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59" name="Google Shape;259;p38"/>
              <p:cNvGrpSpPr/>
              <p:nvPr/>
            </p:nvGrpSpPr>
            <p:grpSpPr>
              <a:xfrm>
                <a:off x="485183" y="2316412"/>
                <a:ext cx="301315" cy="732830"/>
                <a:chOff x="482976" y="2277092"/>
                <a:chExt cx="301315" cy="732830"/>
              </a:xfrm>
            </p:grpSpPr>
            <p:grpSp>
              <p:nvGrpSpPr>
                <p:cNvPr id="260" name="Google Shape;260;p38"/>
                <p:cNvGrpSpPr/>
                <p:nvPr/>
              </p:nvGrpSpPr>
              <p:grpSpPr>
                <a:xfrm>
                  <a:off x="482976" y="2277092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261" name="Google Shape;261;p38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262" name="Google Shape;262;p38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263" name="Google Shape;263;p38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4" name="Google Shape;264;p38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39"/>
          <p:cNvGrpSpPr/>
          <p:nvPr/>
        </p:nvGrpSpPr>
        <p:grpSpPr>
          <a:xfrm>
            <a:off x="75009" y="200024"/>
            <a:ext cx="8993925" cy="4762502"/>
            <a:chOff x="100012" y="266699"/>
            <a:chExt cx="11991900" cy="6350002"/>
          </a:xfrm>
        </p:grpSpPr>
        <p:sp>
          <p:nvSpPr>
            <p:cNvPr id="270" name="Google Shape;270;p39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fmla="val 1796" name="adj1"/>
                <a:gd fmla="val 0" name="adj2"/>
              </a:avLst>
            </a:prstGeom>
            <a:solidFill>
              <a:srgbClr val="D5DBE5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50800">
                <a:srgbClr val="000000">
                  <a:alpha val="247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fmla="val 1796" name="adj1"/>
                <a:gd fmla="val 50000" name="adj2"/>
              </a:avLst>
            </a:prstGeom>
            <a:solidFill>
              <a:srgbClr val="ACB8CA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" dir="5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fmla="val 1796" name="adj1"/>
                <a:gd fmla="val 50000" name="adj2"/>
              </a:avLst>
            </a:prstGeom>
            <a:solidFill>
              <a:srgbClr val="D8D8D8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621000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chemeClr val="accent5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500">
                  <a:solidFill>
                    <a:srgbClr val="FFFFF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기획 배경 (WHY)</a:t>
              </a:r>
              <a:endParaRPr i="0" sz="3400" u="none" cap="none" strike="noStrike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sp>
        <p:nvSpPr>
          <p:cNvPr id="276" name="Google Shape;276;p39"/>
          <p:cNvSpPr/>
          <p:nvPr/>
        </p:nvSpPr>
        <p:spPr>
          <a:xfrm flipH="1">
            <a:off x="3317424" y="1927534"/>
            <a:ext cx="2061038" cy="1351626"/>
          </a:xfrm>
          <a:custGeom>
            <a:rect b="b" l="l" r="r" t="t"/>
            <a:pathLst>
              <a:path extrusionOk="0" h="1802168" w="2748051">
                <a:moveTo>
                  <a:pt x="480361" y="1123671"/>
                </a:moveTo>
                <a:lnTo>
                  <a:pt x="0" y="1123671"/>
                </a:lnTo>
                <a:lnTo>
                  <a:pt x="31287" y="1231489"/>
                </a:lnTo>
                <a:cubicBezTo>
                  <a:pt x="152311" y="1538404"/>
                  <a:pt x="436955" y="1762907"/>
                  <a:pt x="777738" y="1797516"/>
                </a:cubicBezTo>
                <a:lnTo>
                  <a:pt x="865107" y="1801928"/>
                </a:lnTo>
                <a:lnTo>
                  <a:pt x="865107" y="1802167"/>
                </a:lnTo>
                <a:lnTo>
                  <a:pt x="869850" y="1802167"/>
                </a:lnTo>
                <a:lnTo>
                  <a:pt x="869869" y="1802168"/>
                </a:lnTo>
                <a:lnTo>
                  <a:pt x="869869" y="1802167"/>
                </a:lnTo>
                <a:lnTo>
                  <a:pt x="2523288" y="1802167"/>
                </a:lnTo>
                <a:lnTo>
                  <a:pt x="2748051" y="1577404"/>
                </a:lnTo>
                <a:lnTo>
                  <a:pt x="2523288" y="1352641"/>
                </a:lnTo>
                <a:lnTo>
                  <a:pt x="869869" y="1352641"/>
                </a:lnTo>
                <a:lnTo>
                  <a:pt x="869869" y="1351625"/>
                </a:lnTo>
                <a:cubicBezTo>
                  <a:pt x="714352" y="1351625"/>
                  <a:pt x="577239" y="1272830"/>
                  <a:pt x="496273" y="1152985"/>
                </a:cubicBezTo>
                <a:close/>
                <a:moveTo>
                  <a:pt x="869869" y="0"/>
                </a:moveTo>
                <a:lnTo>
                  <a:pt x="869850" y="1"/>
                </a:lnTo>
                <a:lnTo>
                  <a:pt x="865107" y="1"/>
                </a:lnTo>
                <a:lnTo>
                  <a:pt x="865107" y="241"/>
                </a:lnTo>
                <a:lnTo>
                  <a:pt x="777738" y="4652"/>
                </a:lnTo>
                <a:cubicBezTo>
                  <a:pt x="436955" y="39261"/>
                  <a:pt x="152311" y="263765"/>
                  <a:pt x="31287" y="570680"/>
                </a:cubicBezTo>
                <a:lnTo>
                  <a:pt x="1263" y="674145"/>
                </a:lnTo>
                <a:lnTo>
                  <a:pt x="482723" y="674145"/>
                </a:lnTo>
                <a:lnTo>
                  <a:pt x="496273" y="649181"/>
                </a:lnTo>
                <a:cubicBezTo>
                  <a:pt x="577239" y="529336"/>
                  <a:pt x="714352" y="450541"/>
                  <a:pt x="869869" y="450541"/>
                </a:cubicBezTo>
                <a:lnTo>
                  <a:pt x="869869" y="449527"/>
                </a:lnTo>
                <a:lnTo>
                  <a:pt x="2523288" y="449527"/>
                </a:lnTo>
                <a:lnTo>
                  <a:pt x="2748051" y="224764"/>
                </a:lnTo>
                <a:lnTo>
                  <a:pt x="2523288" y="1"/>
                </a:lnTo>
                <a:lnTo>
                  <a:pt x="869869" y="1"/>
                </a:lnTo>
                <a:close/>
              </a:path>
            </a:pathLst>
          </a:custGeom>
          <a:solidFill>
            <a:srgbClr val="FFD966"/>
          </a:solidFill>
          <a:ln cap="flat" cmpd="sng" w="254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39"/>
          <p:cNvSpPr/>
          <p:nvPr/>
        </p:nvSpPr>
        <p:spPr>
          <a:xfrm>
            <a:off x="4259654" y="2433859"/>
            <a:ext cx="2061038" cy="1351626"/>
          </a:xfrm>
          <a:custGeom>
            <a:rect b="b" l="l" r="r" t="t"/>
            <a:pathLst>
              <a:path extrusionOk="0" h="1802168" w="2748051">
                <a:moveTo>
                  <a:pt x="480361" y="1123671"/>
                </a:moveTo>
                <a:lnTo>
                  <a:pt x="0" y="1123671"/>
                </a:lnTo>
                <a:lnTo>
                  <a:pt x="31287" y="1231489"/>
                </a:lnTo>
                <a:cubicBezTo>
                  <a:pt x="152311" y="1538404"/>
                  <a:pt x="436955" y="1762907"/>
                  <a:pt x="777738" y="1797516"/>
                </a:cubicBezTo>
                <a:lnTo>
                  <a:pt x="865107" y="1801928"/>
                </a:lnTo>
                <a:lnTo>
                  <a:pt x="865107" y="1802167"/>
                </a:lnTo>
                <a:lnTo>
                  <a:pt x="869850" y="1802167"/>
                </a:lnTo>
                <a:lnTo>
                  <a:pt x="869869" y="1802168"/>
                </a:lnTo>
                <a:lnTo>
                  <a:pt x="869869" y="1802167"/>
                </a:lnTo>
                <a:lnTo>
                  <a:pt x="2523288" y="1802167"/>
                </a:lnTo>
                <a:lnTo>
                  <a:pt x="2748051" y="1577404"/>
                </a:lnTo>
                <a:lnTo>
                  <a:pt x="2523288" y="1352641"/>
                </a:lnTo>
                <a:lnTo>
                  <a:pt x="869869" y="1352641"/>
                </a:lnTo>
                <a:lnTo>
                  <a:pt x="869869" y="1351625"/>
                </a:lnTo>
                <a:cubicBezTo>
                  <a:pt x="714352" y="1351625"/>
                  <a:pt x="577239" y="1272830"/>
                  <a:pt x="496273" y="1152985"/>
                </a:cubicBezTo>
                <a:close/>
                <a:moveTo>
                  <a:pt x="869869" y="0"/>
                </a:moveTo>
                <a:lnTo>
                  <a:pt x="869850" y="1"/>
                </a:lnTo>
                <a:lnTo>
                  <a:pt x="865107" y="1"/>
                </a:lnTo>
                <a:lnTo>
                  <a:pt x="865107" y="241"/>
                </a:lnTo>
                <a:lnTo>
                  <a:pt x="777738" y="4652"/>
                </a:lnTo>
                <a:cubicBezTo>
                  <a:pt x="436955" y="39261"/>
                  <a:pt x="152311" y="263765"/>
                  <a:pt x="31287" y="570680"/>
                </a:cubicBezTo>
                <a:lnTo>
                  <a:pt x="1263" y="674145"/>
                </a:lnTo>
                <a:lnTo>
                  <a:pt x="482723" y="674145"/>
                </a:lnTo>
                <a:lnTo>
                  <a:pt x="496273" y="649181"/>
                </a:lnTo>
                <a:cubicBezTo>
                  <a:pt x="577239" y="529336"/>
                  <a:pt x="714352" y="450541"/>
                  <a:pt x="869869" y="450541"/>
                </a:cubicBezTo>
                <a:lnTo>
                  <a:pt x="869869" y="449527"/>
                </a:lnTo>
                <a:lnTo>
                  <a:pt x="2523288" y="449527"/>
                </a:lnTo>
                <a:lnTo>
                  <a:pt x="2748051" y="224764"/>
                </a:lnTo>
                <a:lnTo>
                  <a:pt x="2523288" y="1"/>
                </a:lnTo>
                <a:lnTo>
                  <a:pt x="869869" y="1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39"/>
          <p:cNvSpPr/>
          <p:nvPr/>
        </p:nvSpPr>
        <p:spPr>
          <a:xfrm>
            <a:off x="1210602" y="2873955"/>
            <a:ext cx="19671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피면담자마다 </a:t>
            </a:r>
            <a:r>
              <a:rPr b="1"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음질이 다르고</a:t>
            </a:r>
            <a:endParaRPr b="1" sz="1000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최악의 경우에는 말이 뭉개져서</a:t>
            </a:r>
            <a:endParaRPr sz="1000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면담자 입장으로는 잘 들리지 않을 수가 있어 </a:t>
            </a:r>
            <a:r>
              <a:rPr b="1"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재확인</a:t>
            </a:r>
            <a:r>
              <a:rPr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 필요가 있을 수 있다.</a:t>
            </a:r>
            <a:endParaRPr sz="1000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39"/>
          <p:cNvSpPr/>
          <p:nvPr/>
        </p:nvSpPr>
        <p:spPr>
          <a:xfrm>
            <a:off x="6416728" y="3386720"/>
            <a:ext cx="19671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평가 시, 피면담자의 점수가 이산적으로 흩어져있어 나중에 </a:t>
            </a:r>
            <a:r>
              <a:rPr b="1"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재취합과정</a:t>
            </a:r>
            <a:r>
              <a:rPr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이 불편하다.</a:t>
            </a:r>
            <a:endParaRPr sz="1000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39"/>
          <p:cNvSpPr/>
          <p:nvPr/>
        </p:nvSpPr>
        <p:spPr>
          <a:xfrm>
            <a:off x="6416728" y="2305460"/>
            <a:ext cx="19671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면담 시, 피면담자 </a:t>
            </a:r>
            <a:r>
              <a:rPr b="1"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상태 체크</a:t>
            </a:r>
            <a:r>
              <a:rPr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와 </a:t>
            </a:r>
            <a:r>
              <a:rPr b="1"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평가</a:t>
            </a:r>
            <a:r>
              <a:rPr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를 </a:t>
            </a:r>
            <a:r>
              <a:rPr b="1"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따로 진행</a:t>
            </a:r>
            <a:r>
              <a:rPr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하는 것이 불편하다.</a:t>
            </a:r>
            <a:endParaRPr sz="1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39"/>
          <p:cNvSpPr/>
          <p:nvPr/>
        </p:nvSpPr>
        <p:spPr>
          <a:xfrm>
            <a:off x="3449352" y="2009375"/>
            <a:ext cx="1200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9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언택트 시대의 도래</a:t>
            </a:r>
            <a:endParaRPr sz="1100"/>
          </a:p>
        </p:txBody>
      </p:sp>
      <p:sp>
        <p:nvSpPr>
          <p:cNvPr id="282" name="Google Shape;282;p39"/>
          <p:cNvSpPr/>
          <p:nvPr/>
        </p:nvSpPr>
        <p:spPr>
          <a:xfrm>
            <a:off x="3502250" y="3015934"/>
            <a:ext cx="9879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9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음질 문제</a:t>
            </a:r>
            <a:endParaRPr sz="1100"/>
          </a:p>
        </p:txBody>
      </p:sp>
      <p:sp>
        <p:nvSpPr>
          <p:cNvPr id="283" name="Google Shape;283;p39"/>
          <p:cNvSpPr/>
          <p:nvPr/>
        </p:nvSpPr>
        <p:spPr>
          <a:xfrm>
            <a:off x="5170800" y="2503825"/>
            <a:ext cx="114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9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불편한 멀티태스킹</a:t>
            </a:r>
            <a:endParaRPr sz="1100"/>
          </a:p>
        </p:txBody>
      </p:sp>
      <p:sp>
        <p:nvSpPr>
          <p:cNvPr id="284" name="Google Shape;284;p39"/>
          <p:cNvSpPr/>
          <p:nvPr/>
        </p:nvSpPr>
        <p:spPr>
          <a:xfrm>
            <a:off x="5251797" y="3455839"/>
            <a:ext cx="987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점수 취합으로 인한 시간 지체</a:t>
            </a:r>
            <a:endParaRPr b="1" sz="1100">
              <a:solidFill>
                <a:srgbClr val="323F4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2877914" y="3634810"/>
            <a:ext cx="214141" cy="187414"/>
          </a:xfrm>
          <a:custGeom>
            <a:rect b="b" l="l" r="r" t="t"/>
            <a:pathLst>
              <a:path extrusionOk="0" h="392491" w="448462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39"/>
          <p:cNvSpPr/>
          <p:nvPr/>
        </p:nvSpPr>
        <p:spPr>
          <a:xfrm>
            <a:off x="6491528" y="3152688"/>
            <a:ext cx="177332" cy="234018"/>
          </a:xfrm>
          <a:custGeom>
            <a:rect b="b" l="l" r="r" t="t"/>
            <a:pathLst>
              <a:path extrusionOk="0" h="12286" w="9310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39"/>
          <p:cNvSpPr/>
          <p:nvPr/>
        </p:nvSpPr>
        <p:spPr>
          <a:xfrm>
            <a:off x="6491527" y="1876193"/>
            <a:ext cx="236141" cy="289912"/>
          </a:xfrm>
          <a:custGeom>
            <a:rect b="b" l="l" r="r" t="t"/>
            <a:pathLst>
              <a:path extrusionOk="0" h="3472" w="2831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199" y="1814023"/>
            <a:ext cx="2061025" cy="8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9"/>
          <p:cNvSpPr/>
          <p:nvPr/>
        </p:nvSpPr>
        <p:spPr>
          <a:xfrm>
            <a:off x="2877928" y="1579496"/>
            <a:ext cx="215918" cy="191433"/>
          </a:xfrm>
          <a:custGeom>
            <a:rect b="b" l="l" r="r" t="t"/>
            <a:pathLst>
              <a:path extrusionOk="0" h="3097" w="3491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5" y="516344"/>
            <a:ext cx="275975" cy="2165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39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292" name="Google Shape;292;p39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621000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93" name="Google Shape;293;p39"/>
            <p:cNvGrpSpPr/>
            <p:nvPr/>
          </p:nvGrpSpPr>
          <p:grpSpPr>
            <a:xfrm>
              <a:off x="485183" y="581948"/>
              <a:ext cx="303705" cy="2467294"/>
              <a:chOff x="485183" y="581948"/>
              <a:chExt cx="303705" cy="2467294"/>
            </a:xfrm>
          </p:grpSpPr>
          <p:grpSp>
            <p:nvGrpSpPr>
              <p:cNvPr id="294" name="Google Shape;294;p39"/>
              <p:cNvGrpSpPr/>
              <p:nvPr/>
            </p:nvGrpSpPr>
            <p:grpSpPr>
              <a:xfrm>
                <a:off x="485199" y="581948"/>
                <a:ext cx="303689" cy="1600175"/>
                <a:chOff x="646906" y="775935"/>
                <a:chExt cx="549464" cy="2895197"/>
              </a:xfrm>
            </p:grpSpPr>
            <p:grpSp>
              <p:nvGrpSpPr>
                <p:cNvPr id="295" name="Google Shape;295;p39"/>
                <p:cNvGrpSpPr/>
                <p:nvPr/>
              </p:nvGrpSpPr>
              <p:grpSpPr>
                <a:xfrm>
                  <a:off x="654937" y="775935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296" name="Google Shape;296;p39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297" name="Google Shape;297;p39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298" name="Google Shape;298;p39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9" name="Google Shape;299;p39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0" name="Google Shape;300;p39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301" name="Google Shape;301;p39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2" name="Google Shape;302;p39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3" name="Google Shape;303;p39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04" name="Google Shape;304;p39"/>
              <p:cNvGrpSpPr/>
              <p:nvPr/>
            </p:nvGrpSpPr>
            <p:grpSpPr>
              <a:xfrm>
                <a:off x="485183" y="2316412"/>
                <a:ext cx="301315" cy="732830"/>
                <a:chOff x="482976" y="2277092"/>
                <a:chExt cx="301315" cy="732830"/>
              </a:xfrm>
            </p:grpSpPr>
            <p:grpSp>
              <p:nvGrpSpPr>
                <p:cNvPr id="305" name="Google Shape;305;p39"/>
                <p:cNvGrpSpPr/>
                <p:nvPr/>
              </p:nvGrpSpPr>
              <p:grpSpPr>
                <a:xfrm>
                  <a:off x="482976" y="2277092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306" name="Google Shape;306;p39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07" name="Google Shape;307;p39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308" name="Google Shape;308;p39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9" name="Google Shape;309;p39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40"/>
          <p:cNvGrpSpPr/>
          <p:nvPr/>
        </p:nvGrpSpPr>
        <p:grpSpPr>
          <a:xfrm>
            <a:off x="75009" y="200024"/>
            <a:ext cx="8993925" cy="4762502"/>
            <a:chOff x="100012" y="266699"/>
            <a:chExt cx="11991900" cy="6350002"/>
          </a:xfrm>
        </p:grpSpPr>
        <p:sp>
          <p:nvSpPr>
            <p:cNvPr id="315" name="Google Shape;315;p40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fmla="val 1796" name="adj1"/>
                <a:gd fmla="val 0" name="adj2"/>
              </a:avLst>
            </a:prstGeom>
            <a:solidFill>
              <a:srgbClr val="D5DBE5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50800">
                <a:srgbClr val="000000">
                  <a:alpha val="247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fmla="val 1796" name="adj1"/>
                <a:gd fmla="val 50000" name="adj2"/>
              </a:avLst>
            </a:prstGeom>
            <a:solidFill>
              <a:srgbClr val="ACB8CA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" dir="5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fmla="val 1796" name="adj1"/>
                <a:gd fmla="val 50000" name="adj2"/>
              </a:avLst>
            </a:prstGeom>
            <a:solidFill>
              <a:srgbClr val="D8D8D8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621000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chemeClr val="accent5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4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기존 서비스 분석</a:t>
              </a:r>
              <a:endParaRPr b="1" sz="2400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grpSp>
          <p:nvGrpSpPr>
            <p:cNvPr id="321" name="Google Shape;321;p40"/>
            <p:cNvGrpSpPr/>
            <p:nvPr/>
          </p:nvGrpSpPr>
          <p:grpSpPr>
            <a:xfrm>
              <a:off x="646910" y="775904"/>
              <a:ext cx="404900" cy="2133471"/>
              <a:chOff x="646906" y="775934"/>
              <a:chExt cx="549463" cy="2895198"/>
            </a:xfrm>
          </p:grpSpPr>
          <p:grpSp>
            <p:nvGrpSpPr>
              <p:cNvPr id="322" name="Google Shape;322;p40"/>
              <p:cNvGrpSpPr/>
              <p:nvPr/>
            </p:nvGrpSpPr>
            <p:grpSpPr>
              <a:xfrm>
                <a:off x="654936" y="775934"/>
                <a:ext cx="541433" cy="541433"/>
                <a:chOff x="3286414" y="4710429"/>
                <a:chExt cx="1083300" cy="1083300"/>
              </a:xfrm>
            </p:grpSpPr>
            <p:sp>
              <p:nvSpPr>
                <p:cNvPr id="323" name="Google Shape;323;p40"/>
                <p:cNvSpPr/>
                <p:nvPr/>
              </p:nvSpPr>
              <p:spPr>
                <a:xfrm>
                  <a:off x="3286414" y="4710429"/>
                  <a:ext cx="1083300" cy="10833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324" name="Google Shape;324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40"/>
              <p:cNvSpPr/>
              <p:nvPr/>
            </p:nvSpPr>
            <p:spPr>
              <a:xfrm>
                <a:off x="654844" y="156051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6" name="Google Shape;326;p40"/>
              <p:cNvSpPr/>
              <p:nvPr/>
            </p:nvSpPr>
            <p:spPr>
              <a:xfrm>
                <a:off x="650875" y="234522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7" name="Google Shape;327;p40"/>
              <p:cNvSpPr/>
              <p:nvPr/>
            </p:nvSpPr>
            <p:spPr>
              <a:xfrm>
                <a:off x="646906" y="312993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328" name="Google Shape;328;p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9" name="Google Shape;329;p4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0" name="Google Shape;330;p4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31" name="Google Shape;331;p40"/>
          <p:cNvSpPr/>
          <p:nvPr/>
        </p:nvSpPr>
        <p:spPr>
          <a:xfrm>
            <a:off x="2005399" y="3758450"/>
            <a:ext cx="23883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Webex &amp; Zoom</a:t>
            </a:r>
            <a:endParaRPr sz="1500"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rPr>
              <a:t>화상 통화 및 채팅</a:t>
            </a:r>
            <a:endParaRPr sz="1200">
              <a:solidFill>
                <a:srgbClr val="262626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rPr>
              <a:t>화면 공유 및 주석 / 소회의실 기능</a:t>
            </a:r>
            <a:endParaRPr sz="1100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332" name="Google Shape;332;p40"/>
          <p:cNvSpPr/>
          <p:nvPr/>
        </p:nvSpPr>
        <p:spPr>
          <a:xfrm>
            <a:off x="1748578" y="3758459"/>
            <a:ext cx="162000" cy="162000"/>
          </a:xfrm>
          <a:prstGeom prst="ellipse">
            <a:avLst/>
          </a:prstGeom>
          <a:solidFill>
            <a:srgbClr val="FFD966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0"/>
          <p:cNvSpPr/>
          <p:nvPr/>
        </p:nvSpPr>
        <p:spPr>
          <a:xfrm>
            <a:off x="5837324" y="3758450"/>
            <a:ext cx="24402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AI 면접 검사</a:t>
            </a:r>
            <a:endParaRPr sz="1300">
              <a:solidFill>
                <a:srgbClr val="262626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62626"/>
                </a:solidFill>
                <a:latin typeface="Gowun Dodum"/>
                <a:ea typeface="Gowun Dodum"/>
                <a:cs typeface="Gowun Dodum"/>
                <a:sym typeface="Gowun Dodum"/>
              </a:rPr>
              <a:t>피면담자 표정/말투/내용 평가 기능</a:t>
            </a:r>
            <a:endParaRPr sz="1200">
              <a:solidFill>
                <a:srgbClr val="262626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334" name="Google Shape;334;p40"/>
          <p:cNvSpPr/>
          <p:nvPr/>
        </p:nvSpPr>
        <p:spPr>
          <a:xfrm>
            <a:off x="5602328" y="3758455"/>
            <a:ext cx="162000" cy="162000"/>
          </a:xfrm>
          <a:prstGeom prst="ellipse">
            <a:avLst/>
          </a:prstGeom>
          <a:solidFill>
            <a:srgbClr val="E9F2F9"/>
          </a:solidFill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4300" y="1104025"/>
            <a:ext cx="3709301" cy="240030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0"/>
          <p:cNvSpPr/>
          <p:nvPr/>
        </p:nvSpPr>
        <p:spPr>
          <a:xfrm>
            <a:off x="4990325" y="1034425"/>
            <a:ext cx="3619800" cy="2539500"/>
          </a:xfrm>
          <a:prstGeom prst="round2SameRect">
            <a:avLst>
              <a:gd fmla="val 1796" name="adj1"/>
              <a:gd fmla="val 0" name="adj2"/>
            </a:avLst>
          </a:prstGeom>
          <a:noFill/>
          <a:ln cap="flat" cmpd="sng" w="222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7" name="Google Shape;337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68925" y="1104025"/>
            <a:ext cx="3476700" cy="2400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40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339" name="Google Shape;339;p40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621000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40" name="Google Shape;340;p40"/>
            <p:cNvGrpSpPr/>
            <p:nvPr/>
          </p:nvGrpSpPr>
          <p:grpSpPr>
            <a:xfrm>
              <a:off x="485183" y="581948"/>
              <a:ext cx="303705" cy="2467294"/>
              <a:chOff x="485183" y="581948"/>
              <a:chExt cx="303705" cy="2467294"/>
            </a:xfrm>
          </p:grpSpPr>
          <p:grpSp>
            <p:nvGrpSpPr>
              <p:cNvPr id="341" name="Google Shape;341;p40"/>
              <p:cNvGrpSpPr/>
              <p:nvPr/>
            </p:nvGrpSpPr>
            <p:grpSpPr>
              <a:xfrm>
                <a:off x="485199" y="581948"/>
                <a:ext cx="303689" cy="1600175"/>
                <a:chOff x="646906" y="775935"/>
                <a:chExt cx="549464" cy="2895197"/>
              </a:xfrm>
            </p:grpSpPr>
            <p:grpSp>
              <p:nvGrpSpPr>
                <p:cNvPr id="342" name="Google Shape;342;p40"/>
                <p:cNvGrpSpPr/>
                <p:nvPr/>
              </p:nvGrpSpPr>
              <p:grpSpPr>
                <a:xfrm>
                  <a:off x="654937" y="775935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343" name="Google Shape;343;p40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344" name="Google Shape;344;p40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345" name="Google Shape;345;p40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6" name="Google Shape;346;p40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7" name="Google Shape;347;p40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348" name="Google Shape;348;p4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49" name="Google Shape;349;p4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0" name="Google Shape;350;p40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51" name="Google Shape;351;p40"/>
              <p:cNvGrpSpPr/>
              <p:nvPr/>
            </p:nvGrpSpPr>
            <p:grpSpPr>
              <a:xfrm>
                <a:off x="485183" y="2316412"/>
                <a:ext cx="301315" cy="732830"/>
                <a:chOff x="482976" y="2277092"/>
                <a:chExt cx="301315" cy="732830"/>
              </a:xfrm>
            </p:grpSpPr>
            <p:grpSp>
              <p:nvGrpSpPr>
                <p:cNvPr id="352" name="Google Shape;352;p40"/>
                <p:cNvGrpSpPr/>
                <p:nvPr/>
              </p:nvGrpSpPr>
              <p:grpSpPr>
                <a:xfrm>
                  <a:off x="482976" y="2277092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353" name="Google Shape;353;p40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54" name="Google Shape;354;p40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355" name="Google Shape;355;p40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6" name="Google Shape;356;p40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357" name="Google Shape;357;p40"/>
          <p:cNvSpPr/>
          <p:nvPr/>
        </p:nvSpPr>
        <p:spPr>
          <a:xfrm>
            <a:off x="1052387" y="1034425"/>
            <a:ext cx="3850200" cy="2539500"/>
          </a:xfrm>
          <a:prstGeom prst="round2SameRect">
            <a:avLst>
              <a:gd fmla="val 1796" name="adj1"/>
              <a:gd fmla="val 0" name="adj2"/>
            </a:avLst>
          </a:prstGeom>
          <a:noFill/>
          <a:ln cap="flat" cmpd="sng" w="222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41"/>
          <p:cNvGrpSpPr/>
          <p:nvPr/>
        </p:nvGrpSpPr>
        <p:grpSpPr>
          <a:xfrm>
            <a:off x="75009" y="200024"/>
            <a:ext cx="8993925" cy="4762502"/>
            <a:chOff x="100012" y="266699"/>
            <a:chExt cx="11991900" cy="6350002"/>
          </a:xfrm>
        </p:grpSpPr>
        <p:sp>
          <p:nvSpPr>
            <p:cNvPr id="363" name="Google Shape;363;p41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fmla="val 1796" name="adj1"/>
                <a:gd fmla="val 0" name="adj2"/>
              </a:avLst>
            </a:prstGeom>
            <a:solidFill>
              <a:srgbClr val="D5DBE5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50800">
                <a:srgbClr val="000000">
                  <a:alpha val="247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fmla="val 1796" name="adj1"/>
                <a:gd fmla="val 50000" name="adj2"/>
              </a:avLst>
            </a:prstGeom>
            <a:solidFill>
              <a:srgbClr val="ACB8CA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" dir="5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fmla="val 1796" name="adj1"/>
                <a:gd fmla="val 50000" name="adj2"/>
              </a:avLst>
            </a:prstGeom>
            <a:solidFill>
              <a:srgbClr val="D8D8D8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621000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chemeClr val="accent5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4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기능 설명 (HOW)</a:t>
              </a:r>
              <a:endParaRPr b="1" sz="2400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grpSp>
          <p:nvGrpSpPr>
            <p:cNvPr id="369" name="Google Shape;369;p41"/>
            <p:cNvGrpSpPr/>
            <p:nvPr/>
          </p:nvGrpSpPr>
          <p:grpSpPr>
            <a:xfrm>
              <a:off x="646910" y="775904"/>
              <a:ext cx="404900" cy="2133471"/>
              <a:chOff x="646906" y="775934"/>
              <a:chExt cx="549463" cy="2895198"/>
            </a:xfrm>
          </p:grpSpPr>
          <p:grpSp>
            <p:nvGrpSpPr>
              <p:cNvPr id="370" name="Google Shape;370;p41"/>
              <p:cNvGrpSpPr/>
              <p:nvPr/>
            </p:nvGrpSpPr>
            <p:grpSpPr>
              <a:xfrm>
                <a:off x="654936" y="775934"/>
                <a:ext cx="541433" cy="541433"/>
                <a:chOff x="3286414" y="4710429"/>
                <a:chExt cx="1083300" cy="1083300"/>
              </a:xfrm>
            </p:grpSpPr>
            <p:sp>
              <p:nvSpPr>
                <p:cNvPr id="371" name="Google Shape;371;p41"/>
                <p:cNvSpPr/>
                <p:nvPr/>
              </p:nvSpPr>
              <p:spPr>
                <a:xfrm>
                  <a:off x="3286414" y="4710429"/>
                  <a:ext cx="1083300" cy="10833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372" name="Google Shape;372;p4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73" name="Google Shape;373;p41"/>
              <p:cNvSpPr/>
              <p:nvPr/>
            </p:nvSpPr>
            <p:spPr>
              <a:xfrm>
                <a:off x="654844" y="156051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4" name="Google Shape;374;p41"/>
              <p:cNvSpPr/>
              <p:nvPr/>
            </p:nvSpPr>
            <p:spPr>
              <a:xfrm>
                <a:off x="650875" y="234522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75" name="Google Shape;375;p41"/>
              <p:cNvSpPr/>
              <p:nvPr/>
            </p:nvSpPr>
            <p:spPr>
              <a:xfrm>
                <a:off x="646906" y="312993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376" name="Google Shape;376;p4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7" name="Google Shape;377;p4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8" name="Google Shape;378;p4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79" name="Google Shape;379;p41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380" name="Google Shape;380;p41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621000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81" name="Google Shape;381;p41"/>
            <p:cNvGrpSpPr/>
            <p:nvPr/>
          </p:nvGrpSpPr>
          <p:grpSpPr>
            <a:xfrm>
              <a:off x="485183" y="581948"/>
              <a:ext cx="303705" cy="2467294"/>
              <a:chOff x="485183" y="581948"/>
              <a:chExt cx="303705" cy="2467294"/>
            </a:xfrm>
          </p:grpSpPr>
          <p:grpSp>
            <p:nvGrpSpPr>
              <p:cNvPr id="382" name="Google Shape;382;p41"/>
              <p:cNvGrpSpPr/>
              <p:nvPr/>
            </p:nvGrpSpPr>
            <p:grpSpPr>
              <a:xfrm>
                <a:off x="485199" y="581948"/>
                <a:ext cx="303689" cy="1600175"/>
                <a:chOff x="646906" y="775935"/>
                <a:chExt cx="549464" cy="2895197"/>
              </a:xfrm>
            </p:grpSpPr>
            <p:grpSp>
              <p:nvGrpSpPr>
                <p:cNvPr id="383" name="Google Shape;383;p41"/>
                <p:cNvGrpSpPr/>
                <p:nvPr/>
              </p:nvGrpSpPr>
              <p:grpSpPr>
                <a:xfrm>
                  <a:off x="654937" y="775935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384" name="Google Shape;384;p41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385" name="Google Shape;385;p41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386" name="Google Shape;386;p41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7" name="Google Shape;387;p41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8" name="Google Shape;388;p41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389" name="Google Shape;389;p4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90" name="Google Shape;390;p4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91" name="Google Shape;391;p41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92" name="Google Shape;392;p41"/>
              <p:cNvGrpSpPr/>
              <p:nvPr/>
            </p:nvGrpSpPr>
            <p:grpSpPr>
              <a:xfrm>
                <a:off x="485183" y="2316412"/>
                <a:ext cx="301315" cy="732830"/>
                <a:chOff x="482976" y="2277092"/>
                <a:chExt cx="301315" cy="732830"/>
              </a:xfrm>
            </p:grpSpPr>
            <p:grpSp>
              <p:nvGrpSpPr>
                <p:cNvPr id="393" name="Google Shape;393;p41"/>
                <p:cNvGrpSpPr/>
                <p:nvPr/>
              </p:nvGrpSpPr>
              <p:grpSpPr>
                <a:xfrm>
                  <a:off x="482976" y="2277092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394" name="Google Shape;394;p41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395" name="Google Shape;395;p41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396" name="Google Shape;396;p41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97" name="Google Shape;397;p41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398" name="Google Shape;398;p41"/>
          <p:cNvSpPr/>
          <p:nvPr/>
        </p:nvSpPr>
        <p:spPr>
          <a:xfrm>
            <a:off x="4038010" y="1234875"/>
            <a:ext cx="14043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화면 내 평가기능</a:t>
            </a:r>
            <a:endParaRPr b="1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399" name="Google Shape;399;p41"/>
          <p:cNvSpPr/>
          <p:nvPr/>
        </p:nvSpPr>
        <p:spPr>
          <a:xfrm>
            <a:off x="5896874" y="3470349"/>
            <a:ext cx="1917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음성 실시간 스크립트화</a:t>
            </a:r>
            <a:endParaRPr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400" name="Google Shape;400;p41"/>
          <p:cNvSpPr/>
          <p:nvPr/>
        </p:nvSpPr>
        <p:spPr>
          <a:xfrm>
            <a:off x="1984750" y="3409603"/>
            <a:ext cx="16116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점수 자동 취합</a:t>
            </a:r>
            <a:endParaRPr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401" name="Google Shape;401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05190" y="1607475"/>
            <a:ext cx="2540605" cy="256215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1"/>
          <p:cNvSpPr/>
          <p:nvPr/>
        </p:nvSpPr>
        <p:spPr>
          <a:xfrm>
            <a:off x="3771900" y="2773925"/>
            <a:ext cx="18072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비대면 화상 평가 </a:t>
            </a:r>
            <a:endParaRPr b="1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403" name="Google Shape;403;p41"/>
          <p:cNvSpPr/>
          <p:nvPr/>
        </p:nvSpPr>
        <p:spPr>
          <a:xfrm>
            <a:off x="5613395" y="1677374"/>
            <a:ext cx="19671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lang="ko" sz="8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면담자는 피면담자와 그에 대한 평가를 </a:t>
            </a:r>
            <a:endParaRPr b="1" sz="800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lang="ko" sz="8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하나의 화면 내에서 진행</a:t>
            </a:r>
            <a:endParaRPr i="0" sz="1100" u="none" cap="none" strike="noStrike">
              <a:solidFill>
                <a:srgbClr val="000000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cxnSp>
        <p:nvCxnSpPr>
          <p:cNvPr id="404" name="Google Shape;404;p41"/>
          <p:cNvCxnSpPr>
            <a:stCxn id="398" idx="3"/>
          </p:cNvCxnSpPr>
          <p:nvPr/>
        </p:nvCxnSpPr>
        <p:spPr>
          <a:xfrm>
            <a:off x="5442310" y="1421175"/>
            <a:ext cx="274200" cy="25620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05" name="Google Shape;405;p41"/>
          <p:cNvSpPr/>
          <p:nvPr/>
        </p:nvSpPr>
        <p:spPr>
          <a:xfrm>
            <a:off x="6862270" y="3981849"/>
            <a:ext cx="19671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lang="ko" sz="8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면담자와 피면담자의 면담 내용을 실시간으로 스크립트화 하여,</a:t>
            </a:r>
            <a:endParaRPr b="1" sz="800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lang="ko" sz="8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추후 재검토시 정확한 정보 제공</a:t>
            </a:r>
            <a:endParaRPr b="1" sz="800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cxnSp>
        <p:nvCxnSpPr>
          <p:cNvPr id="406" name="Google Shape;406;p41"/>
          <p:cNvCxnSpPr/>
          <p:nvPr/>
        </p:nvCxnSpPr>
        <p:spPr>
          <a:xfrm>
            <a:off x="6785775" y="3782200"/>
            <a:ext cx="265500" cy="30060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07" name="Google Shape;407;p41"/>
          <p:cNvSpPr/>
          <p:nvPr/>
        </p:nvSpPr>
        <p:spPr>
          <a:xfrm>
            <a:off x="1345608" y="2515849"/>
            <a:ext cx="19671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lang="ko" sz="8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화면 내 평가기능으로 완료한 평가를 즉시 DB서버에 전송하여, 점수별 피면담자의 순위를 자동 정렬</a:t>
            </a:r>
            <a:endParaRPr b="1" sz="800">
              <a:solidFill>
                <a:srgbClr val="3F3F3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cxnSp>
        <p:nvCxnSpPr>
          <p:cNvPr id="408" name="Google Shape;408;p41"/>
          <p:cNvCxnSpPr>
            <a:stCxn id="407" idx="2"/>
          </p:cNvCxnSpPr>
          <p:nvPr/>
        </p:nvCxnSpPr>
        <p:spPr>
          <a:xfrm>
            <a:off x="2329158" y="3078649"/>
            <a:ext cx="198900" cy="31770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42"/>
          <p:cNvGrpSpPr/>
          <p:nvPr/>
        </p:nvGrpSpPr>
        <p:grpSpPr>
          <a:xfrm>
            <a:off x="75009" y="200024"/>
            <a:ext cx="8993982" cy="4762502"/>
            <a:chOff x="100012" y="266699"/>
            <a:chExt cx="11991976" cy="6350002"/>
          </a:xfrm>
        </p:grpSpPr>
        <p:sp>
          <p:nvSpPr>
            <p:cNvPr id="414" name="Google Shape;414;p42"/>
            <p:cNvSpPr/>
            <p:nvPr/>
          </p:nvSpPr>
          <p:spPr>
            <a:xfrm>
              <a:off x="290512" y="266699"/>
              <a:ext cx="11610976" cy="6007101"/>
            </a:xfrm>
            <a:prstGeom prst="round2SameRect">
              <a:avLst>
                <a:gd fmla="val 1796" name="adj1"/>
                <a:gd fmla="val 0" name="adj2"/>
              </a:avLst>
            </a:prstGeom>
            <a:solidFill>
              <a:srgbClr val="D5DBE5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50800">
                <a:srgbClr val="000000">
                  <a:alpha val="24705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490594" y="584200"/>
              <a:ext cx="11210813" cy="56896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100012" y="6273801"/>
              <a:ext cx="11991976" cy="342900"/>
            </a:xfrm>
            <a:prstGeom prst="round2SameRect">
              <a:avLst>
                <a:gd fmla="val 1796" name="adj1"/>
                <a:gd fmla="val 50000" name="adj2"/>
              </a:avLst>
            </a:prstGeom>
            <a:solidFill>
              <a:srgbClr val="ACB8CA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" dir="5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5447506" y="6273801"/>
              <a:ext cx="1296988" cy="152400"/>
            </a:xfrm>
            <a:prstGeom prst="round2SameRect">
              <a:avLst>
                <a:gd fmla="val 1796" name="adj1"/>
                <a:gd fmla="val 50000" name="adj2"/>
              </a:avLst>
            </a:prstGeom>
            <a:solidFill>
              <a:srgbClr val="D8D8D8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490593" y="584200"/>
              <a:ext cx="690506" cy="56896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621000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1181099" y="584199"/>
              <a:ext cx="10520307" cy="622301"/>
            </a:xfrm>
            <a:prstGeom prst="rect">
              <a:avLst/>
            </a:prstGeom>
            <a:solidFill>
              <a:schemeClr val="accent5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400">
                  <a:solidFill>
                    <a:srgbClr val="FFFFFF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기능 설명 (WHAT)</a:t>
              </a:r>
              <a:endParaRPr i="0" sz="3300" u="none" cap="none" strike="noStrike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grpSp>
          <p:nvGrpSpPr>
            <p:cNvPr id="420" name="Google Shape;420;p42"/>
            <p:cNvGrpSpPr/>
            <p:nvPr/>
          </p:nvGrpSpPr>
          <p:grpSpPr>
            <a:xfrm>
              <a:off x="646907" y="775802"/>
              <a:ext cx="404758" cy="2133653"/>
              <a:chOff x="646906" y="775802"/>
              <a:chExt cx="549275" cy="2895467"/>
            </a:xfrm>
          </p:grpSpPr>
          <p:grpSp>
            <p:nvGrpSpPr>
              <p:cNvPr id="421" name="Google Shape;421;p42"/>
              <p:cNvGrpSpPr/>
              <p:nvPr/>
            </p:nvGrpSpPr>
            <p:grpSpPr>
              <a:xfrm>
                <a:off x="654844" y="775802"/>
                <a:ext cx="541337" cy="541337"/>
                <a:chOff x="3286414" y="4710429"/>
                <a:chExt cx="1083168" cy="1083168"/>
              </a:xfrm>
            </p:grpSpPr>
            <p:sp>
              <p:nvSpPr>
                <p:cNvPr id="422" name="Google Shape;422;p42"/>
                <p:cNvSpPr/>
                <p:nvPr/>
              </p:nvSpPr>
              <p:spPr>
                <a:xfrm>
                  <a:off x="3286414" y="4710429"/>
                  <a:ext cx="1083168" cy="108316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23" name="Google Shape;423;p4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24" name="Google Shape;424;p42"/>
              <p:cNvSpPr/>
              <p:nvPr/>
            </p:nvSpPr>
            <p:spPr>
              <a:xfrm>
                <a:off x="654844" y="1560512"/>
                <a:ext cx="541337" cy="541337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5" name="Google Shape;425;p42"/>
              <p:cNvSpPr/>
              <p:nvPr/>
            </p:nvSpPr>
            <p:spPr>
              <a:xfrm>
                <a:off x="650875" y="2345222"/>
                <a:ext cx="541337" cy="541337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26" name="Google Shape;426;p42"/>
              <p:cNvSpPr/>
              <p:nvPr/>
            </p:nvSpPr>
            <p:spPr>
              <a:xfrm>
                <a:off x="646906" y="3129932"/>
                <a:ext cx="541337" cy="541337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427" name="Google Shape;427;p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8" name="Google Shape;428;p4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9" name="Google Shape;429;p4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430" name="Google Shape;43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2775" y="932400"/>
            <a:ext cx="7026374" cy="372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2"/>
          <p:cNvSpPr txBox="1"/>
          <p:nvPr/>
        </p:nvSpPr>
        <p:spPr>
          <a:xfrm>
            <a:off x="2731725" y="2427375"/>
            <a:ext cx="19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피면담자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42"/>
          <p:cNvSpPr txBox="1"/>
          <p:nvPr/>
        </p:nvSpPr>
        <p:spPr>
          <a:xfrm>
            <a:off x="2690550" y="1585975"/>
            <a:ext cx="41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면담자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42"/>
          <p:cNvSpPr txBox="1"/>
          <p:nvPr/>
        </p:nvSpPr>
        <p:spPr>
          <a:xfrm>
            <a:off x="3670838" y="1585975"/>
            <a:ext cx="41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면담자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42"/>
          <p:cNvSpPr txBox="1"/>
          <p:nvPr/>
        </p:nvSpPr>
        <p:spPr>
          <a:xfrm>
            <a:off x="4606113" y="1585975"/>
            <a:ext cx="41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면담자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5" name="Google Shape;435;p42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436" name="Google Shape;436;p42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621000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37" name="Google Shape;437;p42"/>
            <p:cNvGrpSpPr/>
            <p:nvPr/>
          </p:nvGrpSpPr>
          <p:grpSpPr>
            <a:xfrm>
              <a:off x="485183" y="581948"/>
              <a:ext cx="303705" cy="2467294"/>
              <a:chOff x="485183" y="581948"/>
              <a:chExt cx="303705" cy="2467294"/>
            </a:xfrm>
          </p:grpSpPr>
          <p:grpSp>
            <p:nvGrpSpPr>
              <p:cNvPr id="438" name="Google Shape;438;p42"/>
              <p:cNvGrpSpPr/>
              <p:nvPr/>
            </p:nvGrpSpPr>
            <p:grpSpPr>
              <a:xfrm>
                <a:off x="485199" y="581948"/>
                <a:ext cx="303689" cy="1600175"/>
                <a:chOff x="646906" y="775935"/>
                <a:chExt cx="549464" cy="2895197"/>
              </a:xfrm>
            </p:grpSpPr>
            <p:grpSp>
              <p:nvGrpSpPr>
                <p:cNvPr id="439" name="Google Shape;439;p42"/>
                <p:cNvGrpSpPr/>
                <p:nvPr/>
              </p:nvGrpSpPr>
              <p:grpSpPr>
                <a:xfrm>
                  <a:off x="654937" y="775935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440" name="Google Shape;440;p42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441" name="Google Shape;441;p42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442" name="Google Shape;442;p42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43" name="Google Shape;443;p42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44" name="Google Shape;444;p42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45" name="Google Shape;445;p4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46" name="Google Shape;446;p4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47" name="Google Shape;447;p42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48" name="Google Shape;448;p42"/>
              <p:cNvGrpSpPr/>
              <p:nvPr/>
            </p:nvGrpSpPr>
            <p:grpSpPr>
              <a:xfrm>
                <a:off x="485183" y="2316412"/>
                <a:ext cx="301315" cy="732830"/>
                <a:chOff x="482976" y="2277092"/>
                <a:chExt cx="301315" cy="732830"/>
              </a:xfrm>
            </p:grpSpPr>
            <p:grpSp>
              <p:nvGrpSpPr>
                <p:cNvPr id="449" name="Google Shape;449;p42"/>
                <p:cNvGrpSpPr/>
                <p:nvPr/>
              </p:nvGrpSpPr>
              <p:grpSpPr>
                <a:xfrm>
                  <a:off x="482976" y="2277092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450" name="Google Shape;450;p42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451" name="Google Shape;451;p42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452" name="Google Shape;452;p42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53" name="Google Shape;453;p42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pic>
        <p:nvPicPr>
          <p:cNvPr id="454" name="Google Shape;454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07925" y="2427375"/>
            <a:ext cx="2733525" cy="17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2"/>
          <p:cNvSpPr/>
          <p:nvPr/>
        </p:nvSpPr>
        <p:spPr>
          <a:xfrm>
            <a:off x="2807927" y="2487929"/>
            <a:ext cx="6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피면담자</a:t>
            </a:r>
            <a:endParaRPr b="1" sz="1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43"/>
          <p:cNvGrpSpPr/>
          <p:nvPr/>
        </p:nvGrpSpPr>
        <p:grpSpPr>
          <a:xfrm>
            <a:off x="75009" y="200024"/>
            <a:ext cx="8993925" cy="4762502"/>
            <a:chOff x="100012" y="266699"/>
            <a:chExt cx="11991900" cy="6350002"/>
          </a:xfrm>
        </p:grpSpPr>
        <p:sp>
          <p:nvSpPr>
            <p:cNvPr id="461" name="Google Shape;461;p43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fmla="val 1796" name="adj1"/>
                <a:gd fmla="val 0" name="adj2"/>
              </a:avLst>
            </a:prstGeom>
            <a:solidFill>
              <a:srgbClr val="D5DBE5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50800">
                <a:srgbClr val="000000">
                  <a:alpha val="247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fmla="val 1796" name="adj1"/>
                <a:gd fmla="val 50000" name="adj2"/>
              </a:avLst>
            </a:prstGeom>
            <a:solidFill>
              <a:srgbClr val="ACB8CA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" dir="5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fmla="val 1796" name="adj1"/>
                <a:gd fmla="val 50000" name="adj2"/>
              </a:avLst>
            </a:prstGeom>
            <a:solidFill>
              <a:srgbClr val="D8D8D8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621000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chemeClr val="accent5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4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기능 설명 (WHAT)</a:t>
              </a:r>
              <a:endParaRPr b="1" sz="2400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grpSp>
          <p:nvGrpSpPr>
            <p:cNvPr id="467" name="Google Shape;467;p43"/>
            <p:cNvGrpSpPr/>
            <p:nvPr/>
          </p:nvGrpSpPr>
          <p:grpSpPr>
            <a:xfrm>
              <a:off x="646910" y="775904"/>
              <a:ext cx="404900" cy="2133471"/>
              <a:chOff x="646906" y="775934"/>
              <a:chExt cx="549463" cy="2895198"/>
            </a:xfrm>
          </p:grpSpPr>
          <p:grpSp>
            <p:nvGrpSpPr>
              <p:cNvPr id="468" name="Google Shape;468;p43"/>
              <p:cNvGrpSpPr/>
              <p:nvPr/>
            </p:nvGrpSpPr>
            <p:grpSpPr>
              <a:xfrm>
                <a:off x="654936" y="775934"/>
                <a:ext cx="541433" cy="541433"/>
                <a:chOff x="3286414" y="4710429"/>
                <a:chExt cx="1083300" cy="1083300"/>
              </a:xfrm>
            </p:grpSpPr>
            <p:sp>
              <p:nvSpPr>
                <p:cNvPr id="469" name="Google Shape;469;p43"/>
                <p:cNvSpPr/>
                <p:nvPr/>
              </p:nvSpPr>
              <p:spPr>
                <a:xfrm>
                  <a:off x="3286414" y="4710429"/>
                  <a:ext cx="1083300" cy="10833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70" name="Google Shape;470;p4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471" name="Google Shape;471;p43"/>
              <p:cNvSpPr/>
              <p:nvPr/>
            </p:nvSpPr>
            <p:spPr>
              <a:xfrm>
                <a:off x="654844" y="156051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2" name="Google Shape;472;p43"/>
              <p:cNvSpPr/>
              <p:nvPr/>
            </p:nvSpPr>
            <p:spPr>
              <a:xfrm>
                <a:off x="650875" y="234522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3" name="Google Shape;473;p43"/>
              <p:cNvSpPr/>
              <p:nvPr/>
            </p:nvSpPr>
            <p:spPr>
              <a:xfrm>
                <a:off x="646906" y="312993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474" name="Google Shape;474;p4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5" name="Google Shape;475;p4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6" name="Google Shape;476;p4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477" name="Google Shape;477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9075" y="970675"/>
            <a:ext cx="6755225" cy="36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3"/>
          <p:cNvSpPr txBox="1"/>
          <p:nvPr/>
        </p:nvSpPr>
        <p:spPr>
          <a:xfrm>
            <a:off x="1866225" y="2420025"/>
            <a:ext cx="19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면담자(현재 말하는)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43"/>
          <p:cNvSpPr txBox="1"/>
          <p:nvPr/>
        </p:nvSpPr>
        <p:spPr>
          <a:xfrm>
            <a:off x="4916575" y="2427375"/>
            <a:ext cx="19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피면담자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80" name="Google Shape;480;p43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481" name="Google Shape;481;p43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621000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82" name="Google Shape;482;p43"/>
            <p:cNvGrpSpPr/>
            <p:nvPr/>
          </p:nvGrpSpPr>
          <p:grpSpPr>
            <a:xfrm>
              <a:off x="485183" y="581948"/>
              <a:ext cx="303705" cy="2467294"/>
              <a:chOff x="485183" y="581948"/>
              <a:chExt cx="303705" cy="2467294"/>
            </a:xfrm>
          </p:grpSpPr>
          <p:grpSp>
            <p:nvGrpSpPr>
              <p:cNvPr id="483" name="Google Shape;483;p43"/>
              <p:cNvGrpSpPr/>
              <p:nvPr/>
            </p:nvGrpSpPr>
            <p:grpSpPr>
              <a:xfrm>
                <a:off x="485199" y="581948"/>
                <a:ext cx="303689" cy="1600175"/>
                <a:chOff x="646906" y="775935"/>
                <a:chExt cx="549464" cy="2895197"/>
              </a:xfrm>
            </p:grpSpPr>
            <p:grpSp>
              <p:nvGrpSpPr>
                <p:cNvPr id="484" name="Google Shape;484;p43"/>
                <p:cNvGrpSpPr/>
                <p:nvPr/>
              </p:nvGrpSpPr>
              <p:grpSpPr>
                <a:xfrm>
                  <a:off x="654937" y="775935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485" name="Google Shape;485;p43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486" name="Google Shape;486;p43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487" name="Google Shape;487;p43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8" name="Google Shape;488;p43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9" name="Google Shape;489;p43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490" name="Google Shape;490;p4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1" name="Google Shape;491;p4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2" name="Google Shape;492;p43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93" name="Google Shape;493;p43"/>
              <p:cNvGrpSpPr/>
              <p:nvPr/>
            </p:nvGrpSpPr>
            <p:grpSpPr>
              <a:xfrm>
                <a:off x="485183" y="2316412"/>
                <a:ext cx="301315" cy="732830"/>
                <a:chOff x="482976" y="2277092"/>
                <a:chExt cx="301315" cy="732830"/>
              </a:xfrm>
            </p:grpSpPr>
            <p:grpSp>
              <p:nvGrpSpPr>
                <p:cNvPr id="494" name="Google Shape;494;p43"/>
                <p:cNvGrpSpPr/>
                <p:nvPr/>
              </p:nvGrpSpPr>
              <p:grpSpPr>
                <a:xfrm>
                  <a:off x="482976" y="2277092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495" name="Google Shape;495;p43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496" name="Google Shape;496;p43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497" name="Google Shape;497;p43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8" name="Google Shape;498;p43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pic>
        <p:nvPicPr>
          <p:cNvPr id="499" name="Google Shape;499;p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16575" y="2427375"/>
            <a:ext cx="2769350" cy="17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3"/>
          <p:cNvSpPr/>
          <p:nvPr/>
        </p:nvSpPr>
        <p:spPr>
          <a:xfrm>
            <a:off x="5009252" y="2523204"/>
            <a:ext cx="6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" sz="1000">
                <a:solidFill>
                  <a:srgbClr val="3F3F3F"/>
                </a:solidFill>
                <a:latin typeface="Gowun Dodum"/>
                <a:ea typeface="Gowun Dodum"/>
                <a:cs typeface="Gowun Dodum"/>
                <a:sym typeface="Gowun Dodum"/>
              </a:rPr>
              <a:t>피면담자</a:t>
            </a:r>
            <a:endParaRPr b="1" sz="10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44"/>
          <p:cNvGrpSpPr/>
          <p:nvPr/>
        </p:nvGrpSpPr>
        <p:grpSpPr>
          <a:xfrm>
            <a:off x="75009" y="200024"/>
            <a:ext cx="8993925" cy="4762502"/>
            <a:chOff x="100012" y="266699"/>
            <a:chExt cx="11991900" cy="6350002"/>
          </a:xfrm>
        </p:grpSpPr>
        <p:sp>
          <p:nvSpPr>
            <p:cNvPr id="506" name="Google Shape;506;p44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fmla="val 1796" name="adj1"/>
                <a:gd fmla="val 0" name="adj2"/>
              </a:avLst>
            </a:prstGeom>
            <a:solidFill>
              <a:srgbClr val="D5DBE5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50800">
                <a:srgbClr val="000000">
                  <a:alpha val="247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fmla="val 1796" name="adj1"/>
                <a:gd fmla="val 50000" name="adj2"/>
              </a:avLst>
            </a:prstGeom>
            <a:solidFill>
              <a:srgbClr val="ACB8CA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" dir="5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fmla="val 1796" name="adj1"/>
                <a:gd fmla="val 50000" name="adj2"/>
              </a:avLst>
            </a:prstGeom>
            <a:solidFill>
              <a:srgbClr val="D8D8D8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621000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chemeClr val="accent5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24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기능 설명 (WHAT)</a:t>
              </a:r>
              <a:endParaRPr b="1" sz="2400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grpSp>
          <p:nvGrpSpPr>
            <p:cNvPr id="512" name="Google Shape;512;p44"/>
            <p:cNvGrpSpPr/>
            <p:nvPr/>
          </p:nvGrpSpPr>
          <p:grpSpPr>
            <a:xfrm>
              <a:off x="646910" y="775904"/>
              <a:ext cx="404900" cy="2133471"/>
              <a:chOff x="646906" y="775934"/>
              <a:chExt cx="549463" cy="2895198"/>
            </a:xfrm>
          </p:grpSpPr>
          <p:grpSp>
            <p:nvGrpSpPr>
              <p:cNvPr id="513" name="Google Shape;513;p44"/>
              <p:cNvGrpSpPr/>
              <p:nvPr/>
            </p:nvGrpSpPr>
            <p:grpSpPr>
              <a:xfrm>
                <a:off x="654936" y="775934"/>
                <a:ext cx="541433" cy="541433"/>
                <a:chOff x="3286414" y="4710429"/>
                <a:chExt cx="1083300" cy="1083300"/>
              </a:xfrm>
            </p:grpSpPr>
            <p:sp>
              <p:nvSpPr>
                <p:cNvPr id="514" name="Google Shape;514;p44"/>
                <p:cNvSpPr/>
                <p:nvPr/>
              </p:nvSpPr>
              <p:spPr>
                <a:xfrm>
                  <a:off x="3286414" y="4710429"/>
                  <a:ext cx="1083300" cy="10833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15" name="Google Shape;515;p4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16" name="Google Shape;516;p44"/>
              <p:cNvSpPr/>
              <p:nvPr/>
            </p:nvSpPr>
            <p:spPr>
              <a:xfrm>
                <a:off x="654844" y="156051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7" name="Google Shape;517;p44"/>
              <p:cNvSpPr/>
              <p:nvPr/>
            </p:nvSpPr>
            <p:spPr>
              <a:xfrm>
                <a:off x="650875" y="234522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18" name="Google Shape;518;p44"/>
              <p:cNvSpPr/>
              <p:nvPr/>
            </p:nvSpPr>
            <p:spPr>
              <a:xfrm>
                <a:off x="646906" y="312993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519" name="Google Shape;519;p4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0" name="Google Shape;520;p4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1" name="Google Shape;521;p4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22" name="Google Shape;522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1100" y="959425"/>
            <a:ext cx="6829725" cy="366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3" name="Google Shape;523;p44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524" name="Google Shape;524;p44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621000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25" name="Google Shape;525;p44"/>
            <p:cNvGrpSpPr/>
            <p:nvPr/>
          </p:nvGrpSpPr>
          <p:grpSpPr>
            <a:xfrm>
              <a:off x="485183" y="581948"/>
              <a:ext cx="303705" cy="2467294"/>
              <a:chOff x="485183" y="581948"/>
              <a:chExt cx="303705" cy="2467294"/>
            </a:xfrm>
          </p:grpSpPr>
          <p:grpSp>
            <p:nvGrpSpPr>
              <p:cNvPr id="526" name="Google Shape;526;p44"/>
              <p:cNvGrpSpPr/>
              <p:nvPr/>
            </p:nvGrpSpPr>
            <p:grpSpPr>
              <a:xfrm>
                <a:off x="485199" y="581948"/>
                <a:ext cx="303689" cy="1600175"/>
                <a:chOff x="646906" y="775935"/>
                <a:chExt cx="549464" cy="2895197"/>
              </a:xfrm>
            </p:grpSpPr>
            <p:grpSp>
              <p:nvGrpSpPr>
                <p:cNvPr id="527" name="Google Shape;527;p44"/>
                <p:cNvGrpSpPr/>
                <p:nvPr/>
              </p:nvGrpSpPr>
              <p:grpSpPr>
                <a:xfrm>
                  <a:off x="654937" y="775935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528" name="Google Shape;528;p44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529" name="Google Shape;529;p44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530" name="Google Shape;530;p44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1" name="Google Shape;531;p44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2" name="Google Shape;532;p44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33" name="Google Shape;533;p4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34" name="Google Shape;534;p4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35" name="Google Shape;535;p44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36" name="Google Shape;536;p44"/>
              <p:cNvGrpSpPr/>
              <p:nvPr/>
            </p:nvGrpSpPr>
            <p:grpSpPr>
              <a:xfrm>
                <a:off x="485183" y="2316412"/>
                <a:ext cx="301315" cy="732830"/>
                <a:chOff x="482976" y="2277092"/>
                <a:chExt cx="301315" cy="732830"/>
              </a:xfrm>
            </p:grpSpPr>
            <p:grpSp>
              <p:nvGrpSpPr>
                <p:cNvPr id="537" name="Google Shape;537;p44"/>
                <p:cNvGrpSpPr/>
                <p:nvPr/>
              </p:nvGrpSpPr>
              <p:grpSpPr>
                <a:xfrm>
                  <a:off x="482976" y="2277092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538" name="Google Shape;538;p44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539" name="Google Shape;539;p44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540" name="Google Shape;540;p44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41" name="Google Shape;541;p44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45"/>
          <p:cNvGrpSpPr/>
          <p:nvPr/>
        </p:nvGrpSpPr>
        <p:grpSpPr>
          <a:xfrm>
            <a:off x="75009" y="200024"/>
            <a:ext cx="8993925" cy="4762502"/>
            <a:chOff x="100012" y="266699"/>
            <a:chExt cx="11991900" cy="6350002"/>
          </a:xfrm>
        </p:grpSpPr>
        <p:sp>
          <p:nvSpPr>
            <p:cNvPr id="547" name="Google Shape;547;p45"/>
            <p:cNvSpPr/>
            <p:nvPr/>
          </p:nvSpPr>
          <p:spPr>
            <a:xfrm>
              <a:off x="290512" y="266699"/>
              <a:ext cx="11610900" cy="6007200"/>
            </a:xfrm>
            <a:prstGeom prst="round2SameRect">
              <a:avLst>
                <a:gd fmla="val 1796" name="adj1"/>
                <a:gd fmla="val 0" name="adj2"/>
              </a:avLst>
            </a:prstGeom>
            <a:solidFill>
              <a:srgbClr val="D5DBE5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l" dir="2700000" dist="50800">
                <a:srgbClr val="000000">
                  <a:alpha val="2471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490594" y="584200"/>
              <a:ext cx="11210700" cy="56895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100012" y="6273801"/>
              <a:ext cx="11991900" cy="342900"/>
            </a:xfrm>
            <a:prstGeom prst="round2SameRect">
              <a:avLst>
                <a:gd fmla="val 1796" name="adj1"/>
                <a:gd fmla="val 50000" name="adj2"/>
              </a:avLst>
            </a:prstGeom>
            <a:solidFill>
              <a:srgbClr val="ACB8CA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t" dir="5400000" dist="762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0" name="Google Shape;550;p45"/>
            <p:cNvSpPr/>
            <p:nvPr/>
          </p:nvSpPr>
          <p:spPr>
            <a:xfrm>
              <a:off x="5447506" y="6273801"/>
              <a:ext cx="1296900" cy="152400"/>
            </a:xfrm>
            <a:prstGeom prst="round2SameRect">
              <a:avLst>
                <a:gd fmla="val 1796" name="adj1"/>
                <a:gd fmla="val 50000" name="adj2"/>
              </a:avLst>
            </a:prstGeom>
            <a:solidFill>
              <a:srgbClr val="D8D8D8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490593" y="584200"/>
              <a:ext cx="690600" cy="56895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621000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1181099" y="584199"/>
              <a:ext cx="10520400" cy="622200"/>
            </a:xfrm>
            <a:prstGeom prst="rect">
              <a:avLst/>
            </a:prstGeom>
            <a:solidFill>
              <a:schemeClr val="accent5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ko" sz="24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기능 설명 (WHAT)</a:t>
              </a:r>
              <a:endParaRPr i="0" sz="3300" u="none" cap="none" strike="noStrike">
                <a:solidFill>
                  <a:srgbClr val="FFFFFF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grpSp>
          <p:nvGrpSpPr>
            <p:cNvPr id="553" name="Google Shape;553;p45"/>
            <p:cNvGrpSpPr/>
            <p:nvPr/>
          </p:nvGrpSpPr>
          <p:grpSpPr>
            <a:xfrm>
              <a:off x="646910" y="775904"/>
              <a:ext cx="404900" cy="2133471"/>
              <a:chOff x="646906" y="775934"/>
              <a:chExt cx="549463" cy="2895198"/>
            </a:xfrm>
          </p:grpSpPr>
          <p:grpSp>
            <p:nvGrpSpPr>
              <p:cNvPr id="554" name="Google Shape;554;p45"/>
              <p:cNvGrpSpPr/>
              <p:nvPr/>
            </p:nvGrpSpPr>
            <p:grpSpPr>
              <a:xfrm>
                <a:off x="654936" y="775934"/>
                <a:ext cx="541433" cy="541433"/>
                <a:chOff x="3286414" y="4710429"/>
                <a:chExt cx="1083300" cy="1083300"/>
              </a:xfrm>
            </p:grpSpPr>
            <p:sp>
              <p:nvSpPr>
                <p:cNvPr id="555" name="Google Shape;555;p45"/>
                <p:cNvSpPr/>
                <p:nvPr/>
              </p:nvSpPr>
              <p:spPr>
                <a:xfrm>
                  <a:off x="3286414" y="4710429"/>
                  <a:ext cx="1083300" cy="10833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56" name="Google Shape;556;p4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3434737" y="4858752"/>
                  <a:ext cx="786521" cy="7865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57" name="Google Shape;557;p45"/>
              <p:cNvSpPr/>
              <p:nvPr/>
            </p:nvSpPr>
            <p:spPr>
              <a:xfrm>
                <a:off x="654844" y="156051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8" name="Google Shape;558;p45"/>
              <p:cNvSpPr/>
              <p:nvPr/>
            </p:nvSpPr>
            <p:spPr>
              <a:xfrm>
                <a:off x="650875" y="234522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9" name="Google Shape;559;p45"/>
              <p:cNvSpPr/>
              <p:nvPr/>
            </p:nvSpPr>
            <p:spPr>
              <a:xfrm>
                <a:off x="646906" y="3129932"/>
                <a:ext cx="541200" cy="541200"/>
              </a:xfrm>
              <a:prstGeom prst="ellipse">
                <a:avLst/>
              </a:prstGeom>
              <a:solidFill>
                <a:schemeClr val="lt1"/>
              </a:solidFill>
              <a:ln cap="flat" cmpd="sng" w="1587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900" u="none" cap="none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560" name="Google Shape;560;p4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48655" y="3224896"/>
                <a:ext cx="351407" cy="351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1" name="Google Shape;561;p4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41409" y="1647077"/>
                <a:ext cx="368206" cy="3682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2" name="Google Shape;562;p4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41409" y="2432940"/>
                <a:ext cx="365900" cy="365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63" name="Google Shape;563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0875" y="934475"/>
            <a:ext cx="6950651" cy="37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5"/>
          <p:cNvSpPr/>
          <p:nvPr/>
        </p:nvSpPr>
        <p:spPr>
          <a:xfrm>
            <a:off x="3130050" y="2049625"/>
            <a:ext cx="2677200" cy="2422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45"/>
          <p:cNvGrpSpPr/>
          <p:nvPr/>
        </p:nvGrpSpPr>
        <p:grpSpPr>
          <a:xfrm>
            <a:off x="367945" y="438150"/>
            <a:ext cx="518100" cy="4267200"/>
            <a:chOff x="367945" y="438150"/>
            <a:chExt cx="518100" cy="4267200"/>
          </a:xfrm>
        </p:grpSpPr>
        <p:sp>
          <p:nvSpPr>
            <p:cNvPr id="566" name="Google Shape;566;p45"/>
            <p:cNvSpPr/>
            <p:nvPr/>
          </p:nvSpPr>
          <p:spPr>
            <a:xfrm>
              <a:off x="367945" y="438150"/>
              <a:ext cx="518100" cy="4267200"/>
            </a:xfrm>
            <a:prstGeom prst="rect">
              <a:avLst/>
            </a:prstGeom>
            <a:solidFill>
              <a:schemeClr val="lt1"/>
            </a:solidFill>
            <a:ln cap="flat" cmpd="sng" w="222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b" bIns="621000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67" name="Google Shape;567;p45"/>
            <p:cNvGrpSpPr/>
            <p:nvPr/>
          </p:nvGrpSpPr>
          <p:grpSpPr>
            <a:xfrm>
              <a:off x="485183" y="581948"/>
              <a:ext cx="303705" cy="2467294"/>
              <a:chOff x="485183" y="581948"/>
              <a:chExt cx="303705" cy="2467294"/>
            </a:xfrm>
          </p:grpSpPr>
          <p:grpSp>
            <p:nvGrpSpPr>
              <p:cNvPr id="568" name="Google Shape;568;p45"/>
              <p:cNvGrpSpPr/>
              <p:nvPr/>
            </p:nvGrpSpPr>
            <p:grpSpPr>
              <a:xfrm>
                <a:off x="485199" y="581948"/>
                <a:ext cx="303689" cy="1600175"/>
                <a:chOff x="646906" y="775935"/>
                <a:chExt cx="549464" cy="2895197"/>
              </a:xfrm>
            </p:grpSpPr>
            <p:grpSp>
              <p:nvGrpSpPr>
                <p:cNvPr id="569" name="Google Shape;569;p45"/>
                <p:cNvGrpSpPr/>
                <p:nvPr/>
              </p:nvGrpSpPr>
              <p:grpSpPr>
                <a:xfrm>
                  <a:off x="654937" y="775935"/>
                  <a:ext cx="541433" cy="541433"/>
                  <a:chOff x="3286414" y="4710429"/>
                  <a:chExt cx="1083300" cy="1083300"/>
                </a:xfrm>
              </p:grpSpPr>
              <p:sp>
                <p:nvSpPr>
                  <p:cNvPr id="570" name="Google Shape;570;p45"/>
                  <p:cNvSpPr/>
                  <p:nvPr/>
                </p:nvSpPr>
                <p:spPr>
                  <a:xfrm>
                    <a:off x="3286414" y="4710429"/>
                    <a:ext cx="1083300" cy="10833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pic>
                <p:nvPicPr>
                  <p:cNvPr id="571" name="Google Shape;571;p4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3434737" y="4858752"/>
                    <a:ext cx="786521" cy="7865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572" name="Google Shape;572;p45"/>
                <p:cNvSpPr/>
                <p:nvPr/>
              </p:nvSpPr>
              <p:spPr>
                <a:xfrm>
                  <a:off x="654844" y="156051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73" name="Google Shape;573;p45"/>
                <p:cNvSpPr/>
                <p:nvPr/>
              </p:nvSpPr>
              <p:spPr>
                <a:xfrm>
                  <a:off x="650875" y="234522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74" name="Google Shape;574;p45"/>
                <p:cNvSpPr/>
                <p:nvPr/>
              </p:nvSpPr>
              <p:spPr>
                <a:xfrm>
                  <a:off x="646906" y="3129932"/>
                  <a:ext cx="541200" cy="54120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587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t/>
                  </a:r>
                  <a:endParaRPr b="1" i="0" sz="900" u="none" cap="none" strike="noStrike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pic>
              <p:nvPicPr>
                <p:cNvPr id="575" name="Google Shape;575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748655" y="3224896"/>
                  <a:ext cx="351407" cy="3514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76" name="Google Shape;576;p4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741409" y="1647077"/>
                  <a:ext cx="368206" cy="3682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77" name="Google Shape;577;p45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741409" y="2432940"/>
                  <a:ext cx="365900" cy="365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78" name="Google Shape;578;p45"/>
              <p:cNvGrpSpPr/>
              <p:nvPr/>
            </p:nvGrpSpPr>
            <p:grpSpPr>
              <a:xfrm>
                <a:off x="485183" y="2316412"/>
                <a:ext cx="301315" cy="732830"/>
                <a:chOff x="482976" y="2277092"/>
                <a:chExt cx="301315" cy="732830"/>
              </a:xfrm>
            </p:grpSpPr>
            <p:grpSp>
              <p:nvGrpSpPr>
                <p:cNvPr id="579" name="Google Shape;579;p45"/>
                <p:cNvGrpSpPr/>
                <p:nvPr/>
              </p:nvGrpSpPr>
              <p:grpSpPr>
                <a:xfrm>
                  <a:off x="482976" y="2277092"/>
                  <a:ext cx="301315" cy="732830"/>
                  <a:chOff x="646906" y="2345222"/>
                  <a:chExt cx="545169" cy="1325910"/>
                </a:xfrm>
              </p:grpSpPr>
              <p:sp>
                <p:nvSpPr>
                  <p:cNvPr id="580" name="Google Shape;580;p45"/>
                  <p:cNvSpPr/>
                  <p:nvPr/>
                </p:nvSpPr>
                <p:spPr>
                  <a:xfrm>
                    <a:off x="650875" y="234522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  <p:sp>
                <p:nvSpPr>
                  <p:cNvPr id="581" name="Google Shape;581;p45"/>
                  <p:cNvSpPr/>
                  <p:nvPr/>
                </p:nvSpPr>
                <p:spPr>
                  <a:xfrm>
                    <a:off x="646906" y="3129932"/>
                    <a:ext cx="541200" cy="541200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15875">
                    <a:solidFill>
                      <a:schemeClr val="dk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900"/>
                      <a:buFont typeface="Arial"/>
                      <a:buNone/>
                    </a:pPr>
                    <a:r>
                      <a:t/>
                    </a:r>
                    <a:endParaRPr b="1" i="0" sz="900" u="none" cap="none" strike="noStrike">
                      <a:solidFill>
                        <a:srgbClr val="FFFFFF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pic>
              <p:nvPicPr>
                <p:cNvPr id="582" name="Google Shape;582;p45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521371" y="2750101"/>
                  <a:ext cx="225559" cy="20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83" name="Google Shape;583;p45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 b="0" l="0" r="0" t="0"/>
                <a:stretch/>
              </p:blipFill>
              <p:spPr>
                <a:xfrm>
                  <a:off x="537413" y="2333036"/>
                  <a:ext cx="199406" cy="1779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