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2"/>
      <p:bold r:id="rId23"/>
    </p:embeddedFont>
    <p:embeddedFont>
      <p:font typeface="Gowun Dodum" panose="020B0600000101010101" charset="-12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6" autoAdjust="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4ead28a1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144ead28a1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45a2404fc1_4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저희의 직접적인 사용자는 관리자, 즉 회사의 인사담당자 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저희는 관리자 이외에 면접관, 지원자들은 회원가입 하지 않고도 면접을 진행할 수 있도록 하기 위해서 관리자가 가지고 있는 이메일 정보로 면접장 URL을 보내는 방식을 사용하였습니다. 해당 URL을 들어가 본인인증을 진행하여 성공하면, 회원가입을 하지 않고도 면접을 진행할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=&gt; 이런 식으로 왜 굳이? 이메일 발송이라는 방식으로 면접장에 들어오게 하는지 말로 설명을 제대로 해줘야 한다고 하셨음</a:t>
            </a:r>
            <a:endParaRPr dirty="0"/>
          </a:p>
        </p:txBody>
      </p:sp>
      <p:sp>
        <p:nvSpPr>
          <p:cNvPr id="728" name="Google Shape;728;g145a2404fc1_4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45a2404fc1_4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각각의 방에서 면접이 진행되고, 면접이 끝나면 면접관이 채점한 점수를 취합하여 각 지원자들의 점수 순위표가 자동으로 생성됩니다. 관리자는 해당 순위표를 열람할 수 있으며, 이 순위표와 저장된 평가표 등을 보며 누구를 채용할 건지 결정할 수 있습니다.</a:t>
            </a:r>
            <a:endParaRPr/>
          </a:p>
        </p:txBody>
      </p:sp>
      <p:sp>
        <p:nvSpPr>
          <p:cNvPr id="804" name="Google Shape;804;g145a2404fc1_4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45a2404fc1_4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면접관 시점의 시스템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면접관은 메일을 받으면 면접방으로 이동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관리자 페이지에 등록되어있으면, 휴대폰 인증을 거쳐 면접방 입성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지원자 평가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캡처 가능</a:t>
            </a:r>
            <a:endParaRPr/>
          </a:p>
        </p:txBody>
      </p:sp>
      <p:sp>
        <p:nvSpPr>
          <p:cNvPr id="867" name="Google Shape;867;g145a2404fc1_4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45a2404fc1_4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지원자 시점의 시스템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지원자는 메일을 받으면 면접방으로 이동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관리자 페이지에 등록되어있으면, 휴대폰 인증을 거쳐 면접방 입성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면접장 입장전 본인 카메라/마이크 체크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말하는 면접관 왼쪽 하단에 배치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면접 후 방 나가기를 클릭하면 본인의 면접 영상 다운로드 가능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캡처 가능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g145a2404fc1_4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47da671d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여기서 이제 라이브 시연 시작. ㅇㅋ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ㄴㄴ 여기서 시연 시작하게 페이지 살려줘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시연이 늦어지면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흥미도가 떨어짐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근데 글씨 좀 가운데로 두면 가운데 아니야 ? 여기선 완벽하게 가운데를 못 찾아..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좋겠음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좀 크게 주면 안되나? 사람들 그냥 빈페이지 보고 머지 할 수도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굳 오빠 ㅁ 치고 한자 눌러서 특수문자 가져오면 옛날 사람이래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능청스럽고 좋다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★시연 페이지로 이동★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zzzzzzzzzz 아니 치는 방식이 그렇다고… 윈도우 . 눌러봐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그럼 이쁘게 만들어죠 옛날디자인 재끼고ㅠㅠ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왓?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❤오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근데 가운데를 못 찾겠어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text-align : center; css 적용해주세요 전 갈게요 대충 여기같은데..? 넘 불편하면 이따 발표 연습하러 다운받았을 때 거기서 고치면 돼 거긴 정확할거야..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ㅈㅅ;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5" name="Google Shape;955;g147da671d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44ead28a13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>
                <a:solidFill>
                  <a:schemeClr val="dk1"/>
                </a:solidFill>
              </a:rPr>
              <a:t>springboot ,jpa, jenkins, docker, aws ec2, mysql, vue3, bootstrap5, openvidu, nginx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IDE : Intellij, visual studio code, mobaXterm, postman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>
                <a:solidFill>
                  <a:schemeClr val="dk1"/>
                </a:solidFill>
              </a:rPr>
              <a:t>그외 : git, jira, notion, MM, discord, webex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이거 맞나요 ? 저는 자신이 없어요 !help @heeejoo0518 일단 이거로 발표대본 짜고 내일 전체연습할 때 피드백 받을게요(이정도도 굳) 그럼 전 더 피드백이 안나오면 일단 마무리를 짓겠습니다..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기술 스택은 걍 프론트는 ~~ 사용하고 백엔드는 자바와 스프링부트, mySQL를 사용해서 만들었습니다.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서버 배포는 nginx(엔진엑스)와 젠킨스, 도커를 사용하여 이루어졌습니다.  주영아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주영아 그럴줄알고 윗줄에 써있어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nginx 어케 읽음 굳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엔진스? 굳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제일 밖에 엔진엑스와 mySQL을 설치하고, 도커를 설치한 후 openvidu와 젠킨스를 안에 넣어주었습니다. 젠킨스 컨테이너 안에는 다시 스프링부트를 실행할 도커, 뷰를 실행할 도커와 엔진엑스를 설치하는 구조로 만들어 배포를 완료하였습니다.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vue를 선택한 이유 → 1학기때 vue를 공부하여 자신이 있었고,  react를 새로 배우기 보다는 익숙한 vue를 사용하여 spa개념을 익히고 프로젝트의 완성도를 높이고 싶었습니다.(혹시나)</a:t>
            </a:r>
            <a:endParaRPr dirty="0"/>
          </a:p>
        </p:txBody>
      </p:sp>
      <p:sp>
        <p:nvSpPr>
          <p:cNvPr id="989" name="Google Shape;989;g144ead28a13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44ead28a13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75" name="Google Shape;1075;g144ead28a13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44ead28a13_2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개발 진행 과정 빼고, 앞으로 우리 아이템의 방향성? 장점 적어주기(결론 느낌으로)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9" name="Google Shape;1179;g144ead28a13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44ead28a13_2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2" name="Google Shape;1232;g144ead28a13_2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4ead28a13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목차에 대한 설명 브리핑</a:t>
            </a:r>
            <a:endParaRPr/>
          </a:p>
        </p:txBody>
      </p:sp>
      <p:sp>
        <p:nvSpPr>
          <p:cNvPr id="216" name="Google Shape;216;g144ead28a13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7b8e2260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다들 여러분 이런 경험이 있으실 겁니다. (특히 계절학기 발표 평가 때 !)</a:t>
            </a:r>
            <a:endParaRPr sz="1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74" name="Google Shape;274;g147b8e2260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44ead28a13_6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8" name="Google Shape;398;g144ead28a13_6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44ead28a13_6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0" name="Google Shape;430;g144ead28a13_6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4ead28a13_6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8" name="Google Shape;468;g144ead28a13_6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44ead28a13_6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7" name="Google Shape;507;g144ead28a13_6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45a2404fc1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그래서 화려하게 등장한 웹터뷰</a:t>
            </a:r>
            <a:endParaRPr sz="1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 → 이 경험을 착안한 프로젝트 웹터뷰의 등장!</a:t>
            </a:r>
            <a:endParaRPr sz="1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웹터뷰는 평가시스템이 도입된 비대면 화상면접 시스템 </a:t>
            </a:r>
            <a:endParaRPr sz="1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547" name="Google Shape;547;g145a2404fc1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45a2404fc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설명 더 잘 해주기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계층으로 설명 하면 더 듣기 좋을듯</a:t>
            </a:r>
            <a:endParaRPr/>
          </a:p>
        </p:txBody>
      </p:sp>
      <p:sp>
        <p:nvSpPr>
          <p:cNvPr id="652" name="Google Shape;652;g145a2404fc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23.jp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7"/>
          <p:cNvGrpSpPr/>
          <p:nvPr/>
        </p:nvGrpSpPr>
        <p:grpSpPr>
          <a:xfrm>
            <a:off x="2569092" y="987800"/>
            <a:ext cx="3975598" cy="2067644"/>
            <a:chOff x="290512" y="266699"/>
            <a:chExt cx="11610976" cy="6007101"/>
          </a:xfrm>
        </p:grpSpPr>
        <p:sp>
          <p:nvSpPr>
            <p:cNvPr id="205" name="Google Shape;205;p37"/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37"/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7" name="Google Shape;207;p37"/>
          <p:cNvGrpSpPr/>
          <p:nvPr/>
        </p:nvGrpSpPr>
        <p:grpSpPr>
          <a:xfrm>
            <a:off x="2370762" y="3055438"/>
            <a:ext cx="4372274" cy="211741"/>
            <a:chOff x="100012" y="6273801"/>
            <a:chExt cx="11991976" cy="342900"/>
          </a:xfrm>
        </p:grpSpPr>
        <p:sp>
          <p:nvSpPr>
            <p:cNvPr id="208" name="Google Shape;208;p37"/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0" name="Google Shape;210;p37"/>
          <p:cNvSpPr/>
          <p:nvPr/>
        </p:nvSpPr>
        <p:spPr>
          <a:xfrm>
            <a:off x="2642138" y="1082500"/>
            <a:ext cx="3829500" cy="396000"/>
          </a:xfrm>
          <a:prstGeom prst="rect">
            <a:avLst/>
          </a:prstGeom>
          <a:solidFill>
            <a:srgbClr val="30475E"/>
          </a:solidFill>
          <a:ln w="222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 b="0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SSAFY 7기 2학기 공통프로젝트</a:t>
            </a:r>
            <a:endParaRPr sz="5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2800225" y="4109025"/>
            <a:ext cx="40320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000450" y="3518750"/>
            <a:ext cx="314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C205 이주영, 김희주, 이성찬, 전윤희, 홍성준, 허은지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338" y="1977300"/>
            <a:ext cx="2661300" cy="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46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731" name="Google Shape;731;p46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 b="1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서비스 흐름도 - 관리자 </a:t>
              </a:r>
              <a:endParaRPr sz="2400" b="1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737" name="Google Shape;737;p46"/>
            <p:cNvGrpSpPr/>
            <p:nvPr/>
          </p:nvGrpSpPr>
          <p:grpSpPr>
            <a:xfrm>
              <a:off x="646910" y="775904"/>
              <a:ext cx="404900" cy="2133471"/>
              <a:chOff x="646906" y="775934"/>
              <a:chExt cx="549463" cy="2895198"/>
            </a:xfrm>
          </p:grpSpPr>
          <p:grpSp>
            <p:nvGrpSpPr>
              <p:cNvPr id="738" name="Google Shape;738;p46"/>
              <p:cNvGrpSpPr/>
              <p:nvPr/>
            </p:nvGrpSpPr>
            <p:grpSpPr>
              <a:xfrm>
                <a:off x="654936" y="775934"/>
                <a:ext cx="541433" cy="541433"/>
                <a:chOff x="3286414" y="4710429"/>
                <a:chExt cx="1083300" cy="1083300"/>
              </a:xfrm>
            </p:grpSpPr>
            <p:sp>
              <p:nvSpPr>
                <p:cNvPr id="739" name="Google Shape;739;p46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740" name="Google Shape;74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41" name="Google Shape;741;p46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2" name="Google Shape;742;p46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3" name="Google Shape;743;p46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744" name="Google Shape;744;p4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5" name="Google Shape;745;p4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6" name="Google Shape;746;p4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47" name="Google Shape;747;p46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748" name="Google Shape;748;p46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49" name="Google Shape;749;p46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750" name="Google Shape;750;p46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751" name="Google Shape;751;p46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752" name="Google Shape;752;p46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753" name="Google Shape;753;p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754" name="Google Shape;754;p46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5" name="Google Shape;755;p46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6" name="Google Shape;756;p46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757" name="Google Shape;757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58" name="Google Shape;758;p4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59" name="Google Shape;759;p4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60" name="Google Shape;760;p46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761" name="Google Shape;761;p46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762" name="Google Shape;762;p46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63" name="Google Shape;763;p46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764" name="Google Shape;764;p4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65" name="Google Shape;765;p4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766" name="Google Shape;766;p46"/>
          <p:cNvGrpSpPr/>
          <p:nvPr/>
        </p:nvGrpSpPr>
        <p:grpSpPr>
          <a:xfrm flipH="1">
            <a:off x="6865551" y="1134665"/>
            <a:ext cx="1680335" cy="3315101"/>
            <a:chOff x="2389125" y="1148950"/>
            <a:chExt cx="1572611" cy="3102575"/>
          </a:xfrm>
        </p:grpSpPr>
        <p:sp>
          <p:nvSpPr>
            <p:cNvPr id="767" name="Google Shape;767;p46"/>
            <p:cNvSpPr/>
            <p:nvPr/>
          </p:nvSpPr>
          <p:spPr>
            <a:xfrm>
              <a:off x="2389125" y="1403325"/>
              <a:ext cx="1496400" cy="2848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2516625" y="1660875"/>
              <a:ext cx="1241400" cy="48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799975" y="1793025"/>
              <a:ext cx="674700" cy="27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방 1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2516625" y="2329500"/>
              <a:ext cx="1241400" cy="48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2799975" y="2437100"/>
              <a:ext cx="674700" cy="27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방 2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516625" y="2951875"/>
              <a:ext cx="1241400" cy="48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799975" y="3054625"/>
              <a:ext cx="674700" cy="27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방 3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3287036" y="1148950"/>
              <a:ext cx="6747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그룹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2516625" y="3574250"/>
              <a:ext cx="1241400" cy="48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2799975" y="3672150"/>
              <a:ext cx="674700" cy="27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방 4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grpSp>
        <p:nvGrpSpPr>
          <p:cNvPr id="777" name="Google Shape;777;p46"/>
          <p:cNvGrpSpPr/>
          <p:nvPr/>
        </p:nvGrpSpPr>
        <p:grpSpPr>
          <a:xfrm>
            <a:off x="1405874" y="1971326"/>
            <a:ext cx="518142" cy="518142"/>
            <a:chOff x="3286414" y="4710429"/>
            <a:chExt cx="1083300" cy="1083300"/>
          </a:xfrm>
        </p:grpSpPr>
        <p:sp>
          <p:nvSpPr>
            <p:cNvPr id="778" name="Google Shape;778;p46"/>
            <p:cNvSpPr/>
            <p:nvPr/>
          </p:nvSpPr>
          <p:spPr>
            <a:xfrm>
              <a:off x="3286414" y="4710429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9" name="Google Shape;779;p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34737" y="4858752"/>
              <a:ext cx="786521" cy="7865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0" name="Google Shape;780;p46"/>
          <p:cNvSpPr/>
          <p:nvPr/>
        </p:nvSpPr>
        <p:spPr>
          <a:xfrm>
            <a:off x="1102593" y="2496075"/>
            <a:ext cx="11247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회원=관리자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781" name="Google Shape;781;p46"/>
          <p:cNvSpPr/>
          <p:nvPr/>
        </p:nvSpPr>
        <p:spPr>
          <a:xfrm>
            <a:off x="3427649" y="1717782"/>
            <a:ext cx="1937700" cy="970800"/>
          </a:xfrm>
          <a:prstGeom prst="round2SameRect">
            <a:avLst>
              <a:gd name="adj1" fmla="val 0"/>
              <a:gd name="adj2" fmla="val 5602"/>
            </a:avLst>
          </a:prstGeom>
          <a:solidFill>
            <a:schemeClr val="lt1"/>
          </a:solidFill>
          <a:ln w="38100" cap="flat" cmpd="sng">
            <a:solidFill>
              <a:srgbClr val="747A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46"/>
          <p:cNvSpPr/>
          <p:nvPr/>
        </p:nvSpPr>
        <p:spPr>
          <a:xfrm flipH="1">
            <a:off x="3929386" y="2275396"/>
            <a:ext cx="8730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면접관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783" name="Google Shape;783;p46"/>
          <p:cNvSpPr/>
          <p:nvPr/>
        </p:nvSpPr>
        <p:spPr>
          <a:xfrm>
            <a:off x="3427649" y="1579238"/>
            <a:ext cx="1937700" cy="138600"/>
          </a:xfrm>
          <a:prstGeom prst="round2SameRect">
            <a:avLst>
              <a:gd name="adj1" fmla="val 35593"/>
              <a:gd name="adj2" fmla="val 0"/>
            </a:avLst>
          </a:prstGeom>
          <a:solidFill>
            <a:srgbClr val="C2E1F3"/>
          </a:solidFill>
          <a:ln w="38100" cap="flat" cmpd="sng">
            <a:solidFill>
              <a:srgbClr val="747A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46"/>
          <p:cNvSpPr/>
          <p:nvPr/>
        </p:nvSpPr>
        <p:spPr>
          <a:xfrm>
            <a:off x="3427649" y="2895862"/>
            <a:ext cx="1937700" cy="138600"/>
          </a:xfrm>
          <a:prstGeom prst="round2SameRect">
            <a:avLst>
              <a:gd name="adj1" fmla="val 35593"/>
              <a:gd name="adj2" fmla="val 0"/>
            </a:avLst>
          </a:prstGeom>
          <a:solidFill>
            <a:srgbClr val="C2E1F3"/>
          </a:solidFill>
          <a:ln w="38100" cap="flat" cmpd="sng">
            <a:solidFill>
              <a:srgbClr val="747A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46"/>
          <p:cNvSpPr/>
          <p:nvPr/>
        </p:nvSpPr>
        <p:spPr>
          <a:xfrm>
            <a:off x="3427649" y="3034405"/>
            <a:ext cx="1937700" cy="970800"/>
          </a:xfrm>
          <a:prstGeom prst="round2SameRect">
            <a:avLst>
              <a:gd name="adj1" fmla="val 0"/>
              <a:gd name="adj2" fmla="val 5602"/>
            </a:avLst>
          </a:prstGeom>
          <a:solidFill>
            <a:schemeClr val="lt1"/>
          </a:solidFill>
          <a:ln w="38100" cap="flat" cmpd="sng">
            <a:solidFill>
              <a:srgbClr val="747A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6" name="Google Shape;786;p46"/>
          <p:cNvGrpSpPr/>
          <p:nvPr/>
        </p:nvGrpSpPr>
        <p:grpSpPr>
          <a:xfrm flipH="1">
            <a:off x="4178147" y="3202386"/>
            <a:ext cx="376020" cy="376069"/>
            <a:chOff x="5051480" y="2372129"/>
            <a:chExt cx="484500" cy="484500"/>
          </a:xfrm>
        </p:grpSpPr>
        <p:sp>
          <p:nvSpPr>
            <p:cNvPr id="787" name="Google Shape;787;p46"/>
            <p:cNvSpPr/>
            <p:nvPr/>
          </p:nvSpPr>
          <p:spPr>
            <a:xfrm>
              <a:off x="5051480" y="2372129"/>
              <a:ext cx="484500" cy="484500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88" name="Google Shape;788;p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32534" y="2450663"/>
              <a:ext cx="327589" cy="3275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9" name="Google Shape;789;p46"/>
          <p:cNvSpPr/>
          <p:nvPr/>
        </p:nvSpPr>
        <p:spPr>
          <a:xfrm flipH="1">
            <a:off x="3929391" y="3600519"/>
            <a:ext cx="8730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지원자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790" name="Google Shape;790;p46"/>
          <p:cNvGrpSpPr/>
          <p:nvPr/>
        </p:nvGrpSpPr>
        <p:grpSpPr>
          <a:xfrm flipH="1">
            <a:off x="4441090" y="1822563"/>
            <a:ext cx="452854" cy="452913"/>
            <a:chOff x="5221015" y="1351792"/>
            <a:chExt cx="583500" cy="583500"/>
          </a:xfrm>
        </p:grpSpPr>
        <p:sp>
          <p:nvSpPr>
            <p:cNvPr id="791" name="Google Shape;791;p46"/>
            <p:cNvSpPr/>
            <p:nvPr/>
          </p:nvSpPr>
          <p:spPr>
            <a:xfrm>
              <a:off x="5221015" y="1351792"/>
              <a:ext cx="583500" cy="583500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92" name="Google Shape;792;p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14345" y="1445121"/>
              <a:ext cx="396979" cy="3969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3" name="Google Shape;793;p46"/>
          <p:cNvGrpSpPr/>
          <p:nvPr/>
        </p:nvGrpSpPr>
        <p:grpSpPr>
          <a:xfrm flipH="1">
            <a:off x="3840621" y="1822507"/>
            <a:ext cx="452871" cy="452871"/>
            <a:chOff x="1858726" y="2562599"/>
            <a:chExt cx="518100" cy="518100"/>
          </a:xfrm>
        </p:grpSpPr>
        <p:sp>
          <p:nvSpPr>
            <p:cNvPr id="794" name="Google Shape;794;p46"/>
            <p:cNvSpPr/>
            <p:nvPr/>
          </p:nvSpPr>
          <p:spPr>
            <a:xfrm>
              <a:off x="1858726" y="2562599"/>
              <a:ext cx="518100" cy="518100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95" name="Google Shape;795;p4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6149" y="2653524"/>
              <a:ext cx="336464" cy="33646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96" name="Google Shape;796;p46"/>
          <p:cNvCxnSpPr>
            <a:stCxn id="785" idx="0"/>
            <a:endCxn id="768" idx="3"/>
          </p:cNvCxnSpPr>
          <p:nvPr/>
        </p:nvCxnSpPr>
        <p:spPr>
          <a:xfrm rot="10800000" flipH="1">
            <a:off x="5365349" y="1940605"/>
            <a:ext cx="1717800" cy="157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7" name="Google Shape;797;p46"/>
          <p:cNvCxnSpPr>
            <a:stCxn id="781" idx="0"/>
            <a:endCxn id="768" idx="3"/>
          </p:cNvCxnSpPr>
          <p:nvPr/>
        </p:nvCxnSpPr>
        <p:spPr>
          <a:xfrm rot="10800000" flipH="1">
            <a:off x="5365349" y="1940382"/>
            <a:ext cx="1717800" cy="26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8" name="Google Shape;798;p46"/>
          <p:cNvCxnSpPr/>
          <p:nvPr/>
        </p:nvCxnSpPr>
        <p:spPr>
          <a:xfrm rot="10800000" flipH="1">
            <a:off x="2149325" y="2203075"/>
            <a:ext cx="1278300" cy="7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9" name="Google Shape;799;p46"/>
          <p:cNvCxnSpPr>
            <a:endCxn id="785" idx="2"/>
          </p:cNvCxnSpPr>
          <p:nvPr/>
        </p:nvCxnSpPr>
        <p:spPr>
          <a:xfrm>
            <a:off x="2149349" y="2397805"/>
            <a:ext cx="1278300" cy="112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0" name="Google Shape;800;p46"/>
          <p:cNvSpPr/>
          <p:nvPr/>
        </p:nvSpPr>
        <p:spPr>
          <a:xfrm flipH="1">
            <a:off x="2265122" y="2382225"/>
            <a:ext cx="1124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이메일 발송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801" name="Google Shape;801;p46"/>
          <p:cNvSpPr/>
          <p:nvPr/>
        </p:nvSpPr>
        <p:spPr>
          <a:xfrm flipH="1">
            <a:off x="5870100" y="2097975"/>
            <a:ext cx="708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입장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47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807" name="Google Shape;807;p47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 b="1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서비스 흐름도 - 관리자 </a:t>
              </a:r>
              <a:endParaRPr sz="2400" b="1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813" name="Google Shape;813;p47"/>
            <p:cNvGrpSpPr/>
            <p:nvPr/>
          </p:nvGrpSpPr>
          <p:grpSpPr>
            <a:xfrm>
              <a:off x="646910" y="775904"/>
              <a:ext cx="404900" cy="2133471"/>
              <a:chOff x="646906" y="775934"/>
              <a:chExt cx="549463" cy="2895198"/>
            </a:xfrm>
          </p:grpSpPr>
          <p:grpSp>
            <p:nvGrpSpPr>
              <p:cNvPr id="814" name="Google Shape;814;p47"/>
              <p:cNvGrpSpPr/>
              <p:nvPr/>
            </p:nvGrpSpPr>
            <p:grpSpPr>
              <a:xfrm>
                <a:off x="654936" y="775934"/>
                <a:ext cx="541433" cy="541433"/>
                <a:chOff x="3286414" y="4710429"/>
                <a:chExt cx="1083300" cy="1083300"/>
              </a:xfrm>
            </p:grpSpPr>
            <p:sp>
              <p:nvSpPr>
                <p:cNvPr id="815" name="Google Shape;815;p47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816" name="Google Shape;816;p4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17" name="Google Shape;817;p47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820" name="Google Shape;820;p4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" name="Google Shape;821;p4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" name="Google Shape;822;p4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23" name="Google Shape;823;p47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824" name="Google Shape;824;p47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25" name="Google Shape;825;p47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826" name="Google Shape;826;p47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827" name="Google Shape;827;p47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828" name="Google Shape;828;p47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829" name="Google Shape;829;p47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830" name="Google Shape;830;p47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31" name="Google Shape;831;p47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32" name="Google Shape;832;p47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833" name="Google Shape;833;p4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4" name="Google Shape;834;p4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5" name="Google Shape;835;p47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6" name="Google Shape;836;p47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837" name="Google Shape;837;p47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838" name="Google Shape;838;p47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839" name="Google Shape;839;p47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840" name="Google Shape;840;p47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1" name="Google Shape;841;p4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842" name="Google Shape;842;p47"/>
          <p:cNvGrpSpPr/>
          <p:nvPr/>
        </p:nvGrpSpPr>
        <p:grpSpPr>
          <a:xfrm>
            <a:off x="1983683" y="1134665"/>
            <a:ext cx="1680335" cy="3315101"/>
            <a:chOff x="2389125" y="1148950"/>
            <a:chExt cx="1572611" cy="3102575"/>
          </a:xfrm>
        </p:grpSpPr>
        <p:sp>
          <p:nvSpPr>
            <p:cNvPr id="843" name="Google Shape;843;p47"/>
            <p:cNvSpPr/>
            <p:nvPr/>
          </p:nvSpPr>
          <p:spPr>
            <a:xfrm>
              <a:off x="2389125" y="1403325"/>
              <a:ext cx="1496400" cy="2848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2516625" y="1660875"/>
              <a:ext cx="1241400" cy="48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9975" y="1793025"/>
              <a:ext cx="674700" cy="27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방 1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16625" y="2329500"/>
              <a:ext cx="1241400" cy="48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2799975" y="2437100"/>
              <a:ext cx="674700" cy="27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방 2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2516625" y="2951875"/>
              <a:ext cx="1241400" cy="48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2799975" y="3054625"/>
              <a:ext cx="674700" cy="27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방 3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287036" y="1148950"/>
              <a:ext cx="6747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그룹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2516625" y="3574250"/>
              <a:ext cx="1241400" cy="48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2799975" y="3672150"/>
              <a:ext cx="674700" cy="27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방 4</a:t>
              </a:r>
              <a:endParaRPr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sp>
        <p:nvSpPr>
          <p:cNvPr id="853" name="Google Shape;853;p47"/>
          <p:cNvSpPr/>
          <p:nvPr/>
        </p:nvSpPr>
        <p:spPr>
          <a:xfrm>
            <a:off x="4826500" y="1907850"/>
            <a:ext cx="1265400" cy="194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Gowun Dodum"/>
                <a:ea typeface="Gowun Dodum"/>
                <a:cs typeface="Gowun Dodum"/>
                <a:sym typeface="Gowun Dodum"/>
              </a:rPr>
              <a:t>순위표</a:t>
            </a:r>
            <a:endParaRPr b="1">
              <a:latin typeface="Gowun Dodum"/>
              <a:ea typeface="Gowun Dodum"/>
              <a:cs typeface="Gowun Dodum"/>
              <a:sym typeface="Gowun Dodum"/>
            </a:endParaRPr>
          </a:p>
        </p:txBody>
      </p:sp>
      <p:cxnSp>
        <p:nvCxnSpPr>
          <p:cNvPr id="854" name="Google Shape;854;p47"/>
          <p:cNvCxnSpPr>
            <a:stCxn id="844" idx="3"/>
            <a:endCxn id="853" idx="1"/>
          </p:cNvCxnSpPr>
          <p:nvPr/>
        </p:nvCxnSpPr>
        <p:spPr>
          <a:xfrm>
            <a:off x="3446353" y="1940501"/>
            <a:ext cx="1380000" cy="94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5" name="Google Shape;855;p47"/>
          <p:cNvCxnSpPr>
            <a:stCxn id="846" idx="3"/>
            <a:endCxn id="853" idx="1"/>
          </p:cNvCxnSpPr>
          <p:nvPr/>
        </p:nvCxnSpPr>
        <p:spPr>
          <a:xfrm>
            <a:off x="3446353" y="2654927"/>
            <a:ext cx="1380000" cy="22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6" name="Google Shape;856;p47"/>
          <p:cNvCxnSpPr>
            <a:stCxn id="848" idx="3"/>
            <a:endCxn id="853" idx="1"/>
          </p:cNvCxnSpPr>
          <p:nvPr/>
        </p:nvCxnSpPr>
        <p:spPr>
          <a:xfrm rot="10800000" flipH="1">
            <a:off x="3446353" y="2881035"/>
            <a:ext cx="1380000" cy="43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47"/>
          <p:cNvCxnSpPr>
            <a:stCxn id="851" idx="3"/>
            <a:endCxn id="853" idx="1"/>
          </p:cNvCxnSpPr>
          <p:nvPr/>
        </p:nvCxnSpPr>
        <p:spPr>
          <a:xfrm rot="10800000" flipH="1">
            <a:off x="3446353" y="2880942"/>
            <a:ext cx="1380000" cy="110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8" name="Google Shape;858;p47"/>
          <p:cNvSpPr/>
          <p:nvPr/>
        </p:nvSpPr>
        <p:spPr>
          <a:xfrm flipH="1">
            <a:off x="3809963" y="1940500"/>
            <a:ext cx="8706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면접 종료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cxnSp>
        <p:nvCxnSpPr>
          <p:cNvPr id="859" name="Google Shape;859;p47"/>
          <p:cNvCxnSpPr>
            <a:stCxn id="853" idx="3"/>
          </p:cNvCxnSpPr>
          <p:nvPr/>
        </p:nvCxnSpPr>
        <p:spPr>
          <a:xfrm>
            <a:off x="6091900" y="2881050"/>
            <a:ext cx="591300" cy="1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0" name="Google Shape;860;p47"/>
          <p:cNvSpPr/>
          <p:nvPr/>
        </p:nvSpPr>
        <p:spPr>
          <a:xfrm flipH="1">
            <a:off x="6853238" y="2751025"/>
            <a:ext cx="8706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채용 결정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861" name="Google Shape;861;p47"/>
          <p:cNvGrpSpPr/>
          <p:nvPr/>
        </p:nvGrpSpPr>
        <p:grpSpPr>
          <a:xfrm>
            <a:off x="5200124" y="1080276"/>
            <a:ext cx="518142" cy="518142"/>
            <a:chOff x="3286414" y="4710429"/>
            <a:chExt cx="1083300" cy="1083300"/>
          </a:xfrm>
        </p:grpSpPr>
        <p:sp>
          <p:nvSpPr>
            <p:cNvPr id="862" name="Google Shape;862;p47"/>
            <p:cNvSpPr/>
            <p:nvPr/>
          </p:nvSpPr>
          <p:spPr>
            <a:xfrm>
              <a:off x="3286414" y="4710429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63" name="Google Shape;863;p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34737" y="4858752"/>
              <a:ext cx="786521" cy="7865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4" name="Google Shape;864;p47"/>
          <p:cNvSpPr/>
          <p:nvPr/>
        </p:nvSpPr>
        <p:spPr>
          <a:xfrm>
            <a:off x="4896843" y="1605025"/>
            <a:ext cx="11247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관리자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48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870" name="Google Shape;870;p48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rgbClr val="FFFFF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서비스 흐름도 - 면접관</a:t>
              </a:r>
              <a:endParaRPr sz="3400" b="0" i="0" u="none" strike="noStrike" cap="non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876" name="Google Shape;87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7" name="Google Shape;877;p48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878" name="Google Shape;878;p48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79" name="Google Shape;879;p48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880" name="Google Shape;880;p48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881" name="Google Shape;881;p48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882" name="Google Shape;882;p48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883" name="Google Shape;883;p48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884" name="Google Shape;884;p48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85" name="Google Shape;885;p48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86" name="Google Shape;886;p48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887" name="Google Shape;887;p4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8" name="Google Shape;888;p4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9" name="Google Shape;889;p48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90" name="Google Shape;890;p48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891" name="Google Shape;891;p48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892" name="Google Shape;892;p48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893" name="Google Shape;893;p48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894" name="Google Shape;894;p4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5" name="Google Shape;895;p4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896" name="Google Shape;896;p48"/>
          <p:cNvSpPr/>
          <p:nvPr/>
        </p:nvSpPr>
        <p:spPr>
          <a:xfrm>
            <a:off x="1932551" y="1138575"/>
            <a:ext cx="5278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관리자가 면접관에게 면접장 </a:t>
            </a:r>
            <a:r>
              <a:rPr lang="ko" b="1">
                <a:solidFill>
                  <a:srgbClr val="F05454"/>
                </a:solidFill>
                <a:latin typeface="Gowun Dodum"/>
                <a:ea typeface="Gowun Dodum"/>
                <a:cs typeface="Gowun Dodum"/>
                <a:sym typeface="Gowun Dodum"/>
              </a:rPr>
              <a:t>URL</a:t>
            </a: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이 포함되어있는 이메일 발송 </a:t>
            </a:r>
            <a:endParaRPr sz="14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897" name="Google Shape;897;p48"/>
          <p:cNvSpPr/>
          <p:nvPr/>
        </p:nvSpPr>
        <p:spPr>
          <a:xfrm>
            <a:off x="1711700" y="1627625"/>
            <a:ext cx="70224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Gowun Dodum"/>
              <a:buAutoNum type="arabicPeriod"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이름, 전화번호를 입력한 후 SMS를 통해 본인인증 진행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Gowun Dodum"/>
              <a:buAutoNum type="arabicPeriod"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인증을 완료하고 면접장으로 들어가면, 지원자 정보와 카메라, 평가표가 한 화면에 보임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Gowun Dodum"/>
              <a:buAutoNum type="arabicPeriod"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면접을 진행하고, 끝나면 평가표를 업로드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898" name="Google Shape;898;p48"/>
          <p:cNvSpPr/>
          <p:nvPr/>
        </p:nvSpPr>
        <p:spPr>
          <a:xfrm>
            <a:off x="2739050" y="2694325"/>
            <a:ext cx="3665100" cy="175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8"/>
          <p:cNvSpPr/>
          <p:nvPr/>
        </p:nvSpPr>
        <p:spPr>
          <a:xfrm>
            <a:off x="2838450" y="2818575"/>
            <a:ext cx="1018800" cy="1515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8"/>
          <p:cNvSpPr/>
          <p:nvPr/>
        </p:nvSpPr>
        <p:spPr>
          <a:xfrm>
            <a:off x="4062200" y="2812375"/>
            <a:ext cx="1018800" cy="1515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8"/>
          <p:cNvSpPr/>
          <p:nvPr/>
        </p:nvSpPr>
        <p:spPr>
          <a:xfrm>
            <a:off x="5285950" y="2812375"/>
            <a:ext cx="1018800" cy="1515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8"/>
          <p:cNvSpPr/>
          <p:nvPr/>
        </p:nvSpPr>
        <p:spPr>
          <a:xfrm>
            <a:off x="3055500" y="3329025"/>
            <a:ext cx="5847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이력서,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자소서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903" name="Google Shape;903;p48"/>
          <p:cNvSpPr/>
          <p:nvPr/>
        </p:nvSpPr>
        <p:spPr>
          <a:xfrm>
            <a:off x="4279250" y="3329025"/>
            <a:ext cx="5847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카메라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화면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904" name="Google Shape;904;p48"/>
          <p:cNvSpPr/>
          <p:nvPr/>
        </p:nvSpPr>
        <p:spPr>
          <a:xfrm>
            <a:off x="5503000" y="3430075"/>
            <a:ext cx="5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평가표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49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910" name="Google Shape;910;p49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서비스 흐름도 - 지원자</a:t>
              </a:r>
              <a:endParaRPr sz="2500" b="1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916" name="Google Shape;91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7" name="Google Shape;917;p49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918" name="Google Shape;918;p49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19" name="Google Shape;919;p49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920" name="Google Shape;920;p49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921" name="Google Shape;921;p49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922" name="Google Shape;922;p49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923" name="Google Shape;923;p4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924" name="Google Shape;924;p49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25" name="Google Shape;925;p49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26" name="Google Shape;926;p49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927" name="Google Shape;927;p4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28" name="Google Shape;928;p4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29" name="Google Shape;929;p4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30" name="Google Shape;930;p49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931" name="Google Shape;931;p49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932" name="Google Shape;932;p49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933" name="Google Shape;933;p49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934" name="Google Shape;934;p4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5" name="Google Shape;935;p4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936" name="Google Shape;936;p49"/>
          <p:cNvSpPr/>
          <p:nvPr/>
        </p:nvSpPr>
        <p:spPr>
          <a:xfrm>
            <a:off x="1932551" y="1138575"/>
            <a:ext cx="5278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관리자가 지원자에게 면접장 </a:t>
            </a:r>
            <a:r>
              <a:rPr lang="ko" b="1">
                <a:solidFill>
                  <a:srgbClr val="F05454"/>
                </a:solidFill>
                <a:latin typeface="Gowun Dodum"/>
                <a:ea typeface="Gowun Dodum"/>
                <a:cs typeface="Gowun Dodum"/>
                <a:sym typeface="Gowun Dodum"/>
              </a:rPr>
              <a:t>URL</a:t>
            </a: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이 포함되어있는 이메일 발송 </a:t>
            </a:r>
            <a:endParaRPr sz="14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937" name="Google Shape;937;p49"/>
          <p:cNvSpPr/>
          <p:nvPr/>
        </p:nvSpPr>
        <p:spPr>
          <a:xfrm>
            <a:off x="1711700" y="1627625"/>
            <a:ext cx="63294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Gowun Dodum"/>
              <a:buAutoNum type="arabicPeriod"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이름, 전화번호를 입력한 후 SMS를 통해 본인인증 진행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Gowun Dodum"/>
              <a:buAutoNum type="arabicPeriod"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인증이 완료하고 면접장으로 들어가면, 면접관들과 내 카메라 화면이 보임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Gowun Dodum"/>
              <a:buAutoNum type="arabicPeriod"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면접 진행 후, 나갈 때 자동으로 본인의 면접 영상이 다운로드됨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938" name="Google Shape;938;p49"/>
          <p:cNvGrpSpPr/>
          <p:nvPr/>
        </p:nvGrpSpPr>
        <p:grpSpPr>
          <a:xfrm>
            <a:off x="2739450" y="2681600"/>
            <a:ext cx="3665100" cy="1751700"/>
            <a:chOff x="2891450" y="2728275"/>
            <a:chExt cx="3665100" cy="1751700"/>
          </a:xfrm>
        </p:grpSpPr>
        <p:sp>
          <p:nvSpPr>
            <p:cNvPr id="939" name="Google Shape;939;p49"/>
            <p:cNvSpPr/>
            <p:nvPr/>
          </p:nvSpPr>
          <p:spPr>
            <a:xfrm>
              <a:off x="2891450" y="2728275"/>
              <a:ext cx="3665100" cy="175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3015675" y="2845625"/>
              <a:ext cx="584700" cy="442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3702300" y="2845625"/>
              <a:ext cx="584700" cy="442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160875" y="2845625"/>
              <a:ext cx="584700" cy="442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5859925" y="2845625"/>
              <a:ext cx="584700" cy="442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 txBox="1"/>
            <p:nvPr/>
          </p:nvSpPr>
          <p:spPr>
            <a:xfrm>
              <a:off x="4513636" y="2866925"/>
              <a:ext cx="42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…</a:t>
              </a:r>
              <a:endParaRPr b="1"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959438" y="2956925"/>
              <a:ext cx="6747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>
                  <a:solidFill>
                    <a:srgbClr val="262626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면접관1</a:t>
              </a:r>
              <a:endParaRPr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643438" y="2956925"/>
              <a:ext cx="6747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>
                  <a:solidFill>
                    <a:srgbClr val="262626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면접관2</a:t>
              </a:r>
              <a:endParaRPr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5084638" y="2956925"/>
              <a:ext cx="6747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>
                  <a:solidFill>
                    <a:srgbClr val="262626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면접관n</a:t>
              </a:r>
              <a:endParaRPr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5813699" y="2936975"/>
              <a:ext cx="5847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>
                  <a:solidFill>
                    <a:srgbClr val="262626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지원자</a:t>
              </a:r>
              <a:endParaRPr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015675" y="3391650"/>
              <a:ext cx="1566600" cy="99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831800" y="3391650"/>
              <a:ext cx="1566600" cy="99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360675" y="3604925"/>
              <a:ext cx="8766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>
                  <a:solidFill>
                    <a:srgbClr val="262626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발언 중인 면접관</a:t>
              </a:r>
              <a:endParaRPr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5226900" y="3757325"/>
              <a:ext cx="7764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>
                  <a:solidFill>
                    <a:srgbClr val="262626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지원자</a:t>
              </a:r>
              <a:endParaRPr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50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958" name="Google Shape;958;p50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프로젝트 시연</a:t>
              </a:r>
              <a:endParaRPr sz="2500" b="1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964" name="Google Shape;96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5" name="Google Shape;965;p50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966" name="Google Shape;966;p50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67" name="Google Shape;967;p50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968" name="Google Shape;968;p50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969" name="Google Shape;969;p50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970" name="Google Shape;970;p50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971" name="Google Shape;971;p50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972" name="Google Shape;972;p50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3" name="Google Shape;973;p50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4" name="Google Shape;974;p50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975" name="Google Shape;975;p5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6" name="Google Shape;976;p5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7" name="Google Shape;977;p50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78" name="Google Shape;978;p50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979" name="Google Shape;979;p50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980" name="Google Shape;980;p50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981" name="Google Shape;981;p50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982" name="Google Shape;982;p50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3" name="Google Shape;983;p5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984" name="Google Shape;984;p50"/>
          <p:cNvSpPr/>
          <p:nvPr/>
        </p:nvSpPr>
        <p:spPr>
          <a:xfrm>
            <a:off x="3413425" y="1412675"/>
            <a:ext cx="2696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sz="1700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여기로 이동하세요</a:t>
            </a:r>
            <a:endParaRPr sz="17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cxnSp>
        <p:nvCxnSpPr>
          <p:cNvPr id="985" name="Google Shape;985;p50"/>
          <p:cNvCxnSpPr/>
          <p:nvPr/>
        </p:nvCxnSpPr>
        <p:spPr>
          <a:xfrm>
            <a:off x="4761625" y="1785275"/>
            <a:ext cx="7800" cy="5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6" name="Google Shape;986;p50"/>
          <p:cNvSpPr/>
          <p:nvPr/>
        </p:nvSpPr>
        <p:spPr>
          <a:xfrm>
            <a:off x="3417325" y="2469100"/>
            <a:ext cx="2696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sz="1700" b="1" dirty="0">
                <a:solidFill>
                  <a:srgbClr val="F05454"/>
                </a:solidFill>
                <a:latin typeface="Gowun Dodum"/>
                <a:ea typeface="Gowun Dodum"/>
                <a:cs typeface="Gowun Dodum"/>
                <a:sym typeface="Gowun Dodum"/>
              </a:rPr>
              <a:t>https://i7c205.p.ssafy.io/</a:t>
            </a:r>
            <a:endParaRPr sz="1700" b="1" i="0" u="none" strike="noStrike" cap="none" dirty="0">
              <a:solidFill>
                <a:srgbClr val="F05454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51"/>
          <p:cNvGrpSpPr/>
          <p:nvPr/>
        </p:nvGrpSpPr>
        <p:grpSpPr>
          <a:xfrm>
            <a:off x="73884" y="190499"/>
            <a:ext cx="8993925" cy="4762502"/>
            <a:chOff x="100012" y="266699"/>
            <a:chExt cx="11991900" cy="6350002"/>
          </a:xfrm>
        </p:grpSpPr>
        <p:sp>
          <p:nvSpPr>
            <p:cNvPr id="992" name="Google Shape;992;p51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기술 스택 &amp; </a:t>
              </a:r>
              <a:r>
                <a:rPr lang="ko" sz="2500" b="1" i="0" u="none" strike="noStrike" cap="none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시스템 구조</a:t>
              </a:r>
              <a:endParaRPr sz="33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98" name="Google Shape;998;p51"/>
            <p:cNvGrpSpPr/>
            <p:nvPr/>
          </p:nvGrpSpPr>
          <p:grpSpPr>
            <a:xfrm>
              <a:off x="646909" y="775905"/>
              <a:ext cx="404900" cy="2133470"/>
              <a:chOff x="646906" y="775935"/>
              <a:chExt cx="549464" cy="2895197"/>
            </a:xfrm>
          </p:grpSpPr>
          <p:grpSp>
            <p:nvGrpSpPr>
              <p:cNvPr id="999" name="Google Shape;999;p51"/>
              <p:cNvGrpSpPr/>
              <p:nvPr/>
            </p:nvGrpSpPr>
            <p:grpSpPr>
              <a:xfrm>
                <a:off x="654937" y="775935"/>
                <a:ext cx="541433" cy="541433"/>
                <a:chOff x="3286414" y="4710429"/>
                <a:chExt cx="1083300" cy="1083300"/>
              </a:xfrm>
            </p:grpSpPr>
            <p:sp>
              <p:nvSpPr>
                <p:cNvPr id="1000" name="Google Shape;1000;p51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1001" name="Google Shape;1001;p5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002" name="Google Shape;1002;p51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3" name="Google Shape;1003;p51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4" name="Google Shape;1004;p51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005" name="Google Shape;1005;p5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6" name="Google Shape;1006;p5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7" name="Google Shape;1007;p5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08" name="Google Shape;1008;p51"/>
          <p:cNvSpPr/>
          <p:nvPr/>
        </p:nvSpPr>
        <p:spPr>
          <a:xfrm>
            <a:off x="2920910" y="1024964"/>
            <a:ext cx="5509412" cy="34989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Google Shape;1009;p51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1010" name="Google Shape;1010;p51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11" name="Google Shape;1011;p51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1012" name="Google Shape;1012;p51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1013" name="Google Shape;1013;p51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1014" name="Google Shape;1014;p51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1015" name="Google Shape;1015;p5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016" name="Google Shape;1016;p51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17" name="Google Shape;1017;p51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18" name="Google Shape;1018;p51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1019" name="Google Shape;1019;p5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0" name="Google Shape;1020;p5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1" name="Google Shape;1021;p5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22" name="Google Shape;1022;p51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1023" name="Google Shape;1023;p51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1024" name="Google Shape;1024;p51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025" name="Google Shape;1025;p51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1026" name="Google Shape;1026;p5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7" name="Google Shape;1027;p5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028" name="Google Shape;1028;p51"/>
          <p:cNvGrpSpPr/>
          <p:nvPr/>
        </p:nvGrpSpPr>
        <p:grpSpPr>
          <a:xfrm>
            <a:off x="353920" y="438150"/>
            <a:ext cx="518100" cy="4267200"/>
            <a:chOff x="367945" y="438150"/>
            <a:chExt cx="518100" cy="4267200"/>
          </a:xfrm>
        </p:grpSpPr>
        <p:sp>
          <p:nvSpPr>
            <p:cNvPr id="1029" name="Google Shape;1029;p51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30" name="Google Shape;1030;p51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1031" name="Google Shape;1031;p51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1032" name="Google Shape;1032;p51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1033" name="Google Shape;1033;p51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1034" name="Google Shape;1034;p5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035" name="Google Shape;1035;p51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6" name="Google Shape;1036;p51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7" name="Google Shape;1037;p51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1038" name="Google Shape;1038;p5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9" name="Google Shape;1039;p5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0" name="Google Shape;1040;p5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041" name="Google Shape;1041;p51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1042" name="Google Shape;1042;p51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1043" name="Google Shape;1043;p51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044" name="Google Shape;1044;p51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1045" name="Google Shape;1045;p5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6" name="Google Shape;1046;p5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047" name="Google Shape;1047;p51"/>
          <p:cNvGrpSpPr/>
          <p:nvPr/>
        </p:nvGrpSpPr>
        <p:grpSpPr>
          <a:xfrm>
            <a:off x="3273785" y="1815603"/>
            <a:ext cx="1269414" cy="849336"/>
            <a:chOff x="4128174" y="3376812"/>
            <a:chExt cx="1269414" cy="849336"/>
          </a:xfrm>
        </p:grpSpPr>
        <p:sp>
          <p:nvSpPr>
            <p:cNvPr id="1048" name="Google Shape;1048;p51"/>
            <p:cNvSpPr/>
            <p:nvPr/>
          </p:nvSpPr>
          <p:spPr>
            <a:xfrm>
              <a:off x="4128174" y="3376812"/>
              <a:ext cx="1269414" cy="8493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9" name="Google Shape;1049;p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85470" y="3495435"/>
              <a:ext cx="558481" cy="525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Google Shape;1050;p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203083" y="3502169"/>
              <a:ext cx="540710" cy="6102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1" name="Google Shape;1051;p51"/>
          <p:cNvGrpSpPr/>
          <p:nvPr/>
        </p:nvGrpSpPr>
        <p:grpSpPr>
          <a:xfrm>
            <a:off x="5900014" y="1252177"/>
            <a:ext cx="2047654" cy="693352"/>
            <a:chOff x="4478450" y="1125250"/>
            <a:chExt cx="2180400" cy="738300"/>
          </a:xfrm>
        </p:grpSpPr>
        <p:sp>
          <p:nvSpPr>
            <p:cNvPr id="1052" name="Google Shape;1052;p51"/>
            <p:cNvSpPr/>
            <p:nvPr/>
          </p:nvSpPr>
          <p:spPr>
            <a:xfrm>
              <a:off x="4478450" y="1125250"/>
              <a:ext cx="2180400" cy="738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3" name="Google Shape;1053;p5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600798" y="1215637"/>
              <a:ext cx="615250" cy="6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4" name="Google Shape;1054;p5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40574" y="1212400"/>
              <a:ext cx="621725" cy="62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5" name="Google Shape;1055;p5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5237871" y="1203553"/>
              <a:ext cx="738325" cy="639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6" name="Google Shape;1056;p5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08134" y="3111393"/>
            <a:ext cx="1092564" cy="486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7" name="Google Shape;1057;p51"/>
          <p:cNvGrpSpPr/>
          <p:nvPr/>
        </p:nvGrpSpPr>
        <p:grpSpPr>
          <a:xfrm>
            <a:off x="6042377" y="2822740"/>
            <a:ext cx="1894463" cy="849335"/>
            <a:chOff x="1787501" y="1181477"/>
            <a:chExt cx="2164739" cy="970507"/>
          </a:xfrm>
        </p:grpSpPr>
        <p:sp>
          <p:nvSpPr>
            <p:cNvPr id="1058" name="Google Shape;1058;p51"/>
            <p:cNvSpPr/>
            <p:nvPr/>
          </p:nvSpPr>
          <p:spPr>
            <a:xfrm>
              <a:off x="1787501" y="1181477"/>
              <a:ext cx="2164739" cy="97050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9" name="Google Shape;1059;p51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884228" y="1405730"/>
              <a:ext cx="1367215" cy="67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0" name="Google Shape;1060;p5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251434" y="1271499"/>
              <a:ext cx="471160" cy="7433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1" name="Google Shape;1061;p5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61715" y="1381716"/>
            <a:ext cx="688867" cy="48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5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22500" y="2030413"/>
            <a:ext cx="762618" cy="642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5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303809" y="3757245"/>
            <a:ext cx="809218" cy="68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5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633710" y="2498967"/>
            <a:ext cx="688867" cy="4884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5" name="Google Shape;1065;p51"/>
          <p:cNvGrpSpPr/>
          <p:nvPr/>
        </p:nvGrpSpPr>
        <p:grpSpPr>
          <a:xfrm>
            <a:off x="3420442" y="2944353"/>
            <a:ext cx="1021278" cy="849834"/>
            <a:chOff x="3256476" y="3013664"/>
            <a:chExt cx="1021278" cy="849834"/>
          </a:xfrm>
        </p:grpSpPr>
        <p:sp>
          <p:nvSpPr>
            <p:cNvPr id="1066" name="Google Shape;1066;p51"/>
            <p:cNvSpPr/>
            <p:nvPr/>
          </p:nvSpPr>
          <p:spPr>
            <a:xfrm>
              <a:off x="3256476" y="3014162"/>
              <a:ext cx="1021278" cy="8493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7" name="Google Shape;1067;p51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3304940" y="3013664"/>
              <a:ext cx="898343" cy="84933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68" name="Google Shape;1068;p51"/>
          <p:cNvCxnSpPr/>
          <p:nvPr/>
        </p:nvCxnSpPr>
        <p:spPr>
          <a:xfrm>
            <a:off x="6580188" y="6669088"/>
            <a:ext cx="1317625" cy="0"/>
          </a:xfrm>
          <a:prstGeom prst="straightConnector1">
            <a:avLst/>
          </a:prstGeom>
          <a:noFill/>
          <a:ln w="38100" cap="flat" cmpd="sng">
            <a:solidFill>
              <a:srgbClr val="7C7C7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51"/>
          <p:cNvCxnSpPr/>
          <p:nvPr/>
        </p:nvCxnSpPr>
        <p:spPr>
          <a:xfrm flipH="1">
            <a:off x="4543183" y="2365540"/>
            <a:ext cx="1307400" cy="10557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0" name="Google Shape;1070;p51"/>
          <p:cNvCxnSpPr/>
          <p:nvPr/>
        </p:nvCxnSpPr>
        <p:spPr>
          <a:xfrm rot="10800000">
            <a:off x="4543335" y="3421281"/>
            <a:ext cx="1357800" cy="737100"/>
          </a:xfrm>
          <a:prstGeom prst="bentConnector3">
            <a:avLst>
              <a:gd name="adj1" fmla="val 51688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1" name="Google Shape;1071;p51"/>
          <p:cNvCxnSpPr>
            <a:endCxn id="1008" idx="1"/>
          </p:cNvCxnSpPr>
          <p:nvPr/>
        </p:nvCxnSpPr>
        <p:spPr>
          <a:xfrm>
            <a:off x="2465510" y="2774429"/>
            <a:ext cx="4554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2" name="Google Shape;1072;p5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465452" y="1083684"/>
            <a:ext cx="762618" cy="642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52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1078" name="Google Shape;1078;p52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ko" sz="2500" b="1" i="0" u="none" strike="noStrike" cap="none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팀원 소개</a:t>
              </a:r>
              <a:endParaRPr sz="33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84" name="Google Shape;1084;p52"/>
            <p:cNvGrpSpPr/>
            <p:nvPr/>
          </p:nvGrpSpPr>
          <p:grpSpPr>
            <a:xfrm>
              <a:off x="646909" y="775905"/>
              <a:ext cx="404900" cy="2133470"/>
              <a:chOff x="646906" y="775935"/>
              <a:chExt cx="549464" cy="2895197"/>
            </a:xfrm>
          </p:grpSpPr>
          <p:grpSp>
            <p:nvGrpSpPr>
              <p:cNvPr id="1085" name="Google Shape;1085;p52"/>
              <p:cNvGrpSpPr/>
              <p:nvPr/>
            </p:nvGrpSpPr>
            <p:grpSpPr>
              <a:xfrm>
                <a:off x="654937" y="775935"/>
                <a:ext cx="541433" cy="541433"/>
                <a:chOff x="3286414" y="4710429"/>
                <a:chExt cx="1083300" cy="1083300"/>
              </a:xfrm>
            </p:grpSpPr>
            <p:sp>
              <p:nvSpPr>
                <p:cNvPr id="1086" name="Google Shape;1086;p52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1087" name="Google Shape;1087;p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088" name="Google Shape;1088;p52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9" name="Google Shape;1089;p52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0" name="Google Shape;1090;p52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091" name="Google Shape;1091;p5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2" name="Google Shape;1092;p5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3" name="Google Shape;1093;p5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94" name="Google Shape;1094;p52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1095" name="Google Shape;1095;p52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96" name="Google Shape;1096;p52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1097" name="Google Shape;1097;p52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1098" name="Google Shape;1098;p52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1099" name="Google Shape;1099;p52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1100" name="Google Shape;1100;p5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101" name="Google Shape;1101;p52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02" name="Google Shape;1102;p52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03" name="Google Shape;1103;p52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1104" name="Google Shape;1104;p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05" name="Google Shape;1105;p5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06" name="Google Shape;1106;p5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07" name="Google Shape;1107;p52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1108" name="Google Shape;1108;p52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1109" name="Google Shape;1109;p52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110" name="Google Shape;1110;p52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1111" name="Google Shape;1111;p5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12" name="Google Shape;1112;p5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113" name="Google Shape;1113;p52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1114" name="Google Shape;1114;p52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15" name="Google Shape;1115;p52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1116" name="Google Shape;1116;p52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1117" name="Google Shape;1117;p52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1118" name="Google Shape;1118;p52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1119" name="Google Shape;1119;p5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120" name="Google Shape;1120;p52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21" name="Google Shape;1121;p52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22" name="Google Shape;1122;p52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1123" name="Google Shape;1123;p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24" name="Google Shape;1124;p5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25" name="Google Shape;1125;p5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26" name="Google Shape;1126;p52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1127" name="Google Shape;1127;p52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1128" name="Google Shape;1128;p52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129" name="Google Shape;1129;p52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1130" name="Google Shape;1130;p5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31" name="Google Shape;1131;p5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132" name="Google Shape;1132;p52"/>
          <p:cNvSpPr/>
          <p:nvPr/>
        </p:nvSpPr>
        <p:spPr>
          <a:xfrm flipH="1">
            <a:off x="1131900" y="1107456"/>
            <a:ext cx="7530291" cy="408909"/>
          </a:xfrm>
          <a:prstGeom prst="round2SameRect">
            <a:avLst>
              <a:gd name="adj1" fmla="val 35593"/>
              <a:gd name="adj2" fmla="val 0"/>
            </a:avLst>
          </a:prstGeom>
          <a:solidFill>
            <a:srgbClr val="C2E1F3"/>
          </a:solidFill>
          <a:ln w="38100" cap="flat" cmpd="sng">
            <a:solidFill>
              <a:srgbClr val="747A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3" name="Google Shape;1133;p52"/>
          <p:cNvSpPr/>
          <p:nvPr/>
        </p:nvSpPr>
        <p:spPr>
          <a:xfrm flipH="1">
            <a:off x="1131899" y="1516327"/>
            <a:ext cx="7530291" cy="2864604"/>
          </a:xfrm>
          <a:prstGeom prst="round2SameRect">
            <a:avLst>
              <a:gd name="adj1" fmla="val 0"/>
              <a:gd name="adj2" fmla="val 5602"/>
            </a:avLst>
          </a:prstGeom>
          <a:solidFill>
            <a:schemeClr val="lt1"/>
          </a:solidFill>
          <a:ln w="38100" cap="flat" cmpd="sng">
            <a:solidFill>
              <a:srgbClr val="747A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34" name="Google Shape;1134;p52"/>
          <p:cNvGrpSpPr/>
          <p:nvPr/>
        </p:nvGrpSpPr>
        <p:grpSpPr>
          <a:xfrm>
            <a:off x="7641163" y="1246299"/>
            <a:ext cx="728250" cy="173706"/>
            <a:chOff x="1863440" y="378540"/>
            <a:chExt cx="1007122" cy="255902"/>
          </a:xfrm>
        </p:grpSpPr>
        <p:sp>
          <p:nvSpPr>
            <p:cNvPr id="1135" name="Google Shape;1135;p52"/>
            <p:cNvSpPr/>
            <p:nvPr/>
          </p:nvSpPr>
          <p:spPr>
            <a:xfrm flipH="1">
              <a:off x="1863440" y="378542"/>
              <a:ext cx="255900" cy="2559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36" name="Google Shape;1136;p52"/>
            <p:cNvCxnSpPr/>
            <p:nvPr/>
          </p:nvCxnSpPr>
          <p:spPr>
            <a:xfrm rot="10800000">
              <a:off x="1991002" y="505446"/>
              <a:ext cx="0" cy="108000"/>
            </a:xfrm>
            <a:prstGeom prst="straightConnector1">
              <a:avLst/>
            </a:prstGeom>
            <a:noFill/>
            <a:ln w="38100" cap="rnd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" name="Google Shape;1137;p52"/>
            <p:cNvSpPr/>
            <p:nvPr/>
          </p:nvSpPr>
          <p:spPr>
            <a:xfrm flipH="1">
              <a:off x="2239051" y="378541"/>
              <a:ext cx="255900" cy="2559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38" name="Google Shape;1138;p52"/>
            <p:cNvCxnSpPr/>
            <p:nvPr/>
          </p:nvCxnSpPr>
          <p:spPr>
            <a:xfrm>
              <a:off x="2366918" y="440731"/>
              <a:ext cx="0" cy="143826"/>
            </a:xfrm>
            <a:prstGeom prst="straightConnector1">
              <a:avLst/>
            </a:prstGeom>
            <a:noFill/>
            <a:ln w="38100" cap="rnd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" name="Google Shape;1139;p52"/>
            <p:cNvCxnSpPr/>
            <p:nvPr/>
          </p:nvCxnSpPr>
          <p:spPr>
            <a:xfrm rot="10800000">
              <a:off x="2366917" y="440852"/>
              <a:ext cx="0" cy="143826"/>
            </a:xfrm>
            <a:prstGeom prst="straightConnector1">
              <a:avLst/>
            </a:prstGeom>
            <a:noFill/>
            <a:ln w="38100" cap="rnd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0" name="Google Shape;1140;p52"/>
            <p:cNvSpPr/>
            <p:nvPr/>
          </p:nvSpPr>
          <p:spPr>
            <a:xfrm flipH="1">
              <a:off x="2614662" y="378540"/>
              <a:ext cx="255900" cy="2559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1" name="Google Shape;1141;p52"/>
            <p:cNvSpPr/>
            <p:nvPr/>
          </p:nvSpPr>
          <p:spPr>
            <a:xfrm flipH="1">
              <a:off x="2690861" y="461791"/>
              <a:ext cx="103500" cy="103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2" name="Google Shape;1142;p52"/>
          <p:cNvGrpSpPr/>
          <p:nvPr/>
        </p:nvGrpSpPr>
        <p:grpSpPr>
          <a:xfrm>
            <a:off x="1131911" y="2230307"/>
            <a:ext cx="7617062" cy="1720229"/>
            <a:chOff x="944323" y="1773100"/>
            <a:chExt cx="7728350" cy="1745363"/>
          </a:xfrm>
        </p:grpSpPr>
        <p:grpSp>
          <p:nvGrpSpPr>
            <p:cNvPr id="1143" name="Google Shape;1143;p52"/>
            <p:cNvGrpSpPr/>
            <p:nvPr/>
          </p:nvGrpSpPr>
          <p:grpSpPr>
            <a:xfrm>
              <a:off x="7507234" y="2145708"/>
              <a:ext cx="912314" cy="912314"/>
              <a:chOff x="6331638" y="1576621"/>
              <a:chExt cx="933600" cy="933600"/>
            </a:xfrm>
          </p:grpSpPr>
          <p:sp>
            <p:nvSpPr>
              <p:cNvPr id="1144" name="Google Shape;1144;p52"/>
              <p:cNvSpPr/>
              <p:nvPr/>
            </p:nvSpPr>
            <p:spPr>
              <a:xfrm>
                <a:off x="6392258" y="1637214"/>
                <a:ext cx="812400" cy="8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5" name="Google Shape;1145;p52"/>
              <p:cNvSpPr/>
              <p:nvPr/>
            </p:nvSpPr>
            <p:spPr>
              <a:xfrm>
                <a:off x="6331638" y="1576621"/>
                <a:ext cx="933600" cy="933600"/>
              </a:xfrm>
              <a:prstGeom prst="arc">
                <a:avLst>
                  <a:gd name="adj1" fmla="val 16200000"/>
                  <a:gd name="adj2" fmla="val 10654105"/>
                </a:avLst>
              </a:prstGeom>
              <a:noFill/>
              <a:ln w="38100" cap="flat" cmpd="sng">
                <a:solidFill>
                  <a:srgbClr val="F0545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146" name="Google Shape;1146;p52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6539400" y="1784375"/>
                <a:ext cx="518100" cy="5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7" name="Google Shape;1147;p52"/>
            <p:cNvGrpSpPr/>
            <p:nvPr/>
          </p:nvGrpSpPr>
          <p:grpSpPr>
            <a:xfrm>
              <a:off x="6464181" y="2156332"/>
              <a:ext cx="912314" cy="912314"/>
              <a:chOff x="7471738" y="1576636"/>
              <a:chExt cx="933600" cy="933600"/>
            </a:xfrm>
          </p:grpSpPr>
          <p:sp>
            <p:nvSpPr>
              <p:cNvPr id="1148" name="Google Shape;1148;p52"/>
              <p:cNvSpPr/>
              <p:nvPr/>
            </p:nvSpPr>
            <p:spPr>
              <a:xfrm>
                <a:off x="7532357" y="1637216"/>
                <a:ext cx="812400" cy="8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9" name="Google Shape;1149;p52"/>
              <p:cNvSpPr/>
              <p:nvPr/>
            </p:nvSpPr>
            <p:spPr>
              <a:xfrm>
                <a:off x="7471738" y="1576636"/>
                <a:ext cx="933600" cy="933600"/>
              </a:xfrm>
              <a:prstGeom prst="arc">
                <a:avLst>
                  <a:gd name="adj1" fmla="val 16200000"/>
                  <a:gd name="adj2" fmla="val 10654105"/>
                </a:avLst>
              </a:prstGeom>
              <a:noFill/>
              <a:ln w="38100" cap="flat" cmpd="sng">
                <a:solidFill>
                  <a:srgbClr val="F0545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150" name="Google Shape;1150;p52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7679500" y="1784375"/>
                <a:ext cx="518100" cy="5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51" name="Google Shape;1151;p52"/>
            <p:cNvGrpSpPr/>
            <p:nvPr/>
          </p:nvGrpSpPr>
          <p:grpSpPr>
            <a:xfrm>
              <a:off x="1190316" y="2156333"/>
              <a:ext cx="912314" cy="912314"/>
              <a:chOff x="1193113" y="1576621"/>
              <a:chExt cx="933600" cy="933600"/>
            </a:xfrm>
          </p:grpSpPr>
          <p:sp>
            <p:nvSpPr>
              <p:cNvPr id="1152" name="Google Shape;1152;p52"/>
              <p:cNvSpPr/>
              <p:nvPr/>
            </p:nvSpPr>
            <p:spPr>
              <a:xfrm>
                <a:off x="1253783" y="1637214"/>
                <a:ext cx="812400" cy="8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3" name="Google Shape;1153;p52"/>
              <p:cNvSpPr/>
              <p:nvPr/>
            </p:nvSpPr>
            <p:spPr>
              <a:xfrm>
                <a:off x="1193113" y="1576621"/>
                <a:ext cx="933600" cy="933600"/>
              </a:xfrm>
              <a:prstGeom prst="arc">
                <a:avLst>
                  <a:gd name="adj1" fmla="val 16200000"/>
                  <a:gd name="adj2" fmla="val 10654105"/>
                </a:avLst>
              </a:prstGeom>
              <a:noFill/>
              <a:ln w="38100" cap="flat" cmpd="sng">
                <a:solidFill>
                  <a:srgbClr val="44546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154" name="Google Shape;1154;p52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1387900" y="1784375"/>
                <a:ext cx="518100" cy="5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55" name="Google Shape;1155;p52"/>
            <p:cNvGrpSpPr/>
            <p:nvPr/>
          </p:nvGrpSpPr>
          <p:grpSpPr>
            <a:xfrm>
              <a:off x="4873865" y="2156332"/>
              <a:ext cx="912314" cy="912314"/>
              <a:chOff x="5024263" y="1516636"/>
              <a:chExt cx="933600" cy="933600"/>
            </a:xfrm>
          </p:grpSpPr>
          <p:sp>
            <p:nvSpPr>
              <p:cNvPr id="1156" name="Google Shape;1156;p52"/>
              <p:cNvSpPr/>
              <p:nvPr/>
            </p:nvSpPr>
            <p:spPr>
              <a:xfrm>
                <a:off x="5071907" y="1577216"/>
                <a:ext cx="812400" cy="8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7" name="Google Shape;1157;p52"/>
              <p:cNvSpPr/>
              <p:nvPr/>
            </p:nvSpPr>
            <p:spPr>
              <a:xfrm>
                <a:off x="5024263" y="1516636"/>
                <a:ext cx="933600" cy="933600"/>
              </a:xfrm>
              <a:prstGeom prst="arc">
                <a:avLst>
                  <a:gd name="adj1" fmla="val 16200000"/>
                  <a:gd name="adj2" fmla="val 10654105"/>
                </a:avLst>
              </a:prstGeom>
              <a:noFill/>
              <a:ln w="38100" cap="flat" cmpd="sng">
                <a:solidFill>
                  <a:srgbClr val="F5F5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158" name="Google Shape;1158;p52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5219048" y="1724365"/>
                <a:ext cx="518100" cy="5181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59" name="Google Shape;1159;p52"/>
            <p:cNvGrpSpPr/>
            <p:nvPr/>
          </p:nvGrpSpPr>
          <p:grpSpPr>
            <a:xfrm>
              <a:off x="3827248" y="2156332"/>
              <a:ext cx="912314" cy="912314"/>
              <a:chOff x="3828338" y="1516636"/>
              <a:chExt cx="933600" cy="933600"/>
            </a:xfrm>
          </p:grpSpPr>
          <p:sp>
            <p:nvSpPr>
              <p:cNvPr id="1160" name="Google Shape;1160;p52"/>
              <p:cNvSpPr/>
              <p:nvPr/>
            </p:nvSpPr>
            <p:spPr>
              <a:xfrm>
                <a:off x="3828338" y="1516636"/>
                <a:ext cx="933600" cy="933600"/>
              </a:xfrm>
              <a:prstGeom prst="arc">
                <a:avLst>
                  <a:gd name="adj1" fmla="val 16200000"/>
                  <a:gd name="adj2" fmla="val 10654105"/>
                </a:avLst>
              </a:prstGeom>
              <a:noFill/>
              <a:ln w="38100" cap="flat" cmpd="sng">
                <a:solidFill>
                  <a:srgbClr val="F5F5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1" name="Google Shape;1161;p52"/>
              <p:cNvSpPr/>
              <p:nvPr/>
            </p:nvSpPr>
            <p:spPr>
              <a:xfrm>
                <a:off x="3888945" y="1577216"/>
                <a:ext cx="812400" cy="8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162" name="Google Shape;1162;p52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4036100" y="1724375"/>
                <a:ext cx="518100" cy="5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3" name="Google Shape;1163;p52"/>
            <p:cNvGrpSpPr/>
            <p:nvPr/>
          </p:nvGrpSpPr>
          <p:grpSpPr>
            <a:xfrm>
              <a:off x="2240520" y="2145708"/>
              <a:ext cx="912314" cy="912314"/>
              <a:chOff x="2460413" y="2911521"/>
              <a:chExt cx="933600" cy="933600"/>
            </a:xfrm>
          </p:grpSpPr>
          <p:sp>
            <p:nvSpPr>
              <p:cNvPr id="1164" name="Google Shape;1164;p52"/>
              <p:cNvSpPr/>
              <p:nvPr/>
            </p:nvSpPr>
            <p:spPr>
              <a:xfrm>
                <a:off x="2521083" y="2972114"/>
                <a:ext cx="812400" cy="8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>
                <a:off x="2460413" y="2911521"/>
                <a:ext cx="933600" cy="933600"/>
              </a:xfrm>
              <a:prstGeom prst="arc">
                <a:avLst>
                  <a:gd name="adj1" fmla="val 16200000"/>
                  <a:gd name="adj2" fmla="val 10654105"/>
                </a:avLst>
              </a:prstGeom>
              <a:noFill/>
              <a:ln w="38100" cap="flat" cmpd="sng">
                <a:solidFill>
                  <a:srgbClr val="44546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166" name="Google Shape;1166;p52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668175" y="3119275"/>
                <a:ext cx="518100" cy="5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67" name="Google Shape;1167;p52"/>
            <p:cNvSpPr/>
            <p:nvPr/>
          </p:nvSpPr>
          <p:spPr>
            <a:xfrm>
              <a:off x="1453523" y="3145863"/>
              <a:ext cx="1404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ko" sz="17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백엔드</a:t>
              </a:r>
              <a:endParaRPr sz="17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endParaRPr sz="17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6865660" y="3140538"/>
              <a:ext cx="1404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ko" sz="17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프론트</a:t>
              </a:r>
              <a:endParaRPr sz="17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endParaRPr sz="17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944323" y="1773100"/>
              <a:ext cx="1404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ko" sz="12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이주영(팀장)</a:t>
              </a: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4131210" y="3134438"/>
              <a:ext cx="1404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ko" sz="17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webRTC</a:t>
              </a:r>
              <a:endParaRPr sz="17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endParaRPr sz="17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2001673" y="1773100"/>
              <a:ext cx="1404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김희주</a:t>
              </a: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3550085" y="1773100"/>
              <a:ext cx="1404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허은지</a:t>
              </a: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4571998" y="1773100"/>
              <a:ext cx="1404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전윤희</a:t>
              </a: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225335" y="1773100"/>
              <a:ext cx="1404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이성찬</a:t>
              </a: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7268373" y="1773100"/>
              <a:ext cx="1404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홍성준</a:t>
              </a: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1176" name="Google Shape;1176;p5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300750" y="1182975"/>
            <a:ext cx="1391174" cy="2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3"/>
          <p:cNvSpPr/>
          <p:nvPr/>
        </p:nvSpPr>
        <p:spPr>
          <a:xfrm>
            <a:off x="217884" y="200024"/>
            <a:ext cx="8708175" cy="4505400"/>
          </a:xfrm>
          <a:prstGeom prst="round2SameRect">
            <a:avLst>
              <a:gd name="adj1" fmla="val 1796"/>
              <a:gd name="adj2" fmla="val 0"/>
            </a:avLst>
          </a:prstGeom>
          <a:solidFill>
            <a:srgbClr val="D5DBE5"/>
          </a:solidFill>
          <a:ln w="222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dir="27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p53"/>
          <p:cNvSpPr/>
          <p:nvPr/>
        </p:nvSpPr>
        <p:spPr>
          <a:xfrm>
            <a:off x="367946" y="438287"/>
            <a:ext cx="8408100" cy="426720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3" name="Google Shape;1183;p53"/>
          <p:cNvSpPr/>
          <p:nvPr/>
        </p:nvSpPr>
        <p:spPr>
          <a:xfrm>
            <a:off x="75009" y="4705351"/>
            <a:ext cx="8993925" cy="257175"/>
          </a:xfrm>
          <a:prstGeom prst="round2SameRect">
            <a:avLst>
              <a:gd name="adj1" fmla="val 1796"/>
              <a:gd name="adj2" fmla="val 50000"/>
            </a:avLst>
          </a:prstGeom>
          <a:solidFill>
            <a:srgbClr val="ACB8CA"/>
          </a:solidFill>
          <a:ln w="222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2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1184;p53"/>
          <p:cNvSpPr/>
          <p:nvPr/>
        </p:nvSpPr>
        <p:spPr>
          <a:xfrm>
            <a:off x="4085630" y="4705351"/>
            <a:ext cx="972675" cy="114300"/>
          </a:xfrm>
          <a:prstGeom prst="round2SameRect">
            <a:avLst>
              <a:gd name="adj1" fmla="val 1796"/>
              <a:gd name="adj2" fmla="val 50000"/>
            </a:avLst>
          </a:prstGeom>
          <a:solidFill>
            <a:srgbClr val="D8D8D8"/>
          </a:solidFill>
          <a:ln w="222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185;p53"/>
          <p:cNvSpPr/>
          <p:nvPr/>
        </p:nvSpPr>
        <p:spPr>
          <a:xfrm>
            <a:off x="367945" y="438150"/>
            <a:ext cx="517950" cy="4267125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621000" anchor="b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186;p53"/>
          <p:cNvSpPr/>
          <p:nvPr/>
        </p:nvSpPr>
        <p:spPr>
          <a:xfrm>
            <a:off x="885824" y="438149"/>
            <a:ext cx="7890300" cy="466650"/>
          </a:xfrm>
          <a:prstGeom prst="rect">
            <a:avLst/>
          </a:prstGeom>
          <a:solidFill>
            <a:srgbClr val="30475E"/>
          </a:solidFill>
          <a:ln w="222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1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rPr>
              <a:t>미래의 방향성</a:t>
            </a:r>
            <a:endParaRPr sz="3300" b="0" i="0" u="none" strike="noStrike" cap="none">
              <a:solidFill>
                <a:srgbClr val="FFFFF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1187" name="Google Shape;1187;p53"/>
          <p:cNvGrpSpPr/>
          <p:nvPr/>
        </p:nvGrpSpPr>
        <p:grpSpPr>
          <a:xfrm>
            <a:off x="485183" y="581928"/>
            <a:ext cx="303675" cy="1600103"/>
            <a:chOff x="646906" y="775934"/>
            <a:chExt cx="549463" cy="2895198"/>
          </a:xfrm>
        </p:grpSpPr>
        <p:grpSp>
          <p:nvGrpSpPr>
            <p:cNvPr id="1188" name="Google Shape;1188;p53"/>
            <p:cNvGrpSpPr/>
            <p:nvPr/>
          </p:nvGrpSpPr>
          <p:grpSpPr>
            <a:xfrm>
              <a:off x="654936" y="775934"/>
              <a:ext cx="541433" cy="541433"/>
              <a:chOff x="3286414" y="4710429"/>
              <a:chExt cx="1083300" cy="1083300"/>
            </a:xfrm>
          </p:grpSpPr>
          <p:sp>
            <p:nvSpPr>
              <p:cNvPr id="1189" name="Google Shape;1189;p53"/>
              <p:cNvSpPr/>
              <p:nvPr/>
            </p:nvSpPr>
            <p:spPr>
              <a:xfrm>
                <a:off x="3286414" y="4710429"/>
                <a:ext cx="1083300" cy="10833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190" name="Google Shape;1190;p5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34737" y="4858752"/>
                <a:ext cx="786521" cy="7865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91" name="Google Shape;1191;p53"/>
            <p:cNvSpPr/>
            <p:nvPr/>
          </p:nvSpPr>
          <p:spPr>
            <a:xfrm>
              <a:off x="654844" y="1560512"/>
              <a:ext cx="541200" cy="541200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650875" y="2345222"/>
              <a:ext cx="541200" cy="541200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646906" y="3129932"/>
              <a:ext cx="541200" cy="541200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94" name="Google Shape;1194;p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48655" y="3224896"/>
              <a:ext cx="351407" cy="351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5" name="Google Shape;1195;p5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1409" y="1647077"/>
              <a:ext cx="368206" cy="368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6" name="Google Shape;1196;p5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1409" y="2432940"/>
              <a:ext cx="365900" cy="36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7" name="Google Shape;1197;p53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1198" name="Google Shape;1198;p53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99" name="Google Shape;1199;p53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1200" name="Google Shape;1200;p53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1201" name="Google Shape;1201;p53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1202" name="Google Shape;1202;p53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1203" name="Google Shape;1203;p5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204" name="Google Shape;1204;p53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05" name="Google Shape;1205;p53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06" name="Google Shape;1206;p53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1207" name="Google Shape;1207;p5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08" name="Google Shape;1208;p5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09" name="Google Shape;1209;p5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10" name="Google Shape;1210;p53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1211" name="Google Shape;1211;p53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1212" name="Google Shape;1212;p53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13" name="Google Shape;1213;p53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1214" name="Google Shape;1214;p5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15" name="Google Shape;1215;p5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16" name="Google Shape;1216;p53"/>
          <p:cNvSpPr/>
          <p:nvPr/>
        </p:nvSpPr>
        <p:spPr>
          <a:xfrm>
            <a:off x="1696128" y="1867540"/>
            <a:ext cx="1384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ko" sz="1700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장점</a:t>
            </a:r>
            <a:endParaRPr sz="17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17" name="Google Shape;1217;p53"/>
          <p:cNvSpPr/>
          <p:nvPr/>
        </p:nvSpPr>
        <p:spPr>
          <a:xfrm>
            <a:off x="1696128" y="3252053"/>
            <a:ext cx="1384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ko" sz="1700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발전 방향</a:t>
            </a:r>
            <a:endParaRPr sz="17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18" name="Google Shape;1218;p53"/>
          <p:cNvSpPr/>
          <p:nvPr/>
        </p:nvSpPr>
        <p:spPr>
          <a:xfrm>
            <a:off x="3347425" y="1520250"/>
            <a:ext cx="3862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면접에 필요한 요소들을 한 화면에서 전부 볼 수 있어 불편함 해소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19" name="Google Shape;1219;p53"/>
          <p:cNvSpPr/>
          <p:nvPr/>
        </p:nvSpPr>
        <p:spPr>
          <a:xfrm>
            <a:off x="3315714" y="1601688"/>
            <a:ext cx="303600" cy="303600"/>
          </a:xfrm>
          <a:prstGeom prst="ellipse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1220;p53"/>
          <p:cNvSpPr txBox="1"/>
          <p:nvPr/>
        </p:nvSpPr>
        <p:spPr>
          <a:xfrm>
            <a:off x="3347427" y="1666372"/>
            <a:ext cx="240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3"/>
          <p:cNvSpPr/>
          <p:nvPr/>
        </p:nvSpPr>
        <p:spPr>
          <a:xfrm>
            <a:off x="3315714" y="2210088"/>
            <a:ext cx="303600" cy="303600"/>
          </a:xfrm>
          <a:prstGeom prst="ellipse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222;p53"/>
          <p:cNvSpPr txBox="1"/>
          <p:nvPr/>
        </p:nvSpPr>
        <p:spPr>
          <a:xfrm>
            <a:off x="3347427" y="2274772"/>
            <a:ext cx="240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 b="1">
                <a:solidFill>
                  <a:schemeClr val="lt1"/>
                </a:solidFill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3"/>
          <p:cNvSpPr/>
          <p:nvPr/>
        </p:nvSpPr>
        <p:spPr>
          <a:xfrm>
            <a:off x="3315725" y="2128500"/>
            <a:ext cx="3894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면접관 평가에 따라 점수 자동 취합, 순위표를 제공하여 채용결정에 도움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24" name="Google Shape;1224;p53"/>
          <p:cNvSpPr/>
          <p:nvPr/>
        </p:nvSpPr>
        <p:spPr>
          <a:xfrm>
            <a:off x="3363275" y="2903525"/>
            <a:ext cx="3862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face API 등을 통해 지원자를 평가하는데 도움이 될 수 있는 기능 도입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25" name="Google Shape;1225;p53"/>
          <p:cNvSpPr/>
          <p:nvPr/>
        </p:nvSpPr>
        <p:spPr>
          <a:xfrm>
            <a:off x="3331564" y="2984963"/>
            <a:ext cx="303600" cy="303600"/>
          </a:xfrm>
          <a:prstGeom prst="ellipse">
            <a:avLst/>
          </a:prstGeom>
          <a:solidFill>
            <a:srgbClr val="747A9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1226;p53"/>
          <p:cNvSpPr txBox="1"/>
          <p:nvPr/>
        </p:nvSpPr>
        <p:spPr>
          <a:xfrm>
            <a:off x="3363277" y="3049647"/>
            <a:ext cx="240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3"/>
          <p:cNvSpPr/>
          <p:nvPr/>
        </p:nvSpPr>
        <p:spPr>
          <a:xfrm>
            <a:off x="3363275" y="3541225"/>
            <a:ext cx="3862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면접관/관리자/평가표를 한 번에 업로드 할 수 있도록 하여 각각을 업로드 해야하는 번거로움 해소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28" name="Google Shape;1228;p53"/>
          <p:cNvSpPr/>
          <p:nvPr/>
        </p:nvSpPr>
        <p:spPr>
          <a:xfrm>
            <a:off x="3331614" y="3587963"/>
            <a:ext cx="303600" cy="303600"/>
          </a:xfrm>
          <a:prstGeom prst="ellipse">
            <a:avLst/>
          </a:prstGeom>
          <a:solidFill>
            <a:srgbClr val="747A9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p53"/>
          <p:cNvSpPr txBox="1"/>
          <p:nvPr/>
        </p:nvSpPr>
        <p:spPr>
          <a:xfrm>
            <a:off x="3363327" y="3652647"/>
            <a:ext cx="240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 b="1">
                <a:solidFill>
                  <a:schemeClr val="lt1"/>
                </a:solidFill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54"/>
          <p:cNvGrpSpPr/>
          <p:nvPr/>
        </p:nvGrpSpPr>
        <p:grpSpPr>
          <a:xfrm>
            <a:off x="3000179" y="1352575"/>
            <a:ext cx="3143071" cy="1626149"/>
            <a:chOff x="290512" y="266699"/>
            <a:chExt cx="11610900" cy="6007200"/>
          </a:xfrm>
        </p:grpSpPr>
        <p:sp>
          <p:nvSpPr>
            <p:cNvPr id="1235" name="Google Shape;1235;p54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7" name="Google Shape;1237;p54"/>
          <p:cNvGrpSpPr/>
          <p:nvPr/>
        </p:nvGrpSpPr>
        <p:grpSpPr>
          <a:xfrm>
            <a:off x="2819217" y="2979145"/>
            <a:ext cx="3504033" cy="135205"/>
            <a:chOff x="100012" y="6273801"/>
            <a:chExt cx="11991900" cy="342900"/>
          </a:xfrm>
        </p:grpSpPr>
        <p:sp>
          <p:nvSpPr>
            <p:cNvPr id="1238" name="Google Shape;1238;p54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40" name="Google Shape;1240;p54"/>
          <p:cNvSpPr/>
          <p:nvPr/>
        </p:nvSpPr>
        <p:spPr>
          <a:xfrm>
            <a:off x="3054363" y="1438549"/>
            <a:ext cx="3035400" cy="342000"/>
          </a:xfrm>
          <a:prstGeom prst="rect">
            <a:avLst/>
          </a:prstGeom>
          <a:solidFill>
            <a:srgbClr val="30475E"/>
          </a:solidFill>
          <a:ln w="222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1" name="Google Shape;1241;p54"/>
          <p:cNvSpPr/>
          <p:nvPr/>
        </p:nvSpPr>
        <p:spPr>
          <a:xfrm>
            <a:off x="3055875" y="2094453"/>
            <a:ext cx="303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 sz="30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Q&amp;A</a:t>
            </a:r>
            <a:endParaRPr sz="30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8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219" name="Google Shape;219;p38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ko" sz="2500" b="1" i="0" u="none" strike="noStrike" cap="none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목차</a:t>
              </a:r>
              <a:endParaRPr sz="33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5" name="Google Shape;225;p38"/>
            <p:cNvGrpSpPr/>
            <p:nvPr/>
          </p:nvGrpSpPr>
          <p:grpSpPr>
            <a:xfrm>
              <a:off x="646910" y="775904"/>
              <a:ext cx="404900" cy="2133471"/>
              <a:chOff x="646906" y="775934"/>
              <a:chExt cx="549463" cy="2895198"/>
            </a:xfrm>
          </p:grpSpPr>
          <p:grpSp>
            <p:nvGrpSpPr>
              <p:cNvPr id="226" name="Google Shape;226;p38"/>
              <p:cNvGrpSpPr/>
              <p:nvPr/>
            </p:nvGrpSpPr>
            <p:grpSpPr>
              <a:xfrm>
                <a:off x="654936" y="775934"/>
                <a:ext cx="541433" cy="541433"/>
                <a:chOff x="3286414" y="4710429"/>
                <a:chExt cx="1083300" cy="1083300"/>
              </a:xfrm>
            </p:grpSpPr>
            <p:sp>
              <p:nvSpPr>
                <p:cNvPr id="227" name="Google Shape;227;p38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28" name="Google Shape;228;p3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9" name="Google Shape;229;p38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" name="Google Shape;230;p38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" name="Google Shape;231;p38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232" name="Google Shape;232;p3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" name="Google Shape;233;p3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Google Shape;234;p3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5" name="Google Shape;235;p38"/>
          <p:cNvSpPr/>
          <p:nvPr/>
        </p:nvSpPr>
        <p:spPr>
          <a:xfrm>
            <a:off x="1488028" y="1372375"/>
            <a:ext cx="723900" cy="723900"/>
          </a:xfrm>
          <a:prstGeom prst="ellipse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1488028" y="2265292"/>
            <a:ext cx="723900" cy="723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1488028" y="3158208"/>
            <a:ext cx="723900" cy="723900"/>
          </a:xfrm>
          <a:prstGeom prst="ellipse">
            <a:avLst/>
          </a:prstGeom>
          <a:solidFill>
            <a:srgbClr val="30475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4685128" y="1372375"/>
            <a:ext cx="723900" cy="723900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1563625" y="1526569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1563631" y="2419484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1563637" y="3312411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4760718" y="1526576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2669372" y="1561216"/>
            <a:ext cx="17955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프로젝트 소개</a:t>
            </a:r>
            <a:endParaRPr sz="1800" b="1" i="0" u="none" strike="noStrike" cap="none"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2674059" y="2454144"/>
            <a:ext cx="3126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서비스 흐름도</a:t>
            </a:r>
            <a:endParaRPr sz="1800" b="1" i="0" u="none" strike="noStrike" cap="none"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5866468" y="1561244"/>
            <a:ext cx="3126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기술스택 &amp; 시스템 구조</a:t>
            </a:r>
            <a:endParaRPr sz="1800" b="1" i="0" u="none" strike="noStrike" cap="none"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2669377" y="3347075"/>
            <a:ext cx="1657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프로젝트 시연</a:t>
            </a:r>
            <a:endParaRPr/>
          </a:p>
        </p:txBody>
      </p:sp>
      <p:grpSp>
        <p:nvGrpSpPr>
          <p:cNvPr id="247" name="Google Shape;247;p38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248" name="Google Shape;248;p38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9" name="Google Shape;249;p38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250" name="Google Shape;250;p38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251" name="Google Shape;251;p38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252" name="Google Shape;252;p38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253" name="Google Shape;253;p38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54" name="Google Shape;254;p38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5" name="Google Shape;255;p38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6" name="Google Shape;256;p38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57" name="Google Shape;257;p3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8" name="Google Shape;258;p3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9" name="Google Shape;259;p3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0" name="Google Shape;260;p38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261" name="Google Shape;261;p38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262" name="Google Shape;262;p38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63" name="Google Shape;263;p38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264" name="Google Shape;264;p38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5" name="Google Shape;265;p3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66" name="Google Shape;266;p38"/>
          <p:cNvSpPr/>
          <p:nvPr/>
        </p:nvSpPr>
        <p:spPr>
          <a:xfrm>
            <a:off x="4685128" y="2283525"/>
            <a:ext cx="723900" cy="7239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5866468" y="2454144"/>
            <a:ext cx="3126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미래의 방향성</a:t>
            </a:r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5866468" y="3383519"/>
            <a:ext cx="3126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1" i="0" u="none" strike="noStrike" cap="none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QnA</a:t>
            </a:r>
            <a:endParaRPr sz="1800" b="1" i="0" u="none" strike="noStrike" cap="none"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4760718" y="2437726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>
                <a:solidFill>
                  <a:srgbClr val="30475E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700" b="1" i="0" u="none" strike="noStrike" cap="none">
              <a:solidFill>
                <a:srgbClr val="3047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4685128" y="3194675"/>
            <a:ext cx="723900" cy="723900"/>
          </a:xfrm>
          <a:prstGeom prst="ellipse">
            <a:avLst/>
          </a:prstGeom>
          <a:solidFill>
            <a:srgbClr val="31405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4760737" y="3348886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9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277" name="Google Shape;277;p39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rgbClr val="FFFFF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프로젝트 소개</a:t>
              </a:r>
              <a:endParaRPr sz="3400" b="0" i="0" u="none" strike="noStrike" cap="non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283" name="Google Shape;28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39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285" name="Google Shape;285;p39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86" name="Google Shape;286;p39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287" name="Google Shape;287;p39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288" name="Google Shape;288;p39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289" name="Google Shape;289;p39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290" name="Google Shape;290;p3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91" name="Google Shape;291;p39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2" name="Google Shape;292;p39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3" name="Google Shape;293;p39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94" name="Google Shape;294;p3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5" name="Google Shape;295;p3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6" name="Google Shape;296;p3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7" name="Google Shape;297;p39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298" name="Google Shape;298;p39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299" name="Google Shape;299;p39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0" name="Google Shape;300;p39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301" name="Google Shape;301;p3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2" name="Google Shape;302;p3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303" name="Google Shape;303;p39"/>
          <p:cNvGrpSpPr/>
          <p:nvPr/>
        </p:nvGrpSpPr>
        <p:grpSpPr>
          <a:xfrm>
            <a:off x="1340079" y="1171800"/>
            <a:ext cx="6981267" cy="3270370"/>
            <a:chOff x="377428" y="0"/>
            <a:chExt cx="11437200" cy="6850377"/>
          </a:xfrm>
        </p:grpSpPr>
        <p:sp>
          <p:nvSpPr>
            <p:cNvPr id="304" name="Google Shape;304;p39"/>
            <p:cNvSpPr/>
            <p:nvPr/>
          </p:nvSpPr>
          <p:spPr>
            <a:xfrm flipH="1">
              <a:off x="5503340" y="6017277"/>
              <a:ext cx="1185300" cy="833100"/>
            </a:xfrm>
            <a:prstGeom prst="trapezoid">
              <a:avLst>
                <a:gd name="adj" fmla="val 14330"/>
              </a:avLst>
            </a:prstGeom>
            <a:gradFill>
              <a:gsLst>
                <a:gs pos="0">
                  <a:schemeClr val="lt1"/>
                </a:gs>
                <a:gs pos="54000">
                  <a:schemeClr val="lt1"/>
                </a:gs>
                <a:gs pos="55000">
                  <a:srgbClr val="D8D8D8"/>
                </a:gs>
                <a:gs pos="100000">
                  <a:srgbClr val="D8D8D8"/>
                </a:gs>
              </a:gsLst>
              <a:lin ang="16200038" scaled="0"/>
            </a:gra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5" name="Google Shape;305;p39"/>
            <p:cNvGrpSpPr/>
            <p:nvPr/>
          </p:nvGrpSpPr>
          <p:grpSpPr>
            <a:xfrm>
              <a:off x="377428" y="0"/>
              <a:ext cx="11437200" cy="6690472"/>
              <a:chOff x="377428" y="0"/>
              <a:chExt cx="11437200" cy="6690472"/>
            </a:xfrm>
          </p:grpSpPr>
          <p:sp>
            <p:nvSpPr>
              <p:cNvPr id="306" name="Google Shape;306;p39"/>
              <p:cNvSpPr/>
              <p:nvPr/>
            </p:nvSpPr>
            <p:spPr>
              <a:xfrm flipH="1">
                <a:off x="377428" y="0"/>
                <a:ext cx="11437200" cy="56517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" name="Google Shape;307;p39"/>
              <p:cNvSpPr/>
              <p:nvPr/>
            </p:nvSpPr>
            <p:spPr>
              <a:xfrm flipH="1">
                <a:off x="377428" y="5651760"/>
                <a:ext cx="11437200" cy="603900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08" name="Google Shape;308;p39"/>
              <p:cNvGrpSpPr/>
              <p:nvPr/>
            </p:nvGrpSpPr>
            <p:grpSpPr>
              <a:xfrm>
                <a:off x="11306956" y="5830847"/>
                <a:ext cx="272538" cy="272538"/>
                <a:chOff x="11205520" y="5766827"/>
                <a:chExt cx="373800" cy="373800"/>
              </a:xfrm>
            </p:grpSpPr>
            <p:sp>
              <p:nvSpPr>
                <p:cNvPr id="309" name="Google Shape;309;p39"/>
                <p:cNvSpPr/>
                <p:nvPr/>
              </p:nvSpPr>
              <p:spPr>
                <a:xfrm flipH="1">
                  <a:off x="11205520" y="5766827"/>
                  <a:ext cx="373800" cy="373800"/>
                </a:xfrm>
                <a:prstGeom prst="ellipse">
                  <a:avLst/>
                </a:prstGeom>
                <a:solidFill>
                  <a:schemeClr val="lt1"/>
                </a:solidFill>
                <a:ln w="254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"/>
                    <a:buFont typeface="Arial"/>
                    <a:buNone/>
                  </a:pPr>
                  <a:endParaRPr sz="2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0" name="Google Shape;310;p39"/>
                <p:cNvSpPr/>
                <p:nvPr/>
              </p:nvSpPr>
              <p:spPr>
                <a:xfrm flipH="1">
                  <a:off x="11302813" y="5886905"/>
                  <a:ext cx="179400" cy="17970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"/>
                    <a:buFont typeface="Arial"/>
                    <a:buNone/>
                  </a:pPr>
                  <a:endParaRPr sz="2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311" name="Google Shape;311;p39"/>
                <p:cNvCxnSpPr/>
                <p:nvPr/>
              </p:nvCxnSpPr>
              <p:spPr>
                <a:xfrm>
                  <a:off x="11392438" y="5835670"/>
                  <a:ext cx="0" cy="144000"/>
                </a:xfrm>
                <a:prstGeom prst="straightConnector1">
                  <a:avLst/>
                </a:prstGeom>
                <a:noFill/>
                <a:ln w="25400" cap="rnd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12" name="Google Shape;312;p39"/>
              <p:cNvGrpSpPr/>
              <p:nvPr/>
            </p:nvGrpSpPr>
            <p:grpSpPr>
              <a:xfrm>
                <a:off x="752449" y="5868105"/>
                <a:ext cx="605571" cy="822354"/>
                <a:chOff x="752440" y="5868085"/>
                <a:chExt cx="871200" cy="985800"/>
              </a:xfrm>
            </p:grpSpPr>
            <p:sp>
              <p:nvSpPr>
                <p:cNvPr id="313" name="Google Shape;313;p39"/>
                <p:cNvSpPr/>
                <p:nvPr/>
              </p:nvSpPr>
              <p:spPr>
                <a:xfrm flipH="1">
                  <a:off x="752440" y="5868085"/>
                  <a:ext cx="871200" cy="985800"/>
                </a:xfrm>
                <a:prstGeom prst="rect">
                  <a:avLst/>
                </a:prstGeom>
                <a:solidFill>
                  <a:srgbClr val="FFF2CC"/>
                </a:solidFill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4" name="Google Shape;314;p39"/>
                <p:cNvSpPr/>
                <p:nvPr/>
              </p:nvSpPr>
              <p:spPr>
                <a:xfrm>
                  <a:off x="876780" y="6006339"/>
                  <a:ext cx="659920" cy="6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0" h="108849" extrusionOk="0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5" name="Google Shape;315;p39"/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00" h="46226" extrusionOk="0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6" name="Google Shape;316;p39"/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000" h="69850" extrusionOk="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17" name="Google Shape;317;p39"/>
              <p:cNvGrpSpPr/>
              <p:nvPr/>
            </p:nvGrpSpPr>
            <p:grpSpPr>
              <a:xfrm>
                <a:off x="1494248" y="5868118"/>
                <a:ext cx="605571" cy="822354"/>
                <a:chOff x="752440" y="5868085"/>
                <a:chExt cx="871200" cy="985800"/>
              </a:xfrm>
            </p:grpSpPr>
            <p:sp>
              <p:nvSpPr>
                <p:cNvPr id="318" name="Google Shape;318;p39"/>
                <p:cNvSpPr/>
                <p:nvPr/>
              </p:nvSpPr>
              <p:spPr>
                <a:xfrm flipH="1">
                  <a:off x="752440" y="5868085"/>
                  <a:ext cx="871200" cy="985800"/>
                </a:xfrm>
                <a:prstGeom prst="rect">
                  <a:avLst/>
                </a:prstGeom>
                <a:solidFill>
                  <a:srgbClr val="FFF2CC"/>
                </a:solidFill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9" name="Google Shape;319;p39"/>
                <p:cNvSpPr/>
                <p:nvPr/>
              </p:nvSpPr>
              <p:spPr>
                <a:xfrm rot="10800000" flipH="1">
                  <a:off x="876780" y="6018829"/>
                  <a:ext cx="659920" cy="4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0" h="108849" extrusionOk="0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0" name="Google Shape;320;p39"/>
                <p:cNvSpPr/>
                <p:nvPr/>
              </p:nvSpPr>
              <p:spPr>
                <a:xfrm>
                  <a:off x="857249" y="6196712"/>
                  <a:ext cx="481266" cy="4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00" h="46226" extrusionOk="0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1" name="Google Shape;321;p39"/>
                <p:cNvSpPr/>
                <p:nvPr/>
              </p:nvSpPr>
              <p:spPr>
                <a:xfrm rot="10800000" flipH="1">
                  <a:off x="889000" y="6364240"/>
                  <a:ext cx="273050" cy="4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000" h="69850" extrusionOk="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grpSp>
        <p:nvGrpSpPr>
          <p:cNvPr id="322" name="Google Shape;322;p39"/>
          <p:cNvGrpSpPr/>
          <p:nvPr/>
        </p:nvGrpSpPr>
        <p:grpSpPr>
          <a:xfrm>
            <a:off x="4915755" y="1348080"/>
            <a:ext cx="2018214" cy="1681104"/>
            <a:chOff x="889098" y="414694"/>
            <a:chExt cx="10413901" cy="4822443"/>
          </a:xfrm>
        </p:grpSpPr>
        <p:sp>
          <p:nvSpPr>
            <p:cNvPr id="323" name="Google Shape;323;p39"/>
            <p:cNvSpPr/>
            <p:nvPr/>
          </p:nvSpPr>
          <p:spPr>
            <a:xfrm flipH="1">
              <a:off x="889099" y="414694"/>
              <a:ext cx="10413900" cy="602400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 flipH="1">
              <a:off x="889098" y="1017037"/>
              <a:ext cx="10413900" cy="4220100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lt1"/>
            </a:soli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25" name="Google Shape;325;p39"/>
            <p:cNvGrpSpPr/>
            <p:nvPr/>
          </p:nvGrpSpPr>
          <p:grpSpPr>
            <a:xfrm>
              <a:off x="9890984" y="619236"/>
              <a:ext cx="1007122" cy="255902"/>
              <a:chOff x="1863440" y="378540"/>
              <a:chExt cx="1007122" cy="255902"/>
            </a:xfrm>
          </p:grpSpPr>
          <p:sp>
            <p:nvSpPr>
              <p:cNvPr id="326" name="Google Shape;326;p39"/>
              <p:cNvSpPr/>
              <p:nvPr/>
            </p:nvSpPr>
            <p:spPr>
              <a:xfrm flipH="1">
                <a:off x="1863440" y="378542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27" name="Google Shape;327;p39"/>
              <p:cNvCxnSpPr/>
              <p:nvPr/>
            </p:nvCxnSpPr>
            <p:spPr>
              <a:xfrm rot="10800000">
                <a:off x="1991002" y="505446"/>
                <a:ext cx="0" cy="1080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28" name="Google Shape;328;p39"/>
              <p:cNvSpPr/>
              <p:nvPr/>
            </p:nvSpPr>
            <p:spPr>
              <a:xfrm flipH="1">
                <a:off x="2239051" y="378541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29" name="Google Shape;329;p39"/>
              <p:cNvCxnSpPr/>
              <p:nvPr/>
            </p:nvCxnSpPr>
            <p:spPr>
              <a:xfrm>
                <a:off x="2366918" y="440731"/>
                <a:ext cx="0" cy="143826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0" name="Google Shape;330;p39"/>
              <p:cNvCxnSpPr/>
              <p:nvPr/>
            </p:nvCxnSpPr>
            <p:spPr>
              <a:xfrm rot="10800000">
                <a:off x="2366917" y="440852"/>
                <a:ext cx="0" cy="143826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31" name="Google Shape;331;p39"/>
              <p:cNvSpPr/>
              <p:nvPr/>
            </p:nvSpPr>
            <p:spPr>
              <a:xfrm flipH="1">
                <a:off x="2614662" y="378540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2" name="Google Shape;332;p39"/>
              <p:cNvSpPr/>
              <p:nvPr/>
            </p:nvSpPr>
            <p:spPr>
              <a:xfrm flipH="1">
                <a:off x="2690861" y="461791"/>
                <a:ext cx="103500" cy="1035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33" name="Google Shape;333;p39"/>
          <p:cNvGrpSpPr/>
          <p:nvPr/>
        </p:nvGrpSpPr>
        <p:grpSpPr>
          <a:xfrm>
            <a:off x="5866087" y="1994647"/>
            <a:ext cx="2185219" cy="1624681"/>
            <a:chOff x="5859359" y="406247"/>
            <a:chExt cx="5362501" cy="4822443"/>
          </a:xfrm>
        </p:grpSpPr>
        <p:grpSp>
          <p:nvGrpSpPr>
            <p:cNvPr id="334" name="Google Shape;334;p39"/>
            <p:cNvGrpSpPr/>
            <p:nvPr/>
          </p:nvGrpSpPr>
          <p:grpSpPr>
            <a:xfrm>
              <a:off x="5859359" y="406247"/>
              <a:ext cx="5362501" cy="4822443"/>
              <a:chOff x="889009" y="414694"/>
              <a:chExt cx="5362501" cy="4822443"/>
            </a:xfrm>
          </p:grpSpPr>
          <p:sp>
            <p:nvSpPr>
              <p:cNvPr id="335" name="Google Shape;335;p39"/>
              <p:cNvSpPr/>
              <p:nvPr/>
            </p:nvSpPr>
            <p:spPr>
              <a:xfrm flipH="1">
                <a:off x="889010" y="414694"/>
                <a:ext cx="5362500" cy="602400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6" name="Google Shape;336;p39"/>
              <p:cNvSpPr/>
              <p:nvPr/>
            </p:nvSpPr>
            <p:spPr>
              <a:xfrm flipH="1">
                <a:off x="889009" y="1017037"/>
                <a:ext cx="5362500" cy="4220100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7" name="Google Shape;337;p39"/>
            <p:cNvGrpSpPr/>
            <p:nvPr/>
          </p:nvGrpSpPr>
          <p:grpSpPr>
            <a:xfrm>
              <a:off x="10007542" y="602342"/>
              <a:ext cx="1007122" cy="255902"/>
              <a:chOff x="1863440" y="378540"/>
              <a:chExt cx="1007122" cy="255902"/>
            </a:xfrm>
          </p:grpSpPr>
          <p:sp>
            <p:nvSpPr>
              <p:cNvPr id="338" name="Google Shape;338;p39"/>
              <p:cNvSpPr/>
              <p:nvPr/>
            </p:nvSpPr>
            <p:spPr>
              <a:xfrm flipH="1">
                <a:off x="1863440" y="378542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39" name="Google Shape;339;p39"/>
              <p:cNvCxnSpPr/>
              <p:nvPr/>
            </p:nvCxnSpPr>
            <p:spPr>
              <a:xfrm rot="10800000">
                <a:off x="1991002" y="505446"/>
                <a:ext cx="0" cy="1080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40" name="Google Shape;340;p39"/>
              <p:cNvSpPr/>
              <p:nvPr/>
            </p:nvSpPr>
            <p:spPr>
              <a:xfrm flipH="1">
                <a:off x="2239051" y="378541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41" name="Google Shape;341;p39"/>
              <p:cNvCxnSpPr/>
              <p:nvPr/>
            </p:nvCxnSpPr>
            <p:spPr>
              <a:xfrm>
                <a:off x="2366918" y="440731"/>
                <a:ext cx="0" cy="143826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p39"/>
              <p:cNvCxnSpPr/>
              <p:nvPr/>
            </p:nvCxnSpPr>
            <p:spPr>
              <a:xfrm rot="10800000">
                <a:off x="2366917" y="440852"/>
                <a:ext cx="0" cy="143826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43" name="Google Shape;343;p39"/>
              <p:cNvSpPr/>
              <p:nvPr/>
            </p:nvSpPr>
            <p:spPr>
              <a:xfrm flipH="1">
                <a:off x="2614662" y="378540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4" name="Google Shape;344;p39"/>
              <p:cNvSpPr/>
              <p:nvPr/>
            </p:nvSpPr>
            <p:spPr>
              <a:xfrm flipH="1">
                <a:off x="2690861" y="461791"/>
                <a:ext cx="103500" cy="1035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45" name="Google Shape;345;p39"/>
          <p:cNvSpPr/>
          <p:nvPr/>
        </p:nvSpPr>
        <p:spPr>
          <a:xfrm>
            <a:off x="6441076" y="2784836"/>
            <a:ext cx="916800" cy="127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6441076" y="3049561"/>
            <a:ext cx="916800" cy="127500"/>
          </a:xfrm>
          <a:prstGeom prst="rect">
            <a:avLst/>
          </a:prstGeom>
          <a:solidFill>
            <a:srgbClr val="888888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6434453" y="2395912"/>
            <a:ext cx="9168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팀원 평가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31725" y="3253675"/>
            <a:ext cx="1136600" cy="25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39"/>
          <p:cNvGrpSpPr/>
          <p:nvPr/>
        </p:nvGrpSpPr>
        <p:grpSpPr>
          <a:xfrm>
            <a:off x="1528451" y="1278012"/>
            <a:ext cx="5829427" cy="2487485"/>
            <a:chOff x="5859359" y="233741"/>
            <a:chExt cx="12501451" cy="4994949"/>
          </a:xfrm>
        </p:grpSpPr>
        <p:grpSp>
          <p:nvGrpSpPr>
            <p:cNvPr id="350" name="Google Shape;350;p39"/>
            <p:cNvGrpSpPr/>
            <p:nvPr/>
          </p:nvGrpSpPr>
          <p:grpSpPr>
            <a:xfrm>
              <a:off x="10007542" y="602342"/>
              <a:ext cx="1007122" cy="255902"/>
              <a:chOff x="1863440" y="378540"/>
              <a:chExt cx="1007122" cy="255902"/>
            </a:xfrm>
          </p:grpSpPr>
          <p:sp>
            <p:nvSpPr>
              <p:cNvPr id="351" name="Google Shape;351;p39"/>
              <p:cNvSpPr/>
              <p:nvPr/>
            </p:nvSpPr>
            <p:spPr>
              <a:xfrm flipH="1">
                <a:off x="1863440" y="378542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52" name="Google Shape;352;p39"/>
              <p:cNvCxnSpPr/>
              <p:nvPr/>
            </p:nvCxnSpPr>
            <p:spPr>
              <a:xfrm rot="10800000">
                <a:off x="1991002" y="505446"/>
                <a:ext cx="0" cy="1080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53" name="Google Shape;353;p39"/>
              <p:cNvSpPr/>
              <p:nvPr/>
            </p:nvSpPr>
            <p:spPr>
              <a:xfrm flipH="1">
                <a:off x="2239051" y="378541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54" name="Google Shape;354;p39"/>
              <p:cNvCxnSpPr/>
              <p:nvPr/>
            </p:nvCxnSpPr>
            <p:spPr>
              <a:xfrm>
                <a:off x="2366918" y="440731"/>
                <a:ext cx="0" cy="143826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5" name="Google Shape;355;p39"/>
              <p:cNvCxnSpPr/>
              <p:nvPr/>
            </p:nvCxnSpPr>
            <p:spPr>
              <a:xfrm rot="10800000">
                <a:off x="2366917" y="440852"/>
                <a:ext cx="0" cy="143826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56" name="Google Shape;356;p39"/>
              <p:cNvSpPr/>
              <p:nvPr/>
            </p:nvSpPr>
            <p:spPr>
              <a:xfrm flipH="1">
                <a:off x="2614662" y="378540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" name="Google Shape;357;p39"/>
              <p:cNvSpPr/>
              <p:nvPr/>
            </p:nvSpPr>
            <p:spPr>
              <a:xfrm flipH="1">
                <a:off x="2690861" y="461791"/>
                <a:ext cx="103500" cy="1035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8" name="Google Shape;358;p39"/>
            <p:cNvGrpSpPr/>
            <p:nvPr/>
          </p:nvGrpSpPr>
          <p:grpSpPr>
            <a:xfrm>
              <a:off x="5859359" y="233741"/>
              <a:ext cx="12501451" cy="4994949"/>
              <a:chOff x="889009" y="242188"/>
              <a:chExt cx="12501451" cy="4994949"/>
            </a:xfrm>
          </p:grpSpPr>
          <p:sp>
            <p:nvSpPr>
              <p:cNvPr id="359" name="Google Shape;359;p39"/>
              <p:cNvSpPr/>
              <p:nvPr/>
            </p:nvSpPr>
            <p:spPr>
              <a:xfrm flipH="1">
                <a:off x="889016" y="242188"/>
                <a:ext cx="5362500" cy="774900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39"/>
              <p:cNvSpPr/>
              <p:nvPr/>
            </p:nvSpPr>
            <p:spPr>
              <a:xfrm flipH="1">
                <a:off x="889009" y="1017037"/>
                <a:ext cx="5362500" cy="4220100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61" name="Google Shape;361;p39"/>
              <p:cNvGrpSpPr/>
              <p:nvPr/>
            </p:nvGrpSpPr>
            <p:grpSpPr>
              <a:xfrm>
                <a:off x="3594603" y="2461407"/>
                <a:ext cx="9795857" cy="1735603"/>
                <a:chOff x="3594603" y="2512207"/>
                <a:chExt cx="9795857" cy="1735603"/>
              </a:xfrm>
            </p:grpSpPr>
            <p:sp>
              <p:nvSpPr>
                <p:cNvPr id="362" name="Google Shape;362;p39"/>
                <p:cNvSpPr/>
                <p:nvPr/>
              </p:nvSpPr>
              <p:spPr>
                <a:xfrm>
                  <a:off x="11424260" y="3049939"/>
                  <a:ext cx="1966200" cy="25590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3" name="Google Shape;363;p39"/>
                <p:cNvSpPr/>
                <p:nvPr/>
              </p:nvSpPr>
              <p:spPr>
                <a:xfrm>
                  <a:off x="3594603" y="3683832"/>
                  <a:ext cx="2267700" cy="1971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4" name="Google Shape;364;p39"/>
                <p:cNvSpPr/>
                <p:nvPr/>
              </p:nvSpPr>
              <p:spPr>
                <a:xfrm>
                  <a:off x="3594603" y="4050710"/>
                  <a:ext cx="2267700" cy="1971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5" name="Google Shape;365;p39"/>
                <p:cNvSpPr/>
                <p:nvPr/>
              </p:nvSpPr>
              <p:spPr>
                <a:xfrm>
                  <a:off x="7088396" y="2512207"/>
                  <a:ext cx="2158200" cy="16785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pic>
        <p:nvPicPr>
          <p:cNvPr id="366" name="Google Shape;366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58125" y="1348075"/>
            <a:ext cx="657370" cy="2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22150" y="1746800"/>
            <a:ext cx="2342800" cy="193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39"/>
          <p:cNvGrpSpPr/>
          <p:nvPr/>
        </p:nvGrpSpPr>
        <p:grpSpPr>
          <a:xfrm>
            <a:off x="3024007" y="1684771"/>
            <a:ext cx="3613412" cy="2696242"/>
            <a:chOff x="2220095" y="1831296"/>
            <a:chExt cx="3613412" cy="2696242"/>
          </a:xfrm>
        </p:grpSpPr>
        <p:grpSp>
          <p:nvGrpSpPr>
            <p:cNvPr id="369" name="Google Shape;369;p39"/>
            <p:cNvGrpSpPr/>
            <p:nvPr/>
          </p:nvGrpSpPr>
          <p:grpSpPr>
            <a:xfrm>
              <a:off x="2613719" y="1831296"/>
              <a:ext cx="1865922" cy="1951348"/>
              <a:chOff x="2783994" y="1824921"/>
              <a:chExt cx="1865922" cy="1951348"/>
            </a:xfrm>
          </p:grpSpPr>
          <p:sp>
            <p:nvSpPr>
              <p:cNvPr id="370" name="Google Shape;370;p39"/>
              <p:cNvSpPr/>
              <p:nvPr/>
            </p:nvSpPr>
            <p:spPr>
              <a:xfrm flipH="1">
                <a:off x="2795535" y="2882752"/>
                <a:ext cx="228900" cy="328800"/>
              </a:xfrm>
              <a:prstGeom prst="ellipse">
                <a:avLst/>
              </a:prstGeom>
              <a:solidFill>
                <a:srgbClr val="D5DBE5">
                  <a:alpha val="85882"/>
                </a:srgbClr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" name="Google Shape;371;p39"/>
              <p:cNvSpPr/>
              <p:nvPr/>
            </p:nvSpPr>
            <p:spPr>
              <a:xfrm flipH="1">
                <a:off x="4415050" y="2869548"/>
                <a:ext cx="228900" cy="328800"/>
              </a:xfrm>
              <a:prstGeom prst="ellipse">
                <a:avLst/>
              </a:prstGeom>
              <a:solidFill>
                <a:srgbClr val="D5DBE5">
                  <a:alpha val="85882"/>
                </a:srgbClr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72" name="Google Shape;372;p39"/>
              <p:cNvGrpSpPr/>
              <p:nvPr/>
            </p:nvGrpSpPr>
            <p:grpSpPr>
              <a:xfrm>
                <a:off x="2783994" y="1824921"/>
                <a:ext cx="1865922" cy="1951348"/>
                <a:chOff x="4106233" y="1206240"/>
                <a:chExt cx="4039666" cy="4087449"/>
              </a:xfrm>
            </p:grpSpPr>
            <p:sp>
              <p:nvSpPr>
                <p:cNvPr id="373" name="Google Shape;373;p39"/>
                <p:cNvSpPr/>
                <p:nvPr/>
              </p:nvSpPr>
              <p:spPr>
                <a:xfrm>
                  <a:off x="4106233" y="1206240"/>
                  <a:ext cx="4039666" cy="33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686" extrusionOk="0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D5DBE5">
                    <a:alpha val="85882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74" name="Google Shape;374;p39"/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5079" h="2997732" extrusionOk="0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D5DBE5">
                    <a:alpha val="85882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375" name="Google Shape;375;p39"/>
            <p:cNvGrpSpPr/>
            <p:nvPr/>
          </p:nvGrpSpPr>
          <p:grpSpPr>
            <a:xfrm>
              <a:off x="3438544" y="1831296"/>
              <a:ext cx="1865922" cy="1951348"/>
              <a:chOff x="2783994" y="1824921"/>
              <a:chExt cx="1865922" cy="1951348"/>
            </a:xfrm>
          </p:grpSpPr>
          <p:sp>
            <p:nvSpPr>
              <p:cNvPr id="376" name="Google Shape;376;p39"/>
              <p:cNvSpPr/>
              <p:nvPr/>
            </p:nvSpPr>
            <p:spPr>
              <a:xfrm flipH="1">
                <a:off x="2795535" y="2882752"/>
                <a:ext cx="228900" cy="328800"/>
              </a:xfrm>
              <a:prstGeom prst="ellipse">
                <a:avLst/>
              </a:prstGeom>
              <a:solidFill>
                <a:srgbClr val="D5DBE5">
                  <a:alpha val="85882"/>
                </a:srgbClr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" name="Google Shape;377;p39"/>
              <p:cNvSpPr/>
              <p:nvPr/>
            </p:nvSpPr>
            <p:spPr>
              <a:xfrm flipH="1">
                <a:off x="4415049" y="2869548"/>
                <a:ext cx="228900" cy="328800"/>
              </a:xfrm>
              <a:prstGeom prst="ellipse">
                <a:avLst/>
              </a:prstGeom>
              <a:solidFill>
                <a:srgbClr val="D5DBE5">
                  <a:alpha val="85882"/>
                </a:srgbClr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78" name="Google Shape;378;p39"/>
              <p:cNvGrpSpPr/>
              <p:nvPr/>
            </p:nvGrpSpPr>
            <p:grpSpPr>
              <a:xfrm>
                <a:off x="2783994" y="1824921"/>
                <a:ext cx="1865922" cy="1951348"/>
                <a:chOff x="4106233" y="1206240"/>
                <a:chExt cx="4039666" cy="4087449"/>
              </a:xfrm>
            </p:grpSpPr>
            <p:sp>
              <p:nvSpPr>
                <p:cNvPr id="379" name="Google Shape;379;p39"/>
                <p:cNvSpPr/>
                <p:nvPr/>
              </p:nvSpPr>
              <p:spPr>
                <a:xfrm>
                  <a:off x="4106233" y="1206240"/>
                  <a:ext cx="4039666" cy="33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686" extrusionOk="0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D5DBE5">
                    <a:alpha val="85882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0" name="Google Shape;380;p39"/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5079" h="2997732" extrusionOk="0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D5DBE5">
                    <a:alpha val="85882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381" name="Google Shape;381;p39"/>
            <p:cNvGrpSpPr/>
            <p:nvPr/>
          </p:nvGrpSpPr>
          <p:grpSpPr>
            <a:xfrm>
              <a:off x="2359461" y="1831309"/>
              <a:ext cx="3136308" cy="2696229"/>
              <a:chOff x="2595337" y="1206240"/>
              <a:chExt cx="6790016" cy="5647735"/>
            </a:xfrm>
          </p:grpSpPr>
          <p:grpSp>
            <p:nvGrpSpPr>
              <p:cNvPr id="382" name="Google Shape;382;p39"/>
              <p:cNvGrpSpPr/>
              <p:nvPr/>
            </p:nvGrpSpPr>
            <p:grpSpPr>
              <a:xfrm>
                <a:off x="3995437" y="1206240"/>
                <a:ext cx="4150462" cy="4087449"/>
                <a:chOff x="3995437" y="1206240"/>
                <a:chExt cx="4150462" cy="4087449"/>
              </a:xfrm>
            </p:grpSpPr>
            <p:sp>
              <p:nvSpPr>
                <p:cNvPr id="383" name="Google Shape;383;p39"/>
                <p:cNvSpPr/>
                <p:nvPr/>
              </p:nvSpPr>
              <p:spPr>
                <a:xfrm flipH="1">
                  <a:off x="3995437" y="3372281"/>
                  <a:ext cx="495600" cy="6885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4" name="Google Shape;384;p39"/>
                <p:cNvSpPr/>
                <p:nvPr/>
              </p:nvSpPr>
              <p:spPr>
                <a:xfrm flipH="1">
                  <a:off x="7501639" y="3344622"/>
                  <a:ext cx="495600" cy="6885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385" name="Google Shape;385;p39"/>
                <p:cNvGrpSpPr/>
                <p:nvPr/>
              </p:nvGrpSpPr>
              <p:grpSpPr>
                <a:xfrm>
                  <a:off x="4106233" y="1206240"/>
                  <a:ext cx="4039666" cy="4087449"/>
                  <a:chOff x="4106233" y="1206240"/>
                  <a:chExt cx="4039666" cy="4087449"/>
                </a:xfrm>
              </p:grpSpPr>
              <p:sp>
                <p:nvSpPr>
                  <p:cNvPr id="386" name="Google Shape;386;p39"/>
                  <p:cNvSpPr/>
                  <p:nvPr/>
                </p:nvSpPr>
                <p:spPr>
                  <a:xfrm>
                    <a:off x="4106233" y="1206240"/>
                    <a:ext cx="4039666" cy="3373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6" h="2686" extrusionOk="0">
                        <a:moveTo>
                          <a:pt x="269" y="2633"/>
                        </a:moveTo>
                        <a:lnTo>
                          <a:pt x="231" y="2581"/>
                        </a:lnTo>
                        <a:lnTo>
                          <a:pt x="162" y="2378"/>
                        </a:lnTo>
                        <a:lnTo>
                          <a:pt x="100" y="2024"/>
                        </a:lnTo>
                        <a:lnTo>
                          <a:pt x="92" y="1949"/>
                        </a:lnTo>
                        <a:lnTo>
                          <a:pt x="38" y="1625"/>
                        </a:lnTo>
                        <a:lnTo>
                          <a:pt x="0" y="1166"/>
                        </a:lnTo>
                        <a:lnTo>
                          <a:pt x="15" y="1121"/>
                        </a:lnTo>
                        <a:lnTo>
                          <a:pt x="85" y="1008"/>
                        </a:lnTo>
                        <a:lnTo>
                          <a:pt x="239" y="880"/>
                        </a:lnTo>
                        <a:lnTo>
                          <a:pt x="308" y="865"/>
                        </a:lnTo>
                        <a:lnTo>
                          <a:pt x="269" y="790"/>
                        </a:lnTo>
                        <a:lnTo>
                          <a:pt x="292" y="677"/>
                        </a:lnTo>
                        <a:lnTo>
                          <a:pt x="423" y="587"/>
                        </a:lnTo>
                        <a:lnTo>
                          <a:pt x="462" y="572"/>
                        </a:lnTo>
                        <a:lnTo>
                          <a:pt x="500" y="542"/>
                        </a:lnTo>
                        <a:lnTo>
                          <a:pt x="816" y="369"/>
                        </a:lnTo>
                        <a:lnTo>
                          <a:pt x="1177" y="241"/>
                        </a:lnTo>
                        <a:lnTo>
                          <a:pt x="1416" y="181"/>
                        </a:lnTo>
                        <a:lnTo>
                          <a:pt x="1431" y="173"/>
                        </a:lnTo>
                        <a:lnTo>
                          <a:pt x="1293" y="121"/>
                        </a:lnTo>
                        <a:lnTo>
                          <a:pt x="1193" y="106"/>
                        </a:lnTo>
                        <a:lnTo>
                          <a:pt x="1216" y="75"/>
                        </a:lnTo>
                        <a:lnTo>
                          <a:pt x="1316" y="83"/>
                        </a:lnTo>
                        <a:lnTo>
                          <a:pt x="1493" y="143"/>
                        </a:lnTo>
                        <a:lnTo>
                          <a:pt x="1524" y="166"/>
                        </a:lnTo>
                        <a:lnTo>
                          <a:pt x="1470" y="106"/>
                        </a:lnTo>
                        <a:lnTo>
                          <a:pt x="1277" y="8"/>
                        </a:lnTo>
                        <a:lnTo>
                          <a:pt x="1323" y="0"/>
                        </a:lnTo>
                        <a:lnTo>
                          <a:pt x="1547" y="91"/>
                        </a:lnTo>
                        <a:lnTo>
                          <a:pt x="1693" y="151"/>
                        </a:lnTo>
                        <a:lnTo>
                          <a:pt x="1954" y="233"/>
                        </a:lnTo>
                        <a:lnTo>
                          <a:pt x="2285" y="309"/>
                        </a:lnTo>
                        <a:lnTo>
                          <a:pt x="2439" y="369"/>
                        </a:lnTo>
                        <a:lnTo>
                          <a:pt x="2485" y="422"/>
                        </a:lnTo>
                        <a:lnTo>
                          <a:pt x="2508" y="474"/>
                        </a:lnTo>
                        <a:lnTo>
                          <a:pt x="2524" y="580"/>
                        </a:lnTo>
                        <a:lnTo>
                          <a:pt x="2562" y="595"/>
                        </a:lnTo>
                        <a:lnTo>
                          <a:pt x="2670" y="617"/>
                        </a:lnTo>
                        <a:lnTo>
                          <a:pt x="2970" y="783"/>
                        </a:lnTo>
                        <a:lnTo>
                          <a:pt x="3155" y="1001"/>
                        </a:lnTo>
                        <a:lnTo>
                          <a:pt x="3216" y="1144"/>
                        </a:lnTo>
                        <a:lnTo>
                          <a:pt x="3101" y="1031"/>
                        </a:lnTo>
                        <a:lnTo>
                          <a:pt x="2955" y="971"/>
                        </a:lnTo>
                        <a:lnTo>
                          <a:pt x="2939" y="971"/>
                        </a:lnTo>
                        <a:lnTo>
                          <a:pt x="2970" y="1008"/>
                        </a:lnTo>
                        <a:lnTo>
                          <a:pt x="3116" y="1212"/>
                        </a:lnTo>
                        <a:lnTo>
                          <a:pt x="3186" y="1377"/>
                        </a:lnTo>
                        <a:lnTo>
                          <a:pt x="3186" y="1460"/>
                        </a:lnTo>
                        <a:lnTo>
                          <a:pt x="3147" y="1573"/>
                        </a:lnTo>
                        <a:lnTo>
                          <a:pt x="3039" y="1716"/>
                        </a:lnTo>
                        <a:lnTo>
                          <a:pt x="2885" y="2009"/>
                        </a:lnTo>
                        <a:lnTo>
                          <a:pt x="2816" y="2235"/>
                        </a:lnTo>
                        <a:lnTo>
                          <a:pt x="2793" y="2370"/>
                        </a:lnTo>
                        <a:lnTo>
                          <a:pt x="2747" y="2581"/>
                        </a:lnTo>
                        <a:lnTo>
                          <a:pt x="2701" y="2671"/>
                        </a:lnTo>
                        <a:lnTo>
                          <a:pt x="2678" y="2686"/>
                        </a:lnTo>
                        <a:lnTo>
                          <a:pt x="2655" y="2656"/>
                        </a:lnTo>
                        <a:lnTo>
                          <a:pt x="2624" y="2348"/>
                        </a:lnTo>
                        <a:lnTo>
                          <a:pt x="2624" y="1716"/>
                        </a:lnTo>
                        <a:lnTo>
                          <a:pt x="2632" y="1535"/>
                        </a:lnTo>
                        <a:lnTo>
                          <a:pt x="2624" y="1497"/>
                        </a:lnTo>
                        <a:lnTo>
                          <a:pt x="2501" y="1422"/>
                        </a:lnTo>
                        <a:lnTo>
                          <a:pt x="2247" y="1332"/>
                        </a:lnTo>
                        <a:lnTo>
                          <a:pt x="2185" y="1317"/>
                        </a:lnTo>
                        <a:lnTo>
                          <a:pt x="2231" y="1347"/>
                        </a:lnTo>
                        <a:lnTo>
                          <a:pt x="2401" y="1512"/>
                        </a:lnTo>
                        <a:lnTo>
                          <a:pt x="2462" y="1663"/>
                        </a:lnTo>
                        <a:lnTo>
                          <a:pt x="2447" y="1738"/>
                        </a:lnTo>
                        <a:lnTo>
                          <a:pt x="2370" y="1588"/>
                        </a:lnTo>
                        <a:lnTo>
                          <a:pt x="2247" y="1497"/>
                        </a:lnTo>
                        <a:lnTo>
                          <a:pt x="2231" y="1497"/>
                        </a:lnTo>
                        <a:lnTo>
                          <a:pt x="2262" y="1558"/>
                        </a:lnTo>
                        <a:lnTo>
                          <a:pt x="2370" y="1866"/>
                        </a:lnTo>
                        <a:lnTo>
                          <a:pt x="2385" y="2002"/>
                        </a:lnTo>
                        <a:lnTo>
                          <a:pt x="2362" y="2069"/>
                        </a:lnTo>
                        <a:lnTo>
                          <a:pt x="2339" y="2092"/>
                        </a:lnTo>
                        <a:lnTo>
                          <a:pt x="2301" y="1896"/>
                        </a:lnTo>
                        <a:lnTo>
                          <a:pt x="2185" y="1625"/>
                        </a:lnTo>
                        <a:lnTo>
                          <a:pt x="2047" y="1460"/>
                        </a:lnTo>
                        <a:lnTo>
                          <a:pt x="1901" y="1370"/>
                        </a:lnTo>
                        <a:lnTo>
                          <a:pt x="1831" y="1332"/>
                        </a:lnTo>
                        <a:lnTo>
                          <a:pt x="1754" y="1309"/>
                        </a:lnTo>
                        <a:lnTo>
                          <a:pt x="1547" y="1287"/>
                        </a:lnTo>
                        <a:lnTo>
                          <a:pt x="1200" y="1317"/>
                        </a:lnTo>
                        <a:lnTo>
                          <a:pt x="1000" y="1370"/>
                        </a:lnTo>
                        <a:lnTo>
                          <a:pt x="823" y="1415"/>
                        </a:lnTo>
                        <a:lnTo>
                          <a:pt x="554" y="1400"/>
                        </a:lnTo>
                        <a:lnTo>
                          <a:pt x="523" y="1392"/>
                        </a:lnTo>
                        <a:lnTo>
                          <a:pt x="562" y="1603"/>
                        </a:lnTo>
                        <a:lnTo>
                          <a:pt x="446" y="1512"/>
                        </a:lnTo>
                        <a:lnTo>
                          <a:pt x="423" y="1648"/>
                        </a:lnTo>
                        <a:lnTo>
                          <a:pt x="462" y="1708"/>
                        </a:lnTo>
                        <a:lnTo>
                          <a:pt x="492" y="1851"/>
                        </a:lnTo>
                        <a:lnTo>
                          <a:pt x="400" y="1761"/>
                        </a:lnTo>
                        <a:lnTo>
                          <a:pt x="385" y="1761"/>
                        </a:lnTo>
                        <a:lnTo>
                          <a:pt x="416" y="1813"/>
                        </a:lnTo>
                        <a:lnTo>
                          <a:pt x="416" y="1911"/>
                        </a:lnTo>
                        <a:lnTo>
                          <a:pt x="392" y="1874"/>
                        </a:lnTo>
                        <a:lnTo>
                          <a:pt x="331" y="1866"/>
                        </a:lnTo>
                        <a:lnTo>
                          <a:pt x="323" y="1866"/>
                        </a:lnTo>
                        <a:lnTo>
                          <a:pt x="323" y="1964"/>
                        </a:lnTo>
                        <a:lnTo>
                          <a:pt x="323" y="2393"/>
                        </a:lnTo>
                        <a:lnTo>
                          <a:pt x="300" y="2603"/>
                        </a:lnTo>
                        <a:lnTo>
                          <a:pt x="269" y="2633"/>
                        </a:lnTo>
                        <a:close/>
                      </a:path>
                    </a:pathLst>
                  </a:custGeom>
                  <a:solidFill>
                    <a:srgbClr val="747A90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87" name="Google Shape;387;p39"/>
                  <p:cNvSpPr/>
                  <p:nvPr/>
                </p:nvSpPr>
                <p:spPr>
                  <a:xfrm>
                    <a:off x="4200807" y="2295957"/>
                    <a:ext cx="3555079" cy="2997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5079" h="2997732" extrusionOk="0">
                        <a:moveTo>
                          <a:pt x="15593" y="1209243"/>
                        </a:moveTo>
                        <a:cubicBezTo>
                          <a:pt x="58985" y="1467476"/>
                          <a:pt x="176460" y="2507818"/>
                          <a:pt x="307693" y="2803093"/>
                        </a:cubicBezTo>
                        <a:cubicBezTo>
                          <a:pt x="438926" y="3098368"/>
                          <a:pt x="500310" y="2952318"/>
                          <a:pt x="802993" y="2980893"/>
                        </a:cubicBezTo>
                        <a:cubicBezTo>
                          <a:pt x="1105676" y="3009468"/>
                          <a:pt x="1720568" y="2997826"/>
                          <a:pt x="2123793" y="2974543"/>
                        </a:cubicBezTo>
                        <a:cubicBezTo>
                          <a:pt x="2527018" y="2951260"/>
                          <a:pt x="3005385" y="3017935"/>
                          <a:pt x="3222343" y="2841193"/>
                        </a:cubicBezTo>
                        <a:cubicBezTo>
                          <a:pt x="3439301" y="2664451"/>
                          <a:pt x="3386385" y="2137401"/>
                          <a:pt x="3425543" y="1914093"/>
                        </a:cubicBezTo>
                        <a:cubicBezTo>
                          <a:pt x="3464701" y="1690785"/>
                          <a:pt x="3438243" y="1617760"/>
                          <a:pt x="3457293" y="1501343"/>
                        </a:cubicBezTo>
                        <a:cubicBezTo>
                          <a:pt x="3476343" y="1384926"/>
                          <a:pt x="3596993" y="1393393"/>
                          <a:pt x="3539843" y="1215593"/>
                        </a:cubicBezTo>
                        <a:cubicBezTo>
                          <a:pt x="3482693" y="1037793"/>
                          <a:pt x="3295368" y="628218"/>
                          <a:pt x="3114393" y="434543"/>
                        </a:cubicBezTo>
                        <a:cubicBezTo>
                          <a:pt x="2933418" y="240868"/>
                          <a:pt x="2749268" y="120218"/>
                          <a:pt x="2453993" y="53543"/>
                        </a:cubicBezTo>
                        <a:cubicBezTo>
                          <a:pt x="2158718" y="-13132"/>
                          <a:pt x="1674001" y="-15249"/>
                          <a:pt x="1342743" y="34493"/>
                        </a:cubicBezTo>
                        <a:cubicBezTo>
                          <a:pt x="1011485" y="84235"/>
                          <a:pt x="669643" y="253568"/>
                          <a:pt x="466443" y="351993"/>
                        </a:cubicBezTo>
                        <a:cubicBezTo>
                          <a:pt x="263243" y="450418"/>
                          <a:pt x="193393" y="474760"/>
                          <a:pt x="123543" y="625043"/>
                        </a:cubicBezTo>
                        <a:cubicBezTo>
                          <a:pt x="53693" y="775326"/>
                          <a:pt x="63218" y="1159501"/>
                          <a:pt x="47343" y="1253693"/>
                        </a:cubicBezTo>
                        <a:cubicBezTo>
                          <a:pt x="31468" y="1347885"/>
                          <a:pt x="-27799" y="951010"/>
                          <a:pt x="15593" y="1209243"/>
                        </a:cubicBezTo>
                        <a:close/>
                      </a:path>
                    </a:pathLst>
                  </a:custGeom>
                  <a:solidFill>
                    <a:srgbClr val="747A90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sp>
            <p:nvSpPr>
              <p:cNvPr id="388" name="Google Shape;388;p39"/>
              <p:cNvSpPr/>
              <p:nvPr/>
            </p:nvSpPr>
            <p:spPr>
              <a:xfrm>
                <a:off x="8758053" y="5634866"/>
                <a:ext cx="627300" cy="988500"/>
              </a:xfrm>
              <a:prstGeom prst="rtTriangle">
                <a:avLst/>
              </a:prstGeom>
              <a:solidFill>
                <a:srgbClr val="747A90"/>
              </a:solidFill>
              <a:ln w="504825" cap="rnd" cmpd="sng">
                <a:solidFill>
                  <a:srgbClr val="747A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" name="Google Shape;389;p39"/>
              <p:cNvSpPr/>
              <p:nvPr/>
            </p:nvSpPr>
            <p:spPr>
              <a:xfrm flipH="1">
                <a:off x="2595337" y="5634865"/>
                <a:ext cx="627300" cy="988500"/>
              </a:xfrm>
              <a:prstGeom prst="rtTriangle">
                <a:avLst/>
              </a:prstGeom>
              <a:solidFill>
                <a:srgbClr val="747A90"/>
              </a:solidFill>
              <a:ln w="504825" cap="rnd" cmpd="sng">
                <a:solidFill>
                  <a:srgbClr val="747A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0" name="Google Shape;390;p39"/>
              <p:cNvSpPr/>
              <p:nvPr/>
            </p:nvSpPr>
            <p:spPr>
              <a:xfrm flipH="1">
                <a:off x="2825123" y="3688825"/>
                <a:ext cx="6299073" cy="3165150"/>
              </a:xfrm>
              <a:custGeom>
                <a:avLst/>
                <a:gdLst/>
                <a:ahLst/>
                <a:cxnLst/>
                <a:rect l="l" t="t" r="r" b="b"/>
                <a:pathLst>
                  <a:path w="8483600" h="3165150" extrusionOk="0">
                    <a:moveTo>
                      <a:pt x="353988" y="0"/>
                    </a:moveTo>
                    <a:lnTo>
                      <a:pt x="8129612" y="0"/>
                    </a:lnTo>
                    <a:cubicBezTo>
                      <a:pt x="8325114" y="0"/>
                      <a:pt x="8483600" y="158486"/>
                      <a:pt x="8483600" y="353988"/>
                    </a:cubicBezTo>
                    <a:lnTo>
                      <a:pt x="8331200" y="3155820"/>
                    </a:lnTo>
                    <a:lnTo>
                      <a:pt x="8321675" y="3160582"/>
                    </a:lnTo>
                    <a:lnTo>
                      <a:pt x="149289" y="3165150"/>
                    </a:lnTo>
                    <a:cubicBezTo>
                      <a:pt x="149289" y="3162040"/>
                      <a:pt x="149290" y="3158930"/>
                      <a:pt x="149290" y="3155820"/>
                    </a:cubicBezTo>
                    <a:lnTo>
                      <a:pt x="0" y="353988"/>
                    </a:lnTo>
                    <a:cubicBezTo>
                      <a:pt x="0" y="158486"/>
                      <a:pt x="158486" y="0"/>
                      <a:pt x="3539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"/>
                  <a:buFont typeface="Arial"/>
                  <a:buNone/>
                </a:pPr>
                <a:endParaRPr sz="400" b="0" i="0" u="none" strike="noStrike" cap="none">
                  <a:solidFill>
                    <a:srgbClr val="747A9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91" name="Google Shape;391;p39"/>
            <p:cNvSpPr/>
            <p:nvPr/>
          </p:nvSpPr>
          <p:spPr>
            <a:xfrm>
              <a:off x="2220095" y="2067425"/>
              <a:ext cx="305150" cy="586600"/>
            </a:xfrm>
            <a:custGeom>
              <a:avLst/>
              <a:gdLst/>
              <a:ahLst/>
              <a:cxnLst/>
              <a:rect l="l" t="t" r="r" b="b"/>
              <a:pathLst>
                <a:path w="12206" h="23464" extrusionOk="0">
                  <a:moveTo>
                    <a:pt x="12206" y="0"/>
                  </a:moveTo>
                  <a:cubicBezTo>
                    <a:pt x="7586" y="3848"/>
                    <a:pt x="1492" y="7580"/>
                    <a:pt x="188" y="13449"/>
                  </a:cubicBezTo>
                  <a:cubicBezTo>
                    <a:pt x="-565" y="16838"/>
                    <a:pt x="1952" y="20170"/>
                    <a:pt x="3049" y="23464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394732" y="2133975"/>
              <a:ext cx="305150" cy="586600"/>
            </a:xfrm>
            <a:custGeom>
              <a:avLst/>
              <a:gdLst/>
              <a:ahLst/>
              <a:cxnLst/>
              <a:rect l="l" t="t" r="r" b="b"/>
              <a:pathLst>
                <a:path w="12206" h="23464" extrusionOk="0">
                  <a:moveTo>
                    <a:pt x="12206" y="0"/>
                  </a:moveTo>
                  <a:cubicBezTo>
                    <a:pt x="7586" y="3848"/>
                    <a:pt x="1492" y="7580"/>
                    <a:pt x="188" y="13449"/>
                  </a:cubicBezTo>
                  <a:cubicBezTo>
                    <a:pt x="-565" y="16838"/>
                    <a:pt x="1952" y="20170"/>
                    <a:pt x="3049" y="23464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 flipH="1">
              <a:off x="5528357" y="2133975"/>
              <a:ext cx="305150" cy="586600"/>
            </a:xfrm>
            <a:custGeom>
              <a:avLst/>
              <a:gdLst/>
              <a:ahLst/>
              <a:cxnLst/>
              <a:rect l="l" t="t" r="r" b="b"/>
              <a:pathLst>
                <a:path w="12206" h="23464" extrusionOk="0">
                  <a:moveTo>
                    <a:pt x="12206" y="0"/>
                  </a:moveTo>
                  <a:cubicBezTo>
                    <a:pt x="7586" y="3848"/>
                    <a:pt x="1492" y="7580"/>
                    <a:pt x="188" y="13449"/>
                  </a:cubicBezTo>
                  <a:cubicBezTo>
                    <a:pt x="-565" y="16838"/>
                    <a:pt x="1952" y="20170"/>
                    <a:pt x="3049" y="23464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 flipH="1">
              <a:off x="5304470" y="2133975"/>
              <a:ext cx="305150" cy="586600"/>
            </a:xfrm>
            <a:custGeom>
              <a:avLst/>
              <a:gdLst/>
              <a:ahLst/>
              <a:cxnLst/>
              <a:rect l="l" t="t" r="r" b="b"/>
              <a:pathLst>
                <a:path w="12206" h="23464" extrusionOk="0">
                  <a:moveTo>
                    <a:pt x="12206" y="0"/>
                  </a:moveTo>
                  <a:cubicBezTo>
                    <a:pt x="7586" y="3848"/>
                    <a:pt x="1492" y="7580"/>
                    <a:pt x="188" y="13449"/>
                  </a:cubicBezTo>
                  <a:cubicBezTo>
                    <a:pt x="-565" y="16838"/>
                    <a:pt x="1952" y="20170"/>
                    <a:pt x="3049" y="23464"/>
                  </a:cubicBezTo>
                </a:path>
              </a:pathLst>
            </a:custGeom>
            <a:noFill/>
            <a:ln w="381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9"/>
          <p:cNvSpPr txBox="1"/>
          <p:nvPr/>
        </p:nvSpPr>
        <p:spPr>
          <a:xfrm>
            <a:off x="3659100" y="3505375"/>
            <a:ext cx="210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800" b="1">
                <a:solidFill>
                  <a:srgbClr val="333333"/>
                </a:solidFill>
                <a:highlight>
                  <a:schemeClr val="lt2"/>
                </a:highlight>
                <a:latin typeface="Gowun Dodum"/>
                <a:ea typeface="Gowun Dodum"/>
                <a:cs typeface="Gowun Dodum"/>
                <a:sym typeface="Gowun Dodum"/>
              </a:rPr>
              <a:t>바쁘다 바빠</a:t>
            </a:r>
            <a:endParaRPr sz="6700" b="1" i="0" u="none" strike="noStrike" cap="none">
              <a:solidFill>
                <a:srgbClr val="000000"/>
              </a:solidFill>
              <a:highlight>
                <a:schemeClr val="lt2"/>
              </a:highlight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0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401" name="Google Shape;401;p40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rgbClr val="FFFFF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프로젝트 소개</a:t>
              </a:r>
              <a:endParaRPr sz="3400" b="0" i="0" u="none" strike="noStrike" cap="non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407" name="Google Shape;40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40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409" name="Google Shape;409;p40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10" name="Google Shape;410;p40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411" name="Google Shape;411;p40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412" name="Google Shape;412;p40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413" name="Google Shape;413;p40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414" name="Google Shape;414;p40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15" name="Google Shape;415;p40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6" name="Google Shape;416;p40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7" name="Google Shape;417;p40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18" name="Google Shape;418;p4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9" name="Google Shape;419;p4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0" name="Google Shape;420;p40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21" name="Google Shape;421;p40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422" name="Google Shape;422;p40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423" name="Google Shape;423;p40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424" name="Google Shape;424;p40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425" name="Google Shape;425;p40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6" name="Google Shape;426;p4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427" name="Google Shape;427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94388" y="1200073"/>
            <a:ext cx="3230950" cy="323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41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433" name="Google Shape;433;p41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rgbClr val="FFFFF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프로젝트 소개</a:t>
              </a:r>
              <a:endParaRPr sz="3400" b="0" i="0" u="none" strike="noStrike" cap="non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439" name="Google Shape;43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41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441" name="Google Shape;441;p41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42" name="Google Shape;442;p41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443" name="Google Shape;443;p41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444" name="Google Shape;444;p41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445" name="Google Shape;445;p41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446" name="Google Shape;446;p41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47" name="Google Shape;447;p41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8" name="Google Shape;448;p41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9" name="Google Shape;449;p41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0" name="Google Shape;450;p4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1" name="Google Shape;451;p4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2" name="Google Shape;452;p4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3" name="Google Shape;453;p41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454" name="Google Shape;454;p41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455" name="Google Shape;455;p41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456" name="Google Shape;456;p41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457" name="Google Shape;457;p4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8" name="Google Shape;458;p41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459" name="Google Shape;459;p41"/>
          <p:cNvSpPr/>
          <p:nvPr/>
        </p:nvSpPr>
        <p:spPr>
          <a:xfrm>
            <a:off x="3958075" y="2494925"/>
            <a:ext cx="4500600" cy="358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561550" y="848388"/>
            <a:ext cx="4114125" cy="4114125"/>
            <a:chOff x="561550" y="848388"/>
            <a:chExt cx="4114125" cy="4114125"/>
          </a:xfrm>
        </p:grpSpPr>
        <p:pic>
          <p:nvPicPr>
            <p:cNvPr id="461" name="Google Shape;461;p4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61550" y="848388"/>
              <a:ext cx="4114125" cy="41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41"/>
            <p:cNvSpPr/>
            <p:nvPr/>
          </p:nvSpPr>
          <p:spPr>
            <a:xfrm>
              <a:off x="1959975" y="1990850"/>
              <a:ext cx="1359300" cy="273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1"/>
          <p:cNvSpPr/>
          <p:nvPr/>
        </p:nvSpPr>
        <p:spPr>
          <a:xfrm>
            <a:off x="3958075" y="2853125"/>
            <a:ext cx="4500600" cy="66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4088050" y="2537525"/>
            <a:ext cx="3763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" b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S회사 인사담당자(관리자) 김모씨 (47세)</a:t>
            </a:r>
            <a:endParaRPr sz="16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3967525" y="2976575"/>
            <a:ext cx="4481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" sz="1200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면접 후 각 면접관들의 점수를 취합하고 분석하는 과정이 힘들어요. 각 면접방에서 모은 점수들이 한번에 취합되면 참 좋을텐데 </a:t>
            </a:r>
            <a:r>
              <a:rPr lang="ko" sz="1250" b="1">
                <a:solidFill>
                  <a:srgbClr val="4D5156"/>
                </a:solidFill>
                <a:highlight>
                  <a:schemeClr val="lt2"/>
                </a:highlight>
              </a:rPr>
              <a:t>······.</a:t>
            </a:r>
            <a:endParaRPr sz="1200" b="1" i="0" u="none" strike="noStrike" cap="none">
              <a:solidFill>
                <a:srgbClr val="3F3F3F"/>
              </a:solidFill>
              <a:highlight>
                <a:schemeClr val="lt2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2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471" name="Google Shape;471;p42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rgbClr val="FFFFF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프로젝트 소개</a:t>
              </a:r>
              <a:endParaRPr sz="3400" b="0" i="0" u="none" strike="noStrike" cap="non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477" name="Google Shape;47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478;p42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479" name="Google Shape;479;p42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0" name="Google Shape;480;p42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481" name="Google Shape;481;p42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482" name="Google Shape;482;p42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483" name="Google Shape;483;p42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484" name="Google Shape;484;p42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85" name="Google Shape;485;p42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6" name="Google Shape;486;p42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7" name="Google Shape;487;p42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88" name="Google Shape;488;p4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9" name="Google Shape;489;p4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0" name="Google Shape;490;p4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1" name="Google Shape;491;p42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492" name="Google Shape;492;p42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493" name="Google Shape;493;p42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494" name="Google Shape;494;p42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495" name="Google Shape;495;p4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6" name="Google Shape;496;p42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497" name="Google Shape;497;p42"/>
          <p:cNvGrpSpPr/>
          <p:nvPr/>
        </p:nvGrpSpPr>
        <p:grpSpPr>
          <a:xfrm>
            <a:off x="3878725" y="2283458"/>
            <a:ext cx="4500600" cy="1176422"/>
            <a:chOff x="3958075" y="2494925"/>
            <a:chExt cx="4500600" cy="1021200"/>
          </a:xfrm>
        </p:grpSpPr>
        <p:sp>
          <p:nvSpPr>
            <p:cNvPr id="498" name="Google Shape;498;p42"/>
            <p:cNvSpPr/>
            <p:nvPr/>
          </p:nvSpPr>
          <p:spPr>
            <a:xfrm>
              <a:off x="3958075" y="2494925"/>
              <a:ext cx="4500600" cy="358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3958075" y="2853125"/>
              <a:ext cx="4500600" cy="66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4088050" y="2537525"/>
              <a:ext cx="2642700" cy="2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" b="1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S회사 면접관 정모씨 (35세)</a:t>
              </a:r>
              <a:endParaRPr sz="1600" b="1" i="0" u="none" strike="noStrike" cap="none">
                <a:solidFill>
                  <a:schemeClr val="lt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3967525" y="2900363"/>
              <a:ext cx="44817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ko" sz="1200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자소서와 같은 서류 확인이나, 평가를 하면서 화면의 지원자까지 체크하려니 힘들어요. 한 화면내에서 평가와 지원자 체크까지 함께 할 수있다면 좋을텐데 </a:t>
              </a:r>
              <a:r>
                <a:rPr lang="ko" sz="1250" b="1">
                  <a:solidFill>
                    <a:srgbClr val="4D5156"/>
                  </a:solidFill>
                  <a:highlight>
                    <a:schemeClr val="lt2"/>
                  </a:highlight>
                </a:rPr>
                <a:t>······.</a:t>
              </a:r>
              <a:endParaRPr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1126875" y="679988"/>
            <a:ext cx="3954975" cy="3954975"/>
            <a:chOff x="1126875" y="679988"/>
            <a:chExt cx="3954975" cy="3954975"/>
          </a:xfrm>
        </p:grpSpPr>
        <p:pic>
          <p:nvPicPr>
            <p:cNvPr id="503" name="Google Shape;503;p4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6875" y="679988"/>
              <a:ext cx="3954975" cy="3954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42"/>
            <p:cNvSpPr/>
            <p:nvPr/>
          </p:nvSpPr>
          <p:spPr>
            <a:xfrm>
              <a:off x="2197875" y="1340950"/>
              <a:ext cx="849600" cy="214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3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510" name="Google Shape;510;p43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rgbClr val="FFFFF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프로젝트 소개</a:t>
              </a:r>
              <a:endParaRPr sz="3400" b="0" i="0" u="none" strike="noStrike" cap="non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516" name="Google Shape;51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43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518" name="Google Shape;518;p43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19" name="Google Shape;519;p43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520" name="Google Shape;520;p43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521" name="Google Shape;521;p43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522" name="Google Shape;522;p43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523" name="Google Shape;523;p4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524" name="Google Shape;524;p43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5" name="Google Shape;525;p43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6" name="Google Shape;526;p43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27" name="Google Shape;527;p4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28" name="Google Shape;528;p4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29" name="Google Shape;529;p4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30" name="Google Shape;530;p43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531" name="Google Shape;531;p43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532" name="Google Shape;532;p43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33" name="Google Shape;533;p43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534" name="Google Shape;534;p4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5" name="Google Shape;535;p4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536" name="Google Shape;536;p43"/>
          <p:cNvGrpSpPr/>
          <p:nvPr/>
        </p:nvGrpSpPr>
        <p:grpSpPr>
          <a:xfrm>
            <a:off x="3878725" y="2283458"/>
            <a:ext cx="4500600" cy="1176422"/>
            <a:chOff x="3958075" y="2494925"/>
            <a:chExt cx="4500600" cy="1021200"/>
          </a:xfrm>
        </p:grpSpPr>
        <p:sp>
          <p:nvSpPr>
            <p:cNvPr id="537" name="Google Shape;537;p43"/>
            <p:cNvSpPr/>
            <p:nvPr/>
          </p:nvSpPr>
          <p:spPr>
            <a:xfrm>
              <a:off x="3958075" y="2494925"/>
              <a:ext cx="4500600" cy="358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3958075" y="2853125"/>
              <a:ext cx="4500600" cy="66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4088050" y="2537518"/>
              <a:ext cx="3072000" cy="2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" b="1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S회사 지원자 박모씨, 최모씨 (28세)</a:t>
              </a:r>
              <a:endParaRPr sz="1600" b="1" i="0" u="none" strike="noStrike" cap="none">
                <a:solidFill>
                  <a:schemeClr val="lt1"/>
                </a:solidFill>
              </a:endParaRPr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3967525" y="2900363"/>
              <a:ext cx="44817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ko" sz="1200" b="1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비대면 면접이다 보니, 이 장점을 살려 면접을 복기하기에 쉽지 않을까? 라는 생각이 들었어요. 복기를 위해 면접 영상이 갖고싶은데 누가 만들어줬으면 </a:t>
              </a:r>
              <a:r>
                <a:rPr lang="ko" sz="1250" b="1">
                  <a:solidFill>
                    <a:srgbClr val="4D5156"/>
                  </a:solidFill>
                  <a:highlight>
                    <a:schemeClr val="lt2"/>
                  </a:highlight>
                </a:rPr>
                <a:t>······.</a:t>
              </a:r>
              <a:endParaRPr sz="10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1" name="Google Shape;541;p43"/>
          <p:cNvGrpSpPr/>
          <p:nvPr/>
        </p:nvGrpSpPr>
        <p:grpSpPr>
          <a:xfrm>
            <a:off x="1202275" y="993875"/>
            <a:ext cx="2610925" cy="3693375"/>
            <a:chOff x="1202275" y="993875"/>
            <a:chExt cx="2610925" cy="3693375"/>
          </a:xfrm>
        </p:grpSpPr>
        <p:pic>
          <p:nvPicPr>
            <p:cNvPr id="542" name="Google Shape;542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02275" y="993875"/>
              <a:ext cx="2610925" cy="3693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3"/>
            <p:cNvSpPr/>
            <p:nvPr/>
          </p:nvSpPr>
          <p:spPr>
            <a:xfrm>
              <a:off x="1594300" y="1760125"/>
              <a:ext cx="518100" cy="109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766350" y="1544375"/>
              <a:ext cx="518100" cy="109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44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550" name="Google Shape;550;p44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ko" sz="2500" b="1" i="0" u="none" strike="noStrike" cap="none">
                  <a:solidFill>
                    <a:srgbClr val="FFFFF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아이템 소개</a:t>
              </a:r>
              <a:endParaRPr sz="3400" b="0" i="0" u="none" strike="noStrike" cap="non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pic>
        <p:nvPicPr>
          <p:cNvPr id="556" name="Google Shape;5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44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558" name="Google Shape;558;p44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59" name="Google Shape;559;p44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560" name="Google Shape;560;p44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561" name="Google Shape;561;p44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562" name="Google Shape;562;p44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563" name="Google Shape;563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564" name="Google Shape;564;p44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65" name="Google Shape;565;p44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66" name="Google Shape;566;p44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67" name="Google Shape;567;p4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8" name="Google Shape;568;p4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9" name="Google Shape;569;p4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0" name="Google Shape;570;p44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571" name="Google Shape;571;p44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572" name="Google Shape;572;p44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73" name="Google Shape;573;p44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574" name="Google Shape;574;p4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5" name="Google Shape;575;p44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576" name="Google Shape;576;p44"/>
          <p:cNvGrpSpPr/>
          <p:nvPr/>
        </p:nvGrpSpPr>
        <p:grpSpPr>
          <a:xfrm>
            <a:off x="1291250" y="976137"/>
            <a:ext cx="7128807" cy="3499173"/>
            <a:chOff x="377428" y="0"/>
            <a:chExt cx="11437200" cy="6850377"/>
          </a:xfrm>
        </p:grpSpPr>
        <p:sp>
          <p:nvSpPr>
            <p:cNvPr id="577" name="Google Shape;577;p44"/>
            <p:cNvSpPr/>
            <p:nvPr/>
          </p:nvSpPr>
          <p:spPr>
            <a:xfrm flipH="1">
              <a:off x="5503340" y="6017277"/>
              <a:ext cx="1185300" cy="833100"/>
            </a:xfrm>
            <a:prstGeom prst="trapezoid">
              <a:avLst>
                <a:gd name="adj" fmla="val 14330"/>
              </a:avLst>
            </a:prstGeom>
            <a:gradFill>
              <a:gsLst>
                <a:gs pos="0">
                  <a:schemeClr val="lt1"/>
                </a:gs>
                <a:gs pos="54000">
                  <a:schemeClr val="lt1"/>
                </a:gs>
                <a:gs pos="55000">
                  <a:srgbClr val="D8D8D8"/>
                </a:gs>
                <a:gs pos="100000">
                  <a:srgbClr val="D8D8D8"/>
                </a:gs>
              </a:gsLst>
              <a:lin ang="16200038" scaled="0"/>
            </a:gra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78" name="Google Shape;578;p44"/>
            <p:cNvGrpSpPr/>
            <p:nvPr/>
          </p:nvGrpSpPr>
          <p:grpSpPr>
            <a:xfrm>
              <a:off x="377428" y="0"/>
              <a:ext cx="11437200" cy="6690475"/>
              <a:chOff x="377428" y="0"/>
              <a:chExt cx="11437200" cy="6690475"/>
            </a:xfrm>
          </p:grpSpPr>
          <p:sp>
            <p:nvSpPr>
              <p:cNvPr id="579" name="Google Shape;579;p44"/>
              <p:cNvSpPr/>
              <p:nvPr/>
            </p:nvSpPr>
            <p:spPr>
              <a:xfrm flipH="1">
                <a:off x="377428" y="0"/>
                <a:ext cx="11437200" cy="56517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0" name="Google Shape;580;p44"/>
              <p:cNvSpPr/>
              <p:nvPr/>
            </p:nvSpPr>
            <p:spPr>
              <a:xfrm flipH="1">
                <a:off x="377428" y="5651760"/>
                <a:ext cx="11437200" cy="603900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81" name="Google Shape;581;p44"/>
              <p:cNvGrpSpPr/>
              <p:nvPr/>
            </p:nvGrpSpPr>
            <p:grpSpPr>
              <a:xfrm>
                <a:off x="11306943" y="5830841"/>
                <a:ext cx="272538" cy="272538"/>
                <a:chOff x="11205520" y="5766827"/>
                <a:chExt cx="373800" cy="373800"/>
              </a:xfrm>
            </p:grpSpPr>
            <p:sp>
              <p:nvSpPr>
                <p:cNvPr id="582" name="Google Shape;582;p44"/>
                <p:cNvSpPr/>
                <p:nvPr/>
              </p:nvSpPr>
              <p:spPr>
                <a:xfrm flipH="1">
                  <a:off x="11205520" y="5766827"/>
                  <a:ext cx="373800" cy="373800"/>
                </a:xfrm>
                <a:prstGeom prst="ellipse">
                  <a:avLst/>
                </a:prstGeom>
                <a:solidFill>
                  <a:schemeClr val="lt1"/>
                </a:solidFill>
                <a:ln w="254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"/>
                    <a:buFont typeface="Arial"/>
                    <a:buNone/>
                  </a:pPr>
                  <a:endParaRPr sz="2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3" name="Google Shape;583;p44"/>
                <p:cNvSpPr/>
                <p:nvPr/>
              </p:nvSpPr>
              <p:spPr>
                <a:xfrm flipH="1">
                  <a:off x="11302813" y="5886905"/>
                  <a:ext cx="179400" cy="17970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"/>
                    <a:buFont typeface="Arial"/>
                    <a:buNone/>
                  </a:pPr>
                  <a:endParaRPr sz="2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584" name="Google Shape;584;p44"/>
                <p:cNvCxnSpPr/>
                <p:nvPr/>
              </p:nvCxnSpPr>
              <p:spPr>
                <a:xfrm>
                  <a:off x="11392438" y="5835670"/>
                  <a:ext cx="0" cy="144000"/>
                </a:xfrm>
                <a:prstGeom prst="straightConnector1">
                  <a:avLst/>
                </a:prstGeom>
                <a:noFill/>
                <a:ln w="25400" cap="rnd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85" name="Google Shape;585;p44"/>
              <p:cNvGrpSpPr/>
              <p:nvPr/>
            </p:nvGrpSpPr>
            <p:grpSpPr>
              <a:xfrm>
                <a:off x="752449" y="5868107"/>
                <a:ext cx="605571" cy="822354"/>
                <a:chOff x="752440" y="5868085"/>
                <a:chExt cx="871200" cy="985800"/>
              </a:xfrm>
            </p:grpSpPr>
            <p:sp>
              <p:nvSpPr>
                <p:cNvPr id="586" name="Google Shape;586;p44"/>
                <p:cNvSpPr/>
                <p:nvPr/>
              </p:nvSpPr>
              <p:spPr>
                <a:xfrm flipH="1">
                  <a:off x="752440" y="5868085"/>
                  <a:ext cx="871200" cy="985800"/>
                </a:xfrm>
                <a:prstGeom prst="rect">
                  <a:avLst/>
                </a:prstGeom>
                <a:solidFill>
                  <a:srgbClr val="FFF2CC"/>
                </a:solidFill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7" name="Google Shape;587;p44"/>
                <p:cNvSpPr/>
                <p:nvPr/>
              </p:nvSpPr>
              <p:spPr>
                <a:xfrm>
                  <a:off x="876780" y="6006339"/>
                  <a:ext cx="659920" cy="6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0" h="108849" extrusionOk="0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8" name="Google Shape;588;p44"/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00" h="46226" extrusionOk="0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9" name="Google Shape;589;p44"/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000" h="69850" extrusionOk="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90" name="Google Shape;590;p44"/>
              <p:cNvGrpSpPr/>
              <p:nvPr/>
            </p:nvGrpSpPr>
            <p:grpSpPr>
              <a:xfrm>
                <a:off x="1494248" y="5868120"/>
                <a:ext cx="605571" cy="822354"/>
                <a:chOff x="752440" y="5868085"/>
                <a:chExt cx="871200" cy="985800"/>
              </a:xfrm>
            </p:grpSpPr>
            <p:sp>
              <p:nvSpPr>
                <p:cNvPr id="591" name="Google Shape;591;p44"/>
                <p:cNvSpPr/>
                <p:nvPr/>
              </p:nvSpPr>
              <p:spPr>
                <a:xfrm flipH="1">
                  <a:off x="752440" y="5868085"/>
                  <a:ext cx="871200" cy="985800"/>
                </a:xfrm>
                <a:prstGeom prst="rect">
                  <a:avLst/>
                </a:prstGeom>
                <a:solidFill>
                  <a:srgbClr val="FFF2CC"/>
                </a:solidFill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2" name="Google Shape;592;p44"/>
                <p:cNvSpPr/>
                <p:nvPr/>
              </p:nvSpPr>
              <p:spPr>
                <a:xfrm rot="10800000" flipH="1">
                  <a:off x="876780" y="6018829"/>
                  <a:ext cx="659920" cy="4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0" h="108849" extrusionOk="0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3" name="Google Shape;593;p44"/>
                <p:cNvSpPr/>
                <p:nvPr/>
              </p:nvSpPr>
              <p:spPr>
                <a:xfrm>
                  <a:off x="857249" y="6196712"/>
                  <a:ext cx="481266" cy="4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00" h="46226" extrusionOk="0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4" name="Google Shape;594;p44"/>
                <p:cNvSpPr/>
                <p:nvPr/>
              </p:nvSpPr>
              <p:spPr>
                <a:xfrm rot="10800000" flipH="1">
                  <a:off x="889000" y="6364240"/>
                  <a:ext cx="273050" cy="4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000" h="69850" extrusionOk="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 cap="flat" cmpd="sng">
                  <a:solidFill>
                    <a:srgbClr val="747A9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grpSp>
        <p:nvGrpSpPr>
          <p:cNvPr id="595" name="Google Shape;595;p44"/>
          <p:cNvGrpSpPr/>
          <p:nvPr/>
        </p:nvGrpSpPr>
        <p:grpSpPr>
          <a:xfrm>
            <a:off x="1605401" y="1064194"/>
            <a:ext cx="6514936" cy="2627749"/>
            <a:chOff x="889098" y="414694"/>
            <a:chExt cx="10413901" cy="4822443"/>
          </a:xfrm>
        </p:grpSpPr>
        <p:sp>
          <p:nvSpPr>
            <p:cNvPr id="596" name="Google Shape;596;p44"/>
            <p:cNvSpPr/>
            <p:nvPr/>
          </p:nvSpPr>
          <p:spPr>
            <a:xfrm flipH="1">
              <a:off x="889099" y="414694"/>
              <a:ext cx="10413900" cy="602400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 flipH="1">
              <a:off x="889098" y="1017037"/>
              <a:ext cx="10413900" cy="4220100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lt1"/>
            </a:soli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98" name="Google Shape;598;p44"/>
            <p:cNvGrpSpPr/>
            <p:nvPr/>
          </p:nvGrpSpPr>
          <p:grpSpPr>
            <a:xfrm>
              <a:off x="9890984" y="619236"/>
              <a:ext cx="1007122" cy="255902"/>
              <a:chOff x="1863440" y="378540"/>
              <a:chExt cx="1007122" cy="255902"/>
            </a:xfrm>
          </p:grpSpPr>
          <p:sp>
            <p:nvSpPr>
              <p:cNvPr id="599" name="Google Shape;599;p44"/>
              <p:cNvSpPr/>
              <p:nvPr/>
            </p:nvSpPr>
            <p:spPr>
              <a:xfrm flipH="1">
                <a:off x="1863440" y="378542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600" name="Google Shape;600;p44"/>
              <p:cNvCxnSpPr/>
              <p:nvPr/>
            </p:nvCxnSpPr>
            <p:spPr>
              <a:xfrm rot="10800000">
                <a:off x="1991002" y="505446"/>
                <a:ext cx="0" cy="1080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01" name="Google Shape;601;p44"/>
              <p:cNvSpPr/>
              <p:nvPr/>
            </p:nvSpPr>
            <p:spPr>
              <a:xfrm flipH="1">
                <a:off x="2239051" y="378541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602" name="Google Shape;602;p44"/>
              <p:cNvCxnSpPr/>
              <p:nvPr/>
            </p:nvCxnSpPr>
            <p:spPr>
              <a:xfrm>
                <a:off x="2366918" y="440731"/>
                <a:ext cx="0" cy="1437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3" name="Google Shape;603;p44"/>
              <p:cNvCxnSpPr/>
              <p:nvPr/>
            </p:nvCxnSpPr>
            <p:spPr>
              <a:xfrm rot="10800000">
                <a:off x="2366917" y="440978"/>
                <a:ext cx="0" cy="1437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04" name="Google Shape;604;p44"/>
              <p:cNvSpPr/>
              <p:nvPr/>
            </p:nvSpPr>
            <p:spPr>
              <a:xfrm flipH="1">
                <a:off x="2614662" y="378540"/>
                <a:ext cx="255900" cy="2559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5" name="Google Shape;605;p44"/>
              <p:cNvSpPr/>
              <p:nvPr/>
            </p:nvSpPr>
            <p:spPr>
              <a:xfrm flipH="1">
                <a:off x="2690861" y="461791"/>
                <a:ext cx="103500" cy="1035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/>
                  <a:buNone/>
                </a:pPr>
                <a:endParaRPr sz="2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06" name="Google Shape;606;p44"/>
          <p:cNvSpPr/>
          <p:nvPr/>
        </p:nvSpPr>
        <p:spPr>
          <a:xfrm flipH="1">
            <a:off x="2766888" y="1641850"/>
            <a:ext cx="743400" cy="251700"/>
          </a:xfrm>
          <a:prstGeom prst="round2SameRect">
            <a:avLst>
              <a:gd name="adj1" fmla="val 10329"/>
              <a:gd name="adj2" fmla="val 5602"/>
            </a:avLst>
          </a:prstGeom>
          <a:solidFill>
            <a:srgbClr val="93C47D"/>
          </a:solidFill>
          <a:ln w="381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44"/>
          <p:cNvSpPr/>
          <p:nvPr/>
        </p:nvSpPr>
        <p:spPr>
          <a:xfrm flipH="1">
            <a:off x="1849525" y="1641850"/>
            <a:ext cx="743400" cy="251700"/>
          </a:xfrm>
          <a:prstGeom prst="round2SameRect">
            <a:avLst>
              <a:gd name="adj1" fmla="val 10329"/>
              <a:gd name="adj2" fmla="val 5602"/>
            </a:avLst>
          </a:prstGeom>
          <a:solidFill>
            <a:srgbClr val="E06666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44"/>
          <p:cNvSpPr/>
          <p:nvPr/>
        </p:nvSpPr>
        <p:spPr>
          <a:xfrm flipH="1">
            <a:off x="1849500" y="2033700"/>
            <a:ext cx="1660800" cy="1505400"/>
          </a:xfrm>
          <a:prstGeom prst="round2SameRect">
            <a:avLst>
              <a:gd name="adj1" fmla="val 3474"/>
              <a:gd name="adj2" fmla="val 5602"/>
            </a:avLst>
          </a:prstGeom>
          <a:solidFill>
            <a:schemeClr val="lt2"/>
          </a:solidFill>
          <a:ln w="38100" cap="flat" cmpd="sng">
            <a:solidFill>
              <a:srgbClr val="747A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9" name="Google Shape;609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8550" y="1497637"/>
            <a:ext cx="1015026" cy="2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4"/>
          <p:cNvSpPr/>
          <p:nvPr/>
        </p:nvSpPr>
        <p:spPr>
          <a:xfrm flipH="1">
            <a:off x="6458539" y="1605300"/>
            <a:ext cx="1458000" cy="1932900"/>
          </a:xfrm>
          <a:prstGeom prst="round2SameRect">
            <a:avLst>
              <a:gd name="adj1" fmla="val 3474"/>
              <a:gd name="adj2" fmla="val 5602"/>
            </a:avLst>
          </a:prstGeom>
          <a:solidFill>
            <a:schemeClr val="lt2"/>
          </a:solidFill>
          <a:ln w="38100" cap="flat" cmpd="sng">
            <a:solidFill>
              <a:srgbClr val="747A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44"/>
          <p:cNvSpPr/>
          <p:nvPr/>
        </p:nvSpPr>
        <p:spPr>
          <a:xfrm>
            <a:off x="6601623" y="1700312"/>
            <a:ext cx="9168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팀원 평가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2" name="Google Shape;612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10675" y="3250500"/>
            <a:ext cx="916800" cy="2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4"/>
          <p:cNvSpPr/>
          <p:nvPr/>
        </p:nvSpPr>
        <p:spPr>
          <a:xfrm>
            <a:off x="2695488" y="1666300"/>
            <a:ext cx="886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   다음질문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44"/>
          <p:cNvSpPr/>
          <p:nvPr/>
        </p:nvSpPr>
        <p:spPr>
          <a:xfrm>
            <a:off x="1842038" y="1666300"/>
            <a:ext cx="886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   나가기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44"/>
          <p:cNvSpPr/>
          <p:nvPr/>
        </p:nvSpPr>
        <p:spPr>
          <a:xfrm>
            <a:off x="2236800" y="2120950"/>
            <a:ext cx="886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팀 정보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44"/>
          <p:cNvSpPr/>
          <p:nvPr/>
        </p:nvSpPr>
        <p:spPr>
          <a:xfrm>
            <a:off x="2014428" y="2444250"/>
            <a:ext cx="1177800" cy="127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2014429" y="2783350"/>
            <a:ext cx="1177800" cy="127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44"/>
          <p:cNvSpPr/>
          <p:nvPr/>
        </p:nvSpPr>
        <p:spPr>
          <a:xfrm>
            <a:off x="2014428" y="3122450"/>
            <a:ext cx="1177800" cy="127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19" name="Google Shape;619;p44"/>
          <p:cNvGrpSpPr/>
          <p:nvPr/>
        </p:nvGrpSpPr>
        <p:grpSpPr>
          <a:xfrm>
            <a:off x="6144149" y="2004121"/>
            <a:ext cx="1722750" cy="249300"/>
            <a:chOff x="6144149" y="2004121"/>
            <a:chExt cx="1722750" cy="249300"/>
          </a:xfrm>
        </p:grpSpPr>
        <p:sp>
          <p:nvSpPr>
            <p:cNvPr id="620" name="Google Shape;620;p44"/>
            <p:cNvSpPr/>
            <p:nvPr/>
          </p:nvSpPr>
          <p:spPr>
            <a:xfrm>
              <a:off x="6567988" y="2074058"/>
              <a:ext cx="1251300" cy="12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6144149" y="2004121"/>
              <a:ext cx="916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" sz="9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평가문1</a:t>
              </a: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: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6588299" y="2028339"/>
              <a:ext cx="1278600" cy="2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100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23" name="Google Shape;623;p44"/>
          <p:cNvGrpSpPr/>
          <p:nvPr/>
        </p:nvGrpSpPr>
        <p:grpSpPr>
          <a:xfrm>
            <a:off x="3322111" y="1729884"/>
            <a:ext cx="3136308" cy="2696229"/>
            <a:chOff x="2595337" y="1206240"/>
            <a:chExt cx="6790016" cy="5647735"/>
          </a:xfrm>
        </p:grpSpPr>
        <p:grpSp>
          <p:nvGrpSpPr>
            <p:cNvPr id="624" name="Google Shape;624;p44"/>
            <p:cNvGrpSpPr/>
            <p:nvPr/>
          </p:nvGrpSpPr>
          <p:grpSpPr>
            <a:xfrm>
              <a:off x="3995437" y="1206240"/>
              <a:ext cx="4150462" cy="4087449"/>
              <a:chOff x="3995437" y="1206240"/>
              <a:chExt cx="4150462" cy="4087449"/>
            </a:xfrm>
          </p:grpSpPr>
          <p:sp>
            <p:nvSpPr>
              <p:cNvPr id="625" name="Google Shape;625;p44"/>
              <p:cNvSpPr/>
              <p:nvPr/>
            </p:nvSpPr>
            <p:spPr>
              <a:xfrm flipH="1">
                <a:off x="3995437" y="3372281"/>
                <a:ext cx="495600" cy="688500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6" name="Google Shape;626;p44"/>
              <p:cNvSpPr/>
              <p:nvPr/>
            </p:nvSpPr>
            <p:spPr>
              <a:xfrm flipH="1">
                <a:off x="7501639" y="3344622"/>
                <a:ext cx="495600" cy="688500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rgbClr val="747A9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27" name="Google Shape;627;p44"/>
              <p:cNvGrpSpPr/>
              <p:nvPr/>
            </p:nvGrpSpPr>
            <p:grpSpPr>
              <a:xfrm>
                <a:off x="4106233" y="1206240"/>
                <a:ext cx="4039666" cy="4087449"/>
                <a:chOff x="4106233" y="1206240"/>
                <a:chExt cx="4039666" cy="4087449"/>
              </a:xfrm>
            </p:grpSpPr>
            <p:sp>
              <p:nvSpPr>
                <p:cNvPr id="628" name="Google Shape;628;p44"/>
                <p:cNvSpPr/>
                <p:nvPr/>
              </p:nvSpPr>
              <p:spPr>
                <a:xfrm>
                  <a:off x="4106233" y="1206240"/>
                  <a:ext cx="4039666" cy="33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686" extrusionOk="0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29" name="Google Shape;629;p44"/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5079" h="2997732" extrusionOk="0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630" name="Google Shape;630;p44"/>
            <p:cNvSpPr/>
            <p:nvPr/>
          </p:nvSpPr>
          <p:spPr>
            <a:xfrm>
              <a:off x="8758053" y="5634866"/>
              <a:ext cx="627300" cy="988500"/>
            </a:xfrm>
            <a:prstGeom prst="rtTriangle">
              <a:avLst/>
            </a:prstGeom>
            <a:solidFill>
              <a:srgbClr val="747A90"/>
            </a:solidFill>
            <a:ln w="504825" cap="rnd" cmpd="sng">
              <a:solidFill>
                <a:srgbClr val="747A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 flipH="1">
              <a:off x="2595337" y="5634865"/>
              <a:ext cx="627300" cy="988500"/>
            </a:xfrm>
            <a:prstGeom prst="rtTriangle">
              <a:avLst/>
            </a:prstGeom>
            <a:solidFill>
              <a:srgbClr val="747A90"/>
            </a:solidFill>
            <a:ln w="504825" cap="rnd" cmpd="sng">
              <a:solidFill>
                <a:srgbClr val="747A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 flipH="1">
              <a:off x="2825123" y="3688825"/>
              <a:ext cx="6299073" cy="3165150"/>
            </a:xfrm>
            <a:custGeom>
              <a:avLst/>
              <a:gdLst/>
              <a:ahLst/>
              <a:cxnLst/>
              <a:rect l="l" t="t" r="r" b="b"/>
              <a:pathLst>
                <a:path w="8483600" h="3165150" extrusionOk="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747A9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endParaRPr sz="400" b="0" i="0" u="none" strike="noStrike" cap="none">
                <a:solidFill>
                  <a:srgbClr val="747A9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3" name="Google Shape;633;p44"/>
          <p:cNvGrpSpPr/>
          <p:nvPr/>
        </p:nvGrpSpPr>
        <p:grpSpPr>
          <a:xfrm>
            <a:off x="6144149" y="2246877"/>
            <a:ext cx="1722750" cy="249300"/>
            <a:chOff x="6144149" y="2004121"/>
            <a:chExt cx="1722750" cy="249300"/>
          </a:xfrm>
        </p:grpSpPr>
        <p:sp>
          <p:nvSpPr>
            <p:cNvPr id="634" name="Google Shape;634;p44"/>
            <p:cNvSpPr/>
            <p:nvPr/>
          </p:nvSpPr>
          <p:spPr>
            <a:xfrm>
              <a:off x="6567988" y="2074058"/>
              <a:ext cx="1251300" cy="12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6144149" y="2004121"/>
              <a:ext cx="916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" sz="9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평가문1</a:t>
              </a: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: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6588299" y="2028339"/>
              <a:ext cx="1278600" cy="2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100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7" name="Google Shape;637;p44"/>
          <p:cNvGrpSpPr/>
          <p:nvPr/>
        </p:nvGrpSpPr>
        <p:grpSpPr>
          <a:xfrm>
            <a:off x="6144149" y="2488835"/>
            <a:ext cx="1722750" cy="249300"/>
            <a:chOff x="6144149" y="2004121"/>
            <a:chExt cx="1722750" cy="249300"/>
          </a:xfrm>
        </p:grpSpPr>
        <p:sp>
          <p:nvSpPr>
            <p:cNvPr id="638" name="Google Shape;638;p44"/>
            <p:cNvSpPr/>
            <p:nvPr/>
          </p:nvSpPr>
          <p:spPr>
            <a:xfrm>
              <a:off x="6567988" y="2074058"/>
              <a:ext cx="1251300" cy="12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6144149" y="2004121"/>
              <a:ext cx="916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" sz="9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평가문1</a:t>
              </a: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: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6588299" y="2028339"/>
              <a:ext cx="1278600" cy="2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100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1" name="Google Shape;641;p44"/>
          <p:cNvGrpSpPr/>
          <p:nvPr/>
        </p:nvGrpSpPr>
        <p:grpSpPr>
          <a:xfrm>
            <a:off x="6144149" y="2724324"/>
            <a:ext cx="1722750" cy="249300"/>
            <a:chOff x="6144149" y="2004121"/>
            <a:chExt cx="1722750" cy="249300"/>
          </a:xfrm>
        </p:grpSpPr>
        <p:sp>
          <p:nvSpPr>
            <p:cNvPr id="642" name="Google Shape;642;p44"/>
            <p:cNvSpPr/>
            <p:nvPr/>
          </p:nvSpPr>
          <p:spPr>
            <a:xfrm>
              <a:off x="6567988" y="2074058"/>
              <a:ext cx="1251300" cy="12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6144149" y="2004121"/>
              <a:ext cx="916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" sz="9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평가문1</a:t>
              </a: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: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6588299" y="2028339"/>
              <a:ext cx="1278600" cy="2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100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5" name="Google Shape;645;p44"/>
          <p:cNvGrpSpPr/>
          <p:nvPr/>
        </p:nvGrpSpPr>
        <p:grpSpPr>
          <a:xfrm>
            <a:off x="6144149" y="2959538"/>
            <a:ext cx="1722750" cy="249300"/>
            <a:chOff x="6144149" y="2004121"/>
            <a:chExt cx="1722750" cy="249300"/>
          </a:xfrm>
        </p:grpSpPr>
        <p:sp>
          <p:nvSpPr>
            <p:cNvPr id="646" name="Google Shape;646;p44"/>
            <p:cNvSpPr/>
            <p:nvPr/>
          </p:nvSpPr>
          <p:spPr>
            <a:xfrm>
              <a:off x="6567988" y="2074058"/>
              <a:ext cx="1251300" cy="12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6144149" y="2004121"/>
              <a:ext cx="916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" sz="9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평가문1</a:t>
              </a: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: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6588299" y="2028339"/>
              <a:ext cx="1278600" cy="20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100" b="1" i="0" u="none" strike="noStrike" cap="none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100</a:t>
              </a:r>
              <a:endParaRPr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49" name="Google Shape;649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91249" y="883768"/>
            <a:ext cx="6755352" cy="134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45"/>
          <p:cNvGrpSpPr/>
          <p:nvPr/>
        </p:nvGrpSpPr>
        <p:grpSpPr>
          <a:xfrm>
            <a:off x="73884" y="190499"/>
            <a:ext cx="8993925" cy="4762502"/>
            <a:chOff x="100012" y="266699"/>
            <a:chExt cx="11991900" cy="6350002"/>
          </a:xfrm>
        </p:grpSpPr>
        <p:sp>
          <p:nvSpPr>
            <p:cNvPr id="655" name="Google Shape;655;p45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D5DBE5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ACB8CA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2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D8D8D8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rgbClr val="30475E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ko" sz="2500" b="1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서비스 컨셉 설명</a:t>
              </a:r>
              <a:endParaRPr sz="33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61" name="Google Shape;661;p45"/>
            <p:cNvGrpSpPr/>
            <p:nvPr/>
          </p:nvGrpSpPr>
          <p:grpSpPr>
            <a:xfrm>
              <a:off x="646909" y="775906"/>
              <a:ext cx="404901" cy="2133470"/>
              <a:chOff x="646906" y="775936"/>
              <a:chExt cx="549465" cy="2895196"/>
            </a:xfrm>
          </p:grpSpPr>
          <p:grpSp>
            <p:nvGrpSpPr>
              <p:cNvPr id="662" name="Google Shape;662;p45"/>
              <p:cNvGrpSpPr/>
              <p:nvPr/>
            </p:nvGrpSpPr>
            <p:grpSpPr>
              <a:xfrm>
                <a:off x="654938" y="775936"/>
                <a:ext cx="541433" cy="541433"/>
                <a:chOff x="3286414" y="4710429"/>
                <a:chExt cx="1083300" cy="1083300"/>
              </a:xfrm>
            </p:grpSpPr>
            <p:sp>
              <p:nvSpPr>
                <p:cNvPr id="663" name="Google Shape;663;p45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64" name="Google Shape;664;p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65" name="Google Shape;665;p45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668" name="Google Shape;668;p4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9" name="Google Shape;669;p4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0" name="Google Shape;670;p4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71" name="Google Shape;671;p45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672" name="Google Shape;672;p45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73" name="Google Shape;673;p45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674" name="Google Shape;674;p45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675" name="Google Shape;675;p45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676" name="Google Shape;676;p45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677" name="Google Shape;677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78" name="Google Shape;678;p45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9" name="Google Shape;679;p45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80" name="Google Shape;680;p45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81" name="Google Shape;681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82" name="Google Shape;682;p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83" name="Google Shape;683;p4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4" name="Google Shape;684;p45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685" name="Google Shape;685;p45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686" name="Google Shape;686;p45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687" name="Google Shape;687;p45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688" name="Google Shape;688;p45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89" name="Google Shape;689;p4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690" name="Google Shape;690;p45"/>
          <p:cNvGrpSpPr/>
          <p:nvPr/>
        </p:nvGrpSpPr>
        <p:grpSpPr>
          <a:xfrm>
            <a:off x="353920" y="438150"/>
            <a:ext cx="518100" cy="4267200"/>
            <a:chOff x="367945" y="438150"/>
            <a:chExt cx="518100" cy="4267200"/>
          </a:xfrm>
        </p:grpSpPr>
        <p:sp>
          <p:nvSpPr>
            <p:cNvPr id="691" name="Google Shape;691;p45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w="222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621000" anchor="b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92" name="Google Shape;692;p45"/>
            <p:cNvGrpSpPr/>
            <p:nvPr/>
          </p:nvGrpSpPr>
          <p:grpSpPr>
            <a:xfrm>
              <a:off x="485183" y="581949"/>
              <a:ext cx="303705" cy="2467294"/>
              <a:chOff x="485183" y="581949"/>
              <a:chExt cx="303705" cy="2467294"/>
            </a:xfrm>
          </p:grpSpPr>
          <p:grpSp>
            <p:nvGrpSpPr>
              <p:cNvPr id="693" name="Google Shape;693;p45"/>
              <p:cNvGrpSpPr/>
              <p:nvPr/>
            </p:nvGrpSpPr>
            <p:grpSpPr>
              <a:xfrm>
                <a:off x="485199" y="581949"/>
                <a:ext cx="303690" cy="1600175"/>
                <a:chOff x="646906" y="775936"/>
                <a:chExt cx="549465" cy="2895196"/>
              </a:xfrm>
            </p:grpSpPr>
            <p:grpSp>
              <p:nvGrpSpPr>
                <p:cNvPr id="694" name="Google Shape;694;p45"/>
                <p:cNvGrpSpPr/>
                <p:nvPr/>
              </p:nvGrpSpPr>
              <p:grpSpPr>
                <a:xfrm>
                  <a:off x="654938" y="775936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695" name="Google Shape;695;p45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696" name="Google Shape;696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97" name="Google Shape;697;p45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8" name="Google Shape;698;p45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9" name="Google Shape;699;p45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w="158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endParaRPr sz="900" b="1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700" name="Google Shape;700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1" name="Google Shape;701;p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2" name="Google Shape;702;p4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3" name="Google Shape;703;p45"/>
              <p:cNvGrpSpPr/>
              <p:nvPr/>
            </p:nvGrpSpPr>
            <p:grpSpPr>
              <a:xfrm>
                <a:off x="485183" y="2316413"/>
                <a:ext cx="301315" cy="732830"/>
                <a:chOff x="482976" y="2277093"/>
                <a:chExt cx="301315" cy="732830"/>
              </a:xfrm>
            </p:grpSpPr>
            <p:grpSp>
              <p:nvGrpSpPr>
                <p:cNvPr id="704" name="Google Shape;704;p45"/>
                <p:cNvGrpSpPr/>
                <p:nvPr/>
              </p:nvGrpSpPr>
              <p:grpSpPr>
                <a:xfrm>
                  <a:off x="482976" y="2277093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705" name="Google Shape;705;p45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06" name="Google Shape;706;p45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5875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endParaRPr sz="900" b="1" i="0" u="none" strike="noStrike" cap="non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707" name="Google Shape;707;p45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8" name="Google Shape;708;p4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709" name="Google Shape;709;p45"/>
          <p:cNvSpPr/>
          <p:nvPr/>
        </p:nvSpPr>
        <p:spPr>
          <a:xfrm>
            <a:off x="2026430" y="1652500"/>
            <a:ext cx="64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관리자</a:t>
            </a:r>
            <a:endParaRPr sz="14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710" name="Google Shape;710;p45"/>
          <p:cNvSpPr/>
          <p:nvPr/>
        </p:nvSpPr>
        <p:spPr>
          <a:xfrm>
            <a:off x="4401005" y="1652500"/>
            <a:ext cx="64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면접관</a:t>
            </a:r>
            <a:endParaRPr sz="14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711" name="Google Shape;711;p45"/>
          <p:cNvGrpSpPr/>
          <p:nvPr/>
        </p:nvGrpSpPr>
        <p:grpSpPr>
          <a:xfrm>
            <a:off x="6691532" y="1828604"/>
            <a:ext cx="1224785" cy="1732562"/>
            <a:chOff x="1202275" y="993875"/>
            <a:chExt cx="2610925" cy="3693375"/>
          </a:xfrm>
        </p:grpSpPr>
        <p:pic>
          <p:nvPicPr>
            <p:cNvPr id="712" name="Google Shape;712;p4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02275" y="993875"/>
              <a:ext cx="2610925" cy="3693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3" name="Google Shape;713;p45"/>
            <p:cNvSpPr/>
            <p:nvPr/>
          </p:nvSpPr>
          <p:spPr>
            <a:xfrm>
              <a:off x="1594300" y="1760125"/>
              <a:ext cx="518100" cy="109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2766350" y="1544375"/>
              <a:ext cx="518100" cy="109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5"/>
          <p:cNvSpPr/>
          <p:nvPr/>
        </p:nvSpPr>
        <p:spPr>
          <a:xfrm>
            <a:off x="6947830" y="1652500"/>
            <a:ext cx="64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b="1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지원자</a:t>
            </a:r>
            <a:endParaRPr sz="1400" b="1" i="0" u="none" strike="noStrike" cap="none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716" name="Google Shape;716;p45"/>
          <p:cNvSpPr/>
          <p:nvPr/>
        </p:nvSpPr>
        <p:spPr>
          <a:xfrm>
            <a:off x="1241550" y="3567950"/>
            <a:ext cx="2440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면접관과 지원자들을 관리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자동채점된 순위 열람을 통해 채용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717" name="Google Shape;717;p45"/>
          <p:cNvSpPr/>
          <p:nvPr/>
        </p:nvSpPr>
        <p:spPr>
          <a:xfrm>
            <a:off x="3681750" y="3567950"/>
            <a:ext cx="2440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이메일 URL을 통해 면접장 입장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지원자들에 대해 채점 진행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718" name="Google Shape;718;p45"/>
          <p:cNvGrpSpPr/>
          <p:nvPr/>
        </p:nvGrpSpPr>
        <p:grpSpPr>
          <a:xfrm>
            <a:off x="4139533" y="1919928"/>
            <a:ext cx="1524643" cy="1524643"/>
            <a:chOff x="1126875" y="679988"/>
            <a:chExt cx="3954975" cy="3954975"/>
          </a:xfrm>
        </p:grpSpPr>
        <p:pic>
          <p:nvPicPr>
            <p:cNvPr id="719" name="Google Shape;719;p4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6875" y="679988"/>
              <a:ext cx="3954975" cy="3954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0" name="Google Shape;720;p45"/>
            <p:cNvSpPr/>
            <p:nvPr/>
          </p:nvSpPr>
          <p:spPr>
            <a:xfrm>
              <a:off x="2197875" y="1340950"/>
              <a:ext cx="849600" cy="214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45"/>
          <p:cNvSpPr/>
          <p:nvPr/>
        </p:nvSpPr>
        <p:spPr>
          <a:xfrm>
            <a:off x="6121950" y="3567950"/>
            <a:ext cx="2440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이메일 URL을 통해 면접장 입장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면접 진행 후 나갈 때 본인의 면접 녹화 영상 받아감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722" name="Google Shape;722;p45"/>
          <p:cNvSpPr txBox="1"/>
          <p:nvPr/>
        </p:nvSpPr>
        <p:spPr>
          <a:xfrm>
            <a:off x="3462000" y="1138816"/>
            <a:ext cx="3071661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총 </a:t>
            </a:r>
            <a:r>
              <a:rPr lang="ko" sz="1800" b="1" dirty="0">
                <a:solidFill>
                  <a:srgbClr val="F05454"/>
                </a:solidFill>
                <a:latin typeface="Gowun Dodum"/>
                <a:ea typeface="Gowun Dodum"/>
                <a:cs typeface="Gowun Dodum"/>
                <a:sym typeface="Gowun Dodum"/>
              </a:rPr>
              <a:t>세 부류</a:t>
            </a:r>
            <a:r>
              <a:rPr lang="ko" sz="1800" b="1" dirty="0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의 사용자 </a:t>
            </a:r>
            <a:r>
              <a:rPr lang="ko" sz="1800" b="1" dirty="0" smtClean="0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존재</a:t>
            </a:r>
            <a:endParaRPr sz="1800" b="1" i="0" u="none" strike="noStrike" cap="none" dirty="0"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723" name="Google Shape;723;p45"/>
          <p:cNvGrpSpPr/>
          <p:nvPr/>
        </p:nvGrpSpPr>
        <p:grpSpPr>
          <a:xfrm>
            <a:off x="1587476" y="1947719"/>
            <a:ext cx="1524695" cy="1629193"/>
            <a:chOff x="561550" y="848388"/>
            <a:chExt cx="4114125" cy="4114125"/>
          </a:xfrm>
        </p:grpSpPr>
        <p:pic>
          <p:nvPicPr>
            <p:cNvPr id="724" name="Google Shape;724;p4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61550" y="848388"/>
              <a:ext cx="4114125" cy="41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5" name="Google Shape;725;p45"/>
            <p:cNvSpPr/>
            <p:nvPr/>
          </p:nvSpPr>
          <p:spPr>
            <a:xfrm>
              <a:off x="1959975" y="1990850"/>
              <a:ext cx="1359300" cy="273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977</Words>
  <Application>Microsoft Office PowerPoint</Application>
  <PresentationFormat>화면 슬라이드 쇼(16:9)</PresentationFormat>
  <Paragraphs>183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Malgun Gothic</vt:lpstr>
      <vt:lpstr>Gowun Dodum</vt:lpstr>
      <vt:lpstr>Arial</vt:lpstr>
      <vt:lpstr>2_Office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multicampus</cp:lastModifiedBy>
  <cp:revision>5</cp:revision>
  <dcterms:modified xsi:type="dcterms:W3CDTF">2022-08-19T02:06:56Z</dcterms:modified>
</cp:coreProperties>
</file>